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5"/>
  </p:sldMasterIdLst>
  <p:notesMasterIdLst>
    <p:notesMasterId r:id="rId30"/>
  </p:notesMasterIdLst>
  <p:handoutMasterIdLst>
    <p:handoutMasterId r:id="rId31"/>
  </p:handoutMasterIdLst>
  <p:sldIdLst>
    <p:sldId id="274" r:id="rId6"/>
    <p:sldId id="1611" r:id="rId7"/>
    <p:sldId id="1612" r:id="rId8"/>
    <p:sldId id="1625" r:id="rId9"/>
    <p:sldId id="1613" r:id="rId10"/>
    <p:sldId id="1618" r:id="rId11"/>
    <p:sldId id="267" r:id="rId12"/>
    <p:sldId id="387" r:id="rId13"/>
    <p:sldId id="1610" r:id="rId14"/>
    <p:sldId id="1601" r:id="rId15"/>
    <p:sldId id="1607" r:id="rId16"/>
    <p:sldId id="1595" r:id="rId17"/>
    <p:sldId id="1605" r:id="rId18"/>
    <p:sldId id="1608" r:id="rId19"/>
    <p:sldId id="1619" r:id="rId20"/>
    <p:sldId id="1623" r:id="rId21"/>
    <p:sldId id="1614" r:id="rId22"/>
    <p:sldId id="1626" r:id="rId23"/>
    <p:sldId id="1615" r:id="rId24"/>
    <p:sldId id="1616" r:id="rId25"/>
    <p:sldId id="1617" r:id="rId26"/>
    <p:sldId id="1620" r:id="rId27"/>
    <p:sldId id="1624" r:id="rId28"/>
    <p:sldId id="1621" r:id="rId29"/>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rside" id="{820F41DA-40DB-48F0-B6F7-BE822C0F52C6}">
          <p14:sldIdLst>
            <p14:sldId id="274"/>
            <p14:sldId id="1611"/>
            <p14:sldId id="1612"/>
            <p14:sldId id="1625"/>
            <p14:sldId id="1613"/>
            <p14:sldId id="1618"/>
            <p14:sldId id="267"/>
            <p14:sldId id="387"/>
            <p14:sldId id="1610"/>
            <p14:sldId id="1601"/>
            <p14:sldId id="1607"/>
            <p14:sldId id="1595"/>
            <p14:sldId id="1605"/>
            <p14:sldId id="1608"/>
            <p14:sldId id="1619"/>
            <p14:sldId id="1623"/>
            <p14:sldId id="1614"/>
            <p14:sldId id="1626"/>
            <p14:sldId id="1615"/>
            <p14:sldId id="1616"/>
            <p14:sldId id="1617"/>
            <p14:sldId id="1620"/>
            <p14:sldId id="1624"/>
            <p14:sldId id="1621"/>
          </p14:sldIdLst>
        </p14:section>
        <p14:section name="Tekstside - højreklik for at indsætte ny side og vælge layout" id="{E55F6BF9-C4D5-4C92-BDC9-2630082447DA}">
          <p14:sldIdLst/>
        </p14:section>
      </p14:sectionLst>
    </p:ext>
    <p:ext uri="{EFAFB233-063F-42B5-8137-9DF3F51BA10A}">
      <p15:sldGuideLst xmlns:p15="http://schemas.microsoft.com/office/powerpoint/2012/main">
        <p15:guide id="1" orient="horz" pos="96" userDrawn="1">
          <p15:clr>
            <a:srgbClr val="A4A3A4"/>
          </p15:clr>
        </p15:guide>
        <p15:guide id="2" orient="horz" pos="4020" userDrawn="1">
          <p15:clr>
            <a:srgbClr val="A4A3A4"/>
          </p15:clr>
        </p15:guide>
        <p15:guide id="3" orient="horz" pos="4224" userDrawn="1">
          <p15:clr>
            <a:srgbClr val="A4A3A4"/>
          </p15:clr>
        </p15:guide>
        <p15:guide id="4" orient="horz" pos="981" userDrawn="1">
          <p15:clr>
            <a:srgbClr val="A4A3A4"/>
          </p15:clr>
        </p15:guide>
        <p15:guide id="5" orient="horz" pos="3566" userDrawn="1">
          <p15:clr>
            <a:srgbClr val="A4A3A4"/>
          </p15:clr>
        </p15:guide>
        <p15:guide id="6" pos="1057" userDrawn="1">
          <p15:clr>
            <a:srgbClr val="A4A3A4"/>
          </p15:clr>
        </p15:guide>
        <p15:guide id="7" pos="29" userDrawn="1">
          <p15:clr>
            <a:srgbClr val="A4A3A4"/>
          </p15:clr>
        </p15:guide>
        <p15:guide id="8" pos="1028" userDrawn="1">
          <p15:clr>
            <a:srgbClr val="A4A3A4"/>
          </p15:clr>
        </p15:guide>
        <p15:guide id="9" pos="7651" userDrawn="1">
          <p15:clr>
            <a:srgbClr val="A4A3A4"/>
          </p15:clr>
        </p15:guide>
        <p15:guide id="10" pos="7287" userDrawn="1">
          <p15:clr>
            <a:srgbClr val="A4A3A4"/>
          </p15:clr>
        </p15:guide>
        <p15:guide id="11" pos="4264" userDrawn="1">
          <p15:clr>
            <a:srgbClr val="A4A3A4"/>
          </p15:clr>
        </p15:guide>
        <p15:guide id="12" pos="4081" userDrawn="1">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orfatte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400"/>
    <a:srgbClr val="D23C00"/>
    <a:srgbClr val="2878C8"/>
    <a:srgbClr val="D22846"/>
    <a:srgbClr val="D22850"/>
    <a:srgbClr val="D24119"/>
    <a:srgbClr val="32BEC8"/>
    <a:srgbClr val="73BEC3"/>
    <a:srgbClr val="FFE600"/>
    <a:srgbClr val="783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37AEF0-30F1-4BBF-8389-894EA3230A56}" v="119" dt="2024-04-18T14:09:08.656"/>
  </p1510:revLst>
</p1510:revInfo>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llemlayout 1 - Markerin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llemlayout 1 - Marker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llemlayout 1 - Marker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llemlayout 1 - Marker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78231" autoAdjust="0"/>
  </p:normalViewPr>
  <p:slideViewPr>
    <p:cSldViewPr snapToObjects="1" showGuides="1">
      <p:cViewPr varScale="1">
        <p:scale>
          <a:sx n="87" d="100"/>
          <a:sy n="87" d="100"/>
        </p:scale>
        <p:origin x="1380" y="102"/>
      </p:cViewPr>
      <p:guideLst>
        <p:guide orient="horz" pos="96"/>
        <p:guide orient="horz" pos="4020"/>
        <p:guide orient="horz" pos="4224"/>
        <p:guide orient="horz" pos="981"/>
        <p:guide orient="horz" pos="3566"/>
        <p:guide pos="1057"/>
        <p:guide pos="29"/>
        <p:guide pos="1028"/>
        <p:guide pos="7651"/>
        <p:guide pos="7287"/>
        <p:guide pos="4264"/>
        <p:guide pos="408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91" d="100"/>
          <a:sy n="91" d="100"/>
        </p:scale>
        <p:origin x="2904" y="108"/>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pieChart>
        <c:varyColors val="1"/>
        <c:ser>
          <c:idx val="0"/>
          <c:order val="0"/>
          <c:tx>
            <c:strRef>
              <c:f>'Ark1'!$B$1</c:f>
              <c:strCache>
                <c:ptCount val="1"/>
                <c:pt idx="0">
                  <c:v>Kønsfordeling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CB-479D-9914-9D474D2C10F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401-4E94-B7C4-D4B1C079731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'Ark1'!$A$2:$A$3</c:f>
              <c:strCache>
                <c:ptCount val="2"/>
                <c:pt idx="0">
                  <c:v>Piger</c:v>
                </c:pt>
                <c:pt idx="1">
                  <c:v>Drenge</c:v>
                </c:pt>
              </c:strCache>
            </c:strRef>
          </c:cat>
          <c:val>
            <c:numRef>
              <c:f>'Ark1'!$B$2:$B$3</c:f>
              <c:numCache>
                <c:formatCode>General</c:formatCode>
                <c:ptCount val="2"/>
                <c:pt idx="0">
                  <c:v>189</c:v>
                </c:pt>
                <c:pt idx="1">
                  <c:v>235</c:v>
                </c:pt>
              </c:numCache>
            </c:numRef>
          </c:val>
          <c:extLst>
            <c:ext xmlns:c16="http://schemas.microsoft.com/office/drawing/2014/chart" uri="{C3380CC4-5D6E-409C-BE32-E72D297353CC}">
              <c16:uniqueId val="{00000000-FBCB-479D-9914-9D474D2C10F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7" cy="497126"/>
          </a:xfrm>
          <a:prstGeom prst="rect">
            <a:avLst/>
          </a:prstGeom>
        </p:spPr>
        <p:txBody>
          <a:bodyPr vert="horz" lIns="91440" tIns="45719" rIns="91440" bIns="45719" rtlCol="0"/>
          <a:lstStyle>
            <a:lvl1pPr algn="l">
              <a:defRPr sz="1200"/>
            </a:lvl1pPr>
          </a:lstStyle>
          <a:p>
            <a:endParaRPr lang="da-DK" dirty="0"/>
          </a:p>
        </p:txBody>
      </p:sp>
      <p:sp>
        <p:nvSpPr>
          <p:cNvPr id="3" name="Date Placeholder 2"/>
          <p:cNvSpPr>
            <a:spLocks noGrp="1"/>
          </p:cNvSpPr>
          <p:nvPr>
            <p:ph type="dt" sz="quarter" idx="1"/>
          </p:nvPr>
        </p:nvSpPr>
        <p:spPr>
          <a:xfrm>
            <a:off x="3854240" y="0"/>
            <a:ext cx="2949786" cy="497126"/>
          </a:xfrm>
          <a:prstGeom prst="rect">
            <a:avLst/>
          </a:prstGeom>
        </p:spPr>
        <p:txBody>
          <a:bodyPr vert="horz" lIns="91440" tIns="45719" rIns="91440" bIns="45719" rtlCol="0"/>
          <a:lstStyle>
            <a:lvl1pPr algn="r">
              <a:defRPr sz="1200"/>
            </a:lvl1pPr>
          </a:lstStyle>
          <a:p>
            <a:fld id="{36370692-10CC-4453-84F1-D3DF520CB118}" type="datetimeFigureOut">
              <a:rPr lang="da-DK" smtClean="0"/>
              <a:t>17-04-2024</a:t>
            </a:fld>
            <a:endParaRPr lang="da-DK" dirty="0"/>
          </a:p>
        </p:txBody>
      </p:sp>
      <p:sp>
        <p:nvSpPr>
          <p:cNvPr id="4" name="Footer Placeholder 3"/>
          <p:cNvSpPr>
            <a:spLocks noGrp="1"/>
          </p:cNvSpPr>
          <p:nvPr>
            <p:ph type="ftr" sz="quarter" idx="2"/>
          </p:nvPr>
        </p:nvSpPr>
        <p:spPr>
          <a:xfrm>
            <a:off x="1" y="9445386"/>
            <a:ext cx="2949787" cy="497125"/>
          </a:xfrm>
          <a:prstGeom prst="rect">
            <a:avLst/>
          </a:prstGeom>
        </p:spPr>
        <p:txBody>
          <a:bodyPr vert="horz" lIns="91440" tIns="45719" rIns="91440" bIns="45719" rtlCol="0" anchor="b"/>
          <a:lstStyle>
            <a:lvl1pPr algn="l">
              <a:defRPr sz="1200"/>
            </a:lvl1pPr>
          </a:lstStyle>
          <a:p>
            <a:endParaRPr lang="da-DK" dirty="0"/>
          </a:p>
        </p:txBody>
      </p:sp>
      <p:sp>
        <p:nvSpPr>
          <p:cNvPr id="5" name="Slide Number Placeholder 4"/>
          <p:cNvSpPr>
            <a:spLocks noGrp="1"/>
          </p:cNvSpPr>
          <p:nvPr>
            <p:ph type="sldNum" sz="quarter" idx="3"/>
          </p:nvPr>
        </p:nvSpPr>
        <p:spPr>
          <a:xfrm>
            <a:off x="3854240" y="9445386"/>
            <a:ext cx="2949786" cy="497125"/>
          </a:xfrm>
          <a:prstGeom prst="rect">
            <a:avLst/>
          </a:prstGeom>
        </p:spPr>
        <p:txBody>
          <a:bodyPr vert="horz" lIns="91440" tIns="45719" rIns="91440" bIns="45719" rtlCol="0" anchor="b"/>
          <a:lstStyle>
            <a:lvl1pPr algn="r">
              <a:defRPr sz="1200"/>
            </a:lvl1pPr>
          </a:lstStyle>
          <a:p>
            <a:fld id="{AB1DF043-C5BF-4337-B704-3D77EA38FA0D}" type="slidenum">
              <a:rPr lang="da-DK" smtClean="0"/>
              <a:t>‹nr.›</a:t>
            </a:fld>
            <a:endParaRPr lang="da-DK" dirty="0"/>
          </a:p>
        </p:txBody>
      </p:sp>
    </p:spTree>
    <p:extLst>
      <p:ext uri="{BB962C8B-B14F-4D97-AF65-F5344CB8AC3E}">
        <p14:creationId xmlns:p14="http://schemas.microsoft.com/office/powerpoint/2010/main" val="19113230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7205"/>
          </a:xfrm>
          <a:prstGeom prst="rect">
            <a:avLst/>
          </a:prstGeom>
        </p:spPr>
        <p:txBody>
          <a:bodyPr vert="horz" lIns="91440" tIns="45719" rIns="91440" bIns="45719" rtlCol="0"/>
          <a:lstStyle>
            <a:lvl1pPr algn="l">
              <a:defRPr sz="1200"/>
            </a:lvl1pPr>
          </a:lstStyle>
          <a:p>
            <a:endParaRPr lang="da-DK" dirty="0"/>
          </a:p>
        </p:txBody>
      </p:sp>
      <p:sp>
        <p:nvSpPr>
          <p:cNvPr id="3" name="Date Placeholder 2"/>
          <p:cNvSpPr>
            <a:spLocks noGrp="1"/>
          </p:cNvSpPr>
          <p:nvPr>
            <p:ph type="dt" idx="1"/>
          </p:nvPr>
        </p:nvSpPr>
        <p:spPr>
          <a:xfrm>
            <a:off x="3854940" y="0"/>
            <a:ext cx="2949099" cy="497205"/>
          </a:xfrm>
          <a:prstGeom prst="rect">
            <a:avLst/>
          </a:prstGeom>
        </p:spPr>
        <p:txBody>
          <a:bodyPr vert="horz" lIns="91440" tIns="45719" rIns="91440" bIns="45719" rtlCol="0"/>
          <a:lstStyle>
            <a:lvl1pPr algn="r">
              <a:defRPr sz="1200"/>
            </a:lvl1pPr>
          </a:lstStyle>
          <a:p>
            <a:fld id="{643A2CEC-2A3A-434F-ABA8-5C843245CF7E}" type="datetimeFigureOut">
              <a:rPr lang="da-DK" smtClean="0"/>
              <a:t>17-04-2024</a:t>
            </a:fld>
            <a:endParaRPr lang="da-DK" dirty="0"/>
          </a:p>
        </p:txBody>
      </p:sp>
      <p:sp>
        <p:nvSpPr>
          <p:cNvPr id="4" name="Slide Image Placeholder 3"/>
          <p:cNvSpPr>
            <a:spLocks noGrp="1" noRot="1" noChangeAspect="1"/>
          </p:cNvSpPr>
          <p:nvPr>
            <p:ph type="sldImg" idx="2"/>
          </p:nvPr>
        </p:nvSpPr>
        <p:spPr>
          <a:xfrm>
            <a:off x="90488" y="746125"/>
            <a:ext cx="6624637" cy="3727450"/>
          </a:xfrm>
          <a:prstGeom prst="rect">
            <a:avLst/>
          </a:prstGeom>
          <a:noFill/>
          <a:ln w="12700">
            <a:solidFill>
              <a:prstClr val="black"/>
            </a:solidFill>
          </a:ln>
        </p:spPr>
        <p:txBody>
          <a:bodyPr vert="horz" lIns="91440" tIns="45719" rIns="91440" bIns="45719" rtlCol="0" anchor="ctr"/>
          <a:lstStyle/>
          <a:p>
            <a:endParaRPr lang="da-DK" dirty="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19" rIns="91440" bIns="457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1" y="9445170"/>
            <a:ext cx="2949099" cy="497205"/>
          </a:xfrm>
          <a:prstGeom prst="rect">
            <a:avLst/>
          </a:prstGeom>
        </p:spPr>
        <p:txBody>
          <a:bodyPr vert="horz" lIns="91440" tIns="45719" rIns="91440" bIns="45719"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4940" y="9445170"/>
            <a:ext cx="2949099" cy="497205"/>
          </a:xfrm>
          <a:prstGeom prst="rect">
            <a:avLst/>
          </a:prstGeom>
        </p:spPr>
        <p:txBody>
          <a:bodyPr vert="horz" lIns="91440" tIns="45719" rIns="91440" bIns="45719" rtlCol="0" anchor="b"/>
          <a:lstStyle>
            <a:lvl1pPr algn="r">
              <a:defRPr sz="1200"/>
            </a:lvl1pPr>
          </a:lstStyle>
          <a:p>
            <a:fld id="{962C4458-214A-4EE1-BB7B-00EA9FD3640E}" type="slidenum">
              <a:rPr lang="da-DK" smtClean="0"/>
              <a:t>‹nr.›</a:t>
            </a:fld>
            <a:endParaRPr lang="da-DK" dirty="0"/>
          </a:p>
        </p:txBody>
      </p:sp>
    </p:spTree>
    <p:extLst>
      <p:ext uri="{BB962C8B-B14F-4D97-AF65-F5344CB8AC3E}">
        <p14:creationId xmlns:p14="http://schemas.microsoft.com/office/powerpoint/2010/main" val="1717871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da-DK" smtClean="0"/>
              <a:pPr/>
              <a:t>1</a:t>
            </a:fld>
            <a:endParaRPr lang="da-DK" dirty="0"/>
          </a:p>
        </p:txBody>
      </p:sp>
    </p:spTree>
    <p:extLst>
      <p:ext uri="{BB962C8B-B14F-4D97-AF65-F5344CB8AC3E}">
        <p14:creationId xmlns:p14="http://schemas.microsoft.com/office/powerpoint/2010/main" val="261680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dirty="0"/>
              <a:t>Diskussion i plenum</a:t>
            </a:r>
            <a:endParaRPr lang="en-US" dirty="0"/>
          </a:p>
          <a:p>
            <a:pPr marL="342900" indent="-342900">
              <a:lnSpc>
                <a:spcPct val="107000"/>
              </a:lnSpc>
              <a:buAutoNum type="arabicPeriod"/>
            </a:pPr>
            <a:r>
              <a:rPr lang="da-DK" dirty="0"/>
              <a:t>Hvorfor er ’Underviser’ en af de fremhævede roller, som </a:t>
            </a:r>
            <a:r>
              <a:rPr lang="da-DK" dirty="0" err="1"/>
              <a:t>ungtræneren</a:t>
            </a:r>
            <a:r>
              <a:rPr lang="da-DK" dirty="0"/>
              <a:t> varetager?</a:t>
            </a:r>
            <a:br>
              <a:rPr lang="da-DK" dirty="0">
                <a:cs typeface="Calibri"/>
              </a:rPr>
            </a:br>
            <a:endParaRPr lang="da-DK" dirty="0"/>
          </a:p>
          <a:p>
            <a:pPr marL="342900" indent="-342900">
              <a:lnSpc>
                <a:spcPct val="107000"/>
              </a:lnSpc>
              <a:buAutoNum type="arabicPeriod"/>
            </a:pPr>
            <a:r>
              <a:rPr lang="da-DK" dirty="0"/>
              <a:t>Hvorfor er ’Kammerat’ en af de fremhævede roller, som </a:t>
            </a:r>
            <a:r>
              <a:rPr lang="da-DK" dirty="0" err="1"/>
              <a:t>ungtræneren</a:t>
            </a:r>
            <a:r>
              <a:rPr lang="da-DK" dirty="0"/>
              <a:t> varetager?</a:t>
            </a:r>
            <a:br>
              <a:rPr lang="da-DK" dirty="0">
                <a:cs typeface="Calibri"/>
              </a:rPr>
            </a:br>
            <a:endParaRPr lang="da-DK" dirty="0"/>
          </a:p>
          <a:p>
            <a:pPr marL="342900" indent="-342900">
              <a:lnSpc>
                <a:spcPct val="107000"/>
              </a:lnSpc>
              <a:spcAft>
                <a:spcPts val="800"/>
              </a:spcAft>
              <a:buAutoNum type="arabicPeriod"/>
            </a:pPr>
            <a:r>
              <a:rPr lang="da-DK" dirty="0"/>
              <a:t>Hvorfor er ’Rollemodel’ en af de fremhævede roller, som </a:t>
            </a:r>
            <a:r>
              <a:rPr lang="da-DK" dirty="0" err="1"/>
              <a:t>ungtræneren</a:t>
            </a:r>
            <a:r>
              <a:rPr lang="da-DK" dirty="0"/>
              <a:t> varetager?</a:t>
            </a:r>
            <a:br>
              <a:rPr lang="da-DK" dirty="0">
                <a:cs typeface="Calibri"/>
              </a:rPr>
            </a:br>
            <a:br>
              <a:rPr lang="da-DK" dirty="0">
                <a:cs typeface="Calibri"/>
              </a:rPr>
            </a:br>
            <a:endParaRPr lang="da-DK" dirty="0"/>
          </a:p>
          <a:p>
            <a:pPr>
              <a:lnSpc>
                <a:spcPct val="107000"/>
              </a:lnSpc>
              <a:spcAft>
                <a:spcPts val="800"/>
              </a:spcAft>
            </a:pPr>
            <a:r>
              <a:rPr lang="da-DK" dirty="0"/>
              <a:t>Her er det væsentlig at du som instruktør fremhæver nogle praktiske eksempler fra din egen erfaring. </a:t>
            </a:r>
            <a:br>
              <a:rPr lang="da-DK" dirty="0">
                <a:cs typeface="Calibri"/>
              </a:rPr>
            </a:br>
            <a:endParaRPr lang="da-DK" dirty="0"/>
          </a:p>
          <a:p>
            <a:pPr>
              <a:lnSpc>
                <a:spcPct val="107000"/>
              </a:lnSpc>
              <a:spcAft>
                <a:spcPts val="800"/>
              </a:spcAft>
            </a:pPr>
            <a:r>
              <a:rPr lang="da-DK" dirty="0"/>
              <a:t>Eks:</a:t>
            </a:r>
            <a:endParaRPr lang="en-US" dirty="0"/>
          </a:p>
          <a:p>
            <a:pPr>
              <a:lnSpc>
                <a:spcPct val="107000"/>
              </a:lnSpc>
              <a:spcAft>
                <a:spcPts val="800"/>
              </a:spcAft>
            </a:pPr>
            <a:r>
              <a:rPr lang="da-DK" dirty="0"/>
              <a:t>Kammerat:</a:t>
            </a:r>
            <a:endParaRPr lang="en-US" dirty="0"/>
          </a:p>
          <a:p>
            <a:pPr marL="342900" indent="-342900">
              <a:lnSpc>
                <a:spcPct val="107000"/>
              </a:lnSpc>
              <a:buChar char="•"/>
            </a:pPr>
            <a:r>
              <a:rPr lang="da-DK" dirty="0"/>
              <a:t>Du fungerer som bindeled mellem træneren og spilleren, og har derfor en helt anden mulighed for at skabe begejstring hos børnene</a:t>
            </a:r>
            <a:endParaRPr lang="en-US" dirty="0"/>
          </a:p>
          <a:p>
            <a:pPr marL="342900" indent="-342900">
              <a:lnSpc>
                <a:spcPct val="107000"/>
              </a:lnSpc>
              <a:spcAft>
                <a:spcPts val="800"/>
              </a:spcAft>
              <a:buChar char="•"/>
            </a:pPr>
            <a:r>
              <a:rPr lang="da-DK" dirty="0"/>
              <a:t>Fremhæv eksempelvis en særlig oplevelse, hvor børnene synes at den unge var sej til en camp eller lignende.</a:t>
            </a:r>
            <a:br>
              <a:rPr lang="da-DK" dirty="0">
                <a:cs typeface="Calibri"/>
              </a:rPr>
            </a:br>
            <a:endParaRPr lang="da-DK" dirty="0"/>
          </a:p>
          <a:p>
            <a:pPr>
              <a:lnSpc>
                <a:spcPct val="107000"/>
              </a:lnSpc>
              <a:spcAft>
                <a:spcPts val="800"/>
              </a:spcAft>
            </a:pPr>
            <a:r>
              <a:rPr lang="da-DK" dirty="0"/>
              <a:t>Underviser:</a:t>
            </a:r>
            <a:endParaRPr lang="en-US" dirty="0"/>
          </a:p>
          <a:p>
            <a:pPr marL="342900" indent="-342900">
              <a:lnSpc>
                <a:spcPct val="107000"/>
              </a:lnSpc>
              <a:buChar char="•"/>
            </a:pPr>
            <a:r>
              <a:rPr lang="da-DK" dirty="0"/>
              <a:t>Trænerbegrebet betyder ansvar, og giver dig som ung noget autoritet – børnene gør hvad du siger.</a:t>
            </a:r>
            <a:endParaRPr lang="en-US" dirty="0"/>
          </a:p>
          <a:p>
            <a:pPr marL="342900" indent="-342900">
              <a:lnSpc>
                <a:spcPct val="107000"/>
              </a:lnSpc>
              <a:spcAft>
                <a:spcPts val="800"/>
              </a:spcAft>
              <a:buChar char="•"/>
            </a:pPr>
            <a:r>
              <a:rPr lang="da-DK" dirty="0"/>
              <a:t>Fremhæv eksempel, hvor du for første gang oplevede autoritet, hvor du gjorde en forskel for børnene</a:t>
            </a:r>
            <a:br>
              <a:rPr lang="da-DK" dirty="0">
                <a:cs typeface="Calibri"/>
              </a:rPr>
            </a:br>
            <a:endParaRPr lang="da-DK" dirty="0"/>
          </a:p>
          <a:p>
            <a:pPr>
              <a:lnSpc>
                <a:spcPct val="107000"/>
              </a:lnSpc>
              <a:spcAft>
                <a:spcPts val="800"/>
              </a:spcAft>
            </a:pPr>
            <a:r>
              <a:rPr lang="da-DK" dirty="0"/>
              <a:t>Rollemodel:</a:t>
            </a:r>
            <a:endParaRPr lang="en-US" dirty="0"/>
          </a:p>
          <a:p>
            <a:pPr marL="342900" indent="-342900">
              <a:lnSpc>
                <a:spcPct val="107000"/>
              </a:lnSpc>
              <a:buChar char="•"/>
            </a:pPr>
            <a:r>
              <a:rPr lang="da-DK" dirty="0"/>
              <a:t>Du bliver holdets stjerne – Børnene kigger særligt meget op til </a:t>
            </a:r>
            <a:r>
              <a:rPr lang="da-DK" dirty="0" err="1"/>
              <a:t>ungtrænerne</a:t>
            </a:r>
            <a:r>
              <a:rPr lang="da-DK" dirty="0"/>
              <a:t> – de er lette at relatere til.</a:t>
            </a:r>
            <a:endParaRPr lang="en-US" dirty="0"/>
          </a:p>
          <a:p>
            <a:pPr marL="342900" indent="-342900">
              <a:lnSpc>
                <a:spcPct val="107000"/>
              </a:lnSpc>
              <a:spcAft>
                <a:spcPts val="800"/>
              </a:spcAft>
              <a:buChar char="•"/>
            </a:pPr>
            <a:r>
              <a:rPr lang="da-DK" dirty="0"/>
              <a:t>Børnene vil hellere have at </a:t>
            </a:r>
            <a:r>
              <a:rPr lang="da-DK" dirty="0" err="1"/>
              <a:t>ungtræneren</a:t>
            </a:r>
            <a:r>
              <a:rPr lang="da-DK" dirty="0"/>
              <a:t> er med til kamp end voksentræneren – </a:t>
            </a:r>
            <a:r>
              <a:rPr lang="da-DK" dirty="0" err="1"/>
              <a:t>Ungtrænerne</a:t>
            </a:r>
            <a:r>
              <a:rPr lang="da-DK" dirty="0"/>
              <a:t> er for seje!</a:t>
            </a:r>
            <a:endParaRPr lang="en-US" dirty="0"/>
          </a:p>
          <a:p>
            <a:endParaRPr lang="da-DK" dirty="0"/>
          </a:p>
          <a:p>
            <a:endParaRPr lang="en-US" dirty="0">
              <a:cs typeface="Calibri"/>
            </a:endParaRPr>
          </a:p>
        </p:txBody>
      </p:sp>
      <p:sp>
        <p:nvSpPr>
          <p:cNvPr id="4" name="Pladsholder til slidenummer 3"/>
          <p:cNvSpPr>
            <a:spLocks noGrp="1"/>
          </p:cNvSpPr>
          <p:nvPr>
            <p:ph type="sldNum" sz="quarter" idx="5"/>
          </p:nvPr>
        </p:nvSpPr>
        <p:spPr/>
        <p:txBody>
          <a:bodyPr/>
          <a:lstStyle/>
          <a:p>
            <a:fld id="{962C4458-214A-4EE1-BB7B-00EA9FD3640E}" type="slidenum">
              <a:rPr lang="da-DK" smtClean="0"/>
              <a:t>7</a:t>
            </a:fld>
            <a:endParaRPr lang="da-DK" dirty="0"/>
          </a:p>
        </p:txBody>
      </p:sp>
    </p:spTree>
    <p:extLst>
      <p:ext uri="{BB962C8B-B14F-4D97-AF65-F5344CB8AC3E}">
        <p14:creationId xmlns:p14="http://schemas.microsoft.com/office/powerpoint/2010/main" val="232859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8</a:t>
            </a:fld>
            <a:endParaRPr lang="da-DK" dirty="0"/>
          </a:p>
        </p:txBody>
      </p:sp>
    </p:spTree>
    <p:extLst>
      <p:ext uri="{BB962C8B-B14F-4D97-AF65-F5344CB8AC3E}">
        <p14:creationId xmlns:p14="http://schemas.microsoft.com/office/powerpoint/2010/main" val="4109629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9</a:t>
            </a:fld>
            <a:endParaRPr lang="da-DK" dirty="0"/>
          </a:p>
        </p:txBody>
      </p:sp>
    </p:spTree>
    <p:extLst>
      <p:ext uri="{BB962C8B-B14F-4D97-AF65-F5344CB8AC3E}">
        <p14:creationId xmlns:p14="http://schemas.microsoft.com/office/powerpoint/2010/main" val="364008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 </a:t>
            </a:r>
            <a:r>
              <a:rPr lang="da-DK" b="0" dirty="0"/>
              <a:t>– 8 min. </a:t>
            </a:r>
          </a:p>
          <a:p>
            <a:r>
              <a:rPr lang="da-DK" dirty="0"/>
              <a:t>Dette er første refleksionsøvelse, hvor deltagerne giver deres første umiddelbare tanker om hvorfor foreningen overhovedet skal have flere unge som frivillige. Skulle der ʺopstå frugtbar diskussion om hvad foreningen skal, så lad den gerne køre, men vigtigt at det blot er en indledende mulighed for at lufte tanker, og der skal ikke opnås enighed eller konklusioner. Der kan komme forskellige perspektiver på bordet, f.eks.: </a:t>
            </a:r>
          </a:p>
          <a:p>
            <a:endParaRPr lang="da-DK" dirty="0"/>
          </a:p>
          <a:p>
            <a:pPr marL="171450" indent="-171450">
              <a:buFont typeface="Arial" panose="020B0604020202020204" pitchFamily="34" charset="0"/>
              <a:buChar char="•"/>
            </a:pPr>
            <a:r>
              <a:rPr lang="da-DK" dirty="0"/>
              <a:t>Foreningsperspektiv – ”Huller fyldes”, vi mangler trænere, der kan komme flere medlemmer, vi får ny energi…</a:t>
            </a:r>
          </a:p>
          <a:p>
            <a:pPr marL="171450" indent="-171450">
              <a:buFont typeface="Arial" panose="020B0604020202020204" pitchFamily="34" charset="0"/>
              <a:buChar char="•"/>
            </a:pPr>
            <a:r>
              <a:rPr lang="da-DK" dirty="0"/>
              <a:t>Ungeperspektiv – Der er noget spændende at lave, CV, mening</a:t>
            </a:r>
          </a:p>
          <a:p>
            <a:pPr marL="171450" indent="-171450">
              <a:buFont typeface="Arial" panose="020B0604020202020204" pitchFamily="34" charset="0"/>
              <a:buChar char="•"/>
            </a:pPr>
            <a:r>
              <a:rPr lang="da-DK" dirty="0"/>
              <a:t>Samfundsperspektiv – Unge mistrives, stærkere fællesskaber, sundhed, lokalsamfund</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b="1" dirty="0"/>
              <a:t>FORM</a:t>
            </a:r>
          </a:p>
          <a:p>
            <a:pPr marL="0" indent="0">
              <a:buFont typeface="Arial" panose="020B0604020202020204" pitchFamily="34" charset="0"/>
              <a:buNone/>
            </a:pPr>
            <a:r>
              <a:rPr lang="da-DK" dirty="0"/>
              <a:t>Da deltagerne allerede har reflekteret over spørgsmålet hjemmefra laves det som plenum, hvor alle byder ind. Skriv evt. vigtige pointer op. </a:t>
            </a:r>
          </a:p>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10</a:t>
            </a:fld>
            <a:endParaRPr lang="da-DK" dirty="0"/>
          </a:p>
        </p:txBody>
      </p:sp>
    </p:spTree>
    <p:extLst>
      <p:ext uri="{BB962C8B-B14F-4D97-AF65-F5344CB8AC3E}">
        <p14:creationId xmlns:p14="http://schemas.microsoft.com/office/powerpoint/2010/main" val="3820726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11</a:t>
            </a:fld>
            <a:endParaRPr lang="da-DK" dirty="0"/>
          </a:p>
        </p:txBody>
      </p:sp>
    </p:spTree>
    <p:extLst>
      <p:ext uri="{BB962C8B-B14F-4D97-AF65-F5344CB8AC3E}">
        <p14:creationId xmlns:p14="http://schemas.microsoft.com/office/powerpoint/2010/main" val="405776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12</a:t>
            </a:fld>
            <a:endParaRPr lang="da-DK" dirty="0"/>
          </a:p>
        </p:txBody>
      </p:sp>
    </p:spTree>
    <p:extLst>
      <p:ext uri="{BB962C8B-B14F-4D97-AF65-F5344CB8AC3E}">
        <p14:creationId xmlns:p14="http://schemas.microsoft.com/office/powerpoint/2010/main" val="1174504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62C4458-214A-4EE1-BB7B-00EA9FD3640E}" type="slidenum">
              <a:rPr lang="da-DK" smtClean="0"/>
              <a:t>13</a:t>
            </a:fld>
            <a:endParaRPr lang="da-DK" dirty="0"/>
          </a:p>
        </p:txBody>
      </p:sp>
    </p:spTree>
    <p:extLst>
      <p:ext uri="{BB962C8B-B14F-4D97-AF65-F5344CB8AC3E}">
        <p14:creationId xmlns:p14="http://schemas.microsoft.com/office/powerpoint/2010/main" val="3011792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
    <p:spTree>
      <p:nvGrpSpPr>
        <p:cNvPr id="1" name=""/>
        <p:cNvGrpSpPr/>
        <p:nvPr/>
      </p:nvGrpSpPr>
      <p:grpSpPr>
        <a:xfrm>
          <a:off x="0" y="0"/>
          <a:ext cx="0" cy="0"/>
          <a:chOff x="0" y="0"/>
          <a:chExt cx="0" cy="0"/>
        </a:xfrm>
      </p:grpSpPr>
      <p:sp>
        <p:nvSpPr>
          <p:cNvPr id="7" name="Rektangel 6"/>
          <p:cNvSpPr/>
          <p:nvPr userDrawn="1"/>
        </p:nvSpPr>
        <p:spPr>
          <a:xfrm>
            <a:off x="0" y="-1586"/>
            <a:ext cx="12192000" cy="6858000"/>
          </a:xfrm>
          <a:prstGeom prst="rect">
            <a:avLst/>
          </a:prstGeom>
          <a:solidFill>
            <a:srgbClr val="D2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grpSp>
        <p:nvGrpSpPr>
          <p:cNvPr id="80" name="Group 4">
            <a:extLst>
              <a:ext uri="{FF2B5EF4-FFF2-40B4-BE49-F238E27FC236}">
                <a16:creationId xmlns:a16="http://schemas.microsoft.com/office/drawing/2014/main" id="{3F448873-E9CE-4732-A8C0-F3D2C10AF830}"/>
              </a:ext>
            </a:extLst>
          </p:cNvPr>
          <p:cNvGrpSpPr>
            <a:grpSpLocks noChangeAspect="1"/>
          </p:cNvGrpSpPr>
          <p:nvPr userDrawn="1"/>
        </p:nvGrpSpPr>
        <p:grpSpPr bwMode="auto">
          <a:xfrm rot="10800000" flipV="1">
            <a:off x="-96688" y="35587"/>
            <a:ext cx="12288688" cy="6641438"/>
            <a:chOff x="0" y="79"/>
            <a:chExt cx="5760" cy="4241"/>
          </a:xfrm>
          <a:solidFill>
            <a:schemeClr val="bg1">
              <a:alpha val="37000"/>
            </a:schemeClr>
          </a:solidFill>
        </p:grpSpPr>
        <p:sp>
          <p:nvSpPr>
            <p:cNvPr id="85" name="Freeform 5">
              <a:extLst>
                <a:ext uri="{FF2B5EF4-FFF2-40B4-BE49-F238E27FC236}">
                  <a16:creationId xmlns:a16="http://schemas.microsoft.com/office/drawing/2014/main" id="{8551C5A6-378C-426E-8A58-478E7604712D}"/>
                </a:ext>
              </a:extLst>
            </p:cNvPr>
            <p:cNvSpPr>
              <a:spLocks/>
            </p:cNvSpPr>
            <p:nvPr/>
          </p:nvSpPr>
          <p:spPr bwMode="auto">
            <a:xfrm>
              <a:off x="0" y="259"/>
              <a:ext cx="5760" cy="3080"/>
            </a:xfrm>
            <a:custGeom>
              <a:avLst/>
              <a:gdLst>
                <a:gd name="T0" fmla="*/ 8268 w 8640"/>
                <a:gd name="T1" fmla="*/ 4449 h 4620"/>
                <a:gd name="T2" fmla="*/ 3673 w 8640"/>
                <a:gd name="T3" fmla="*/ 2233 h 4620"/>
                <a:gd name="T4" fmla="*/ 1478 w 8640"/>
                <a:gd name="T5" fmla="*/ 931 h 4620"/>
                <a:gd name="T6" fmla="*/ 0 w 8640"/>
                <a:gd name="T7" fmla="*/ 0 h 4620"/>
                <a:gd name="T8" fmla="*/ 0 w 8640"/>
                <a:gd name="T9" fmla="*/ 32 h 4620"/>
                <a:gd name="T10" fmla="*/ 3662 w 8640"/>
                <a:gd name="T11" fmla="*/ 2254 h 4620"/>
                <a:gd name="T12" fmla="*/ 5927 w 8640"/>
                <a:gd name="T13" fmla="*/ 3433 h 4620"/>
                <a:gd name="T14" fmla="*/ 8259 w 8640"/>
                <a:gd name="T15" fmla="*/ 4473 h 4620"/>
                <a:gd name="T16" fmla="*/ 8640 w 8640"/>
                <a:gd name="T17" fmla="*/ 4620 h 4620"/>
                <a:gd name="T18" fmla="*/ 8640 w 8640"/>
                <a:gd name="T19" fmla="*/ 4590 h 4620"/>
                <a:gd name="T20" fmla="*/ 8268 w 8640"/>
                <a:gd name="T21" fmla="*/ 4449 h 4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0" h="4620">
                  <a:moveTo>
                    <a:pt x="8268" y="4449"/>
                  </a:moveTo>
                  <a:cubicBezTo>
                    <a:pt x="6682" y="3832"/>
                    <a:pt x="5151" y="3077"/>
                    <a:pt x="3673" y="2233"/>
                  </a:cubicBezTo>
                  <a:cubicBezTo>
                    <a:pt x="2934" y="1812"/>
                    <a:pt x="2205" y="1374"/>
                    <a:pt x="1478" y="931"/>
                  </a:cubicBezTo>
                  <a:cubicBezTo>
                    <a:pt x="982" y="627"/>
                    <a:pt x="489" y="316"/>
                    <a:pt x="0" y="0"/>
                  </a:cubicBezTo>
                  <a:cubicBezTo>
                    <a:pt x="0" y="32"/>
                    <a:pt x="0" y="32"/>
                    <a:pt x="0" y="32"/>
                  </a:cubicBezTo>
                  <a:cubicBezTo>
                    <a:pt x="1193" y="817"/>
                    <a:pt x="2408" y="1569"/>
                    <a:pt x="3662" y="2254"/>
                  </a:cubicBezTo>
                  <a:cubicBezTo>
                    <a:pt x="4408" y="2664"/>
                    <a:pt x="5164" y="3056"/>
                    <a:pt x="5927" y="3433"/>
                  </a:cubicBezTo>
                  <a:cubicBezTo>
                    <a:pt x="6691" y="3808"/>
                    <a:pt x="7467" y="4159"/>
                    <a:pt x="8259" y="4473"/>
                  </a:cubicBezTo>
                  <a:cubicBezTo>
                    <a:pt x="8386" y="4523"/>
                    <a:pt x="8513" y="4572"/>
                    <a:pt x="8640" y="4620"/>
                  </a:cubicBezTo>
                  <a:cubicBezTo>
                    <a:pt x="8640" y="4590"/>
                    <a:pt x="8640" y="4590"/>
                    <a:pt x="8640" y="4590"/>
                  </a:cubicBezTo>
                  <a:cubicBezTo>
                    <a:pt x="8516" y="4544"/>
                    <a:pt x="8392" y="4497"/>
                    <a:pt x="8268" y="4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6">
              <a:extLst>
                <a:ext uri="{FF2B5EF4-FFF2-40B4-BE49-F238E27FC236}">
                  <a16:creationId xmlns:a16="http://schemas.microsoft.com/office/drawing/2014/main" id="{1081F88D-E516-4642-AEFF-0722C018AD93}"/>
                </a:ext>
              </a:extLst>
            </p:cNvPr>
            <p:cNvSpPr>
              <a:spLocks/>
            </p:cNvSpPr>
            <p:nvPr/>
          </p:nvSpPr>
          <p:spPr bwMode="auto">
            <a:xfrm>
              <a:off x="0" y="218"/>
              <a:ext cx="5760" cy="3057"/>
            </a:xfrm>
            <a:custGeom>
              <a:avLst/>
              <a:gdLst>
                <a:gd name="T0" fmla="*/ 8359 w 8640"/>
                <a:gd name="T1" fmla="*/ 4447 h 4586"/>
                <a:gd name="T2" fmla="*/ 3831 w 8640"/>
                <a:gd name="T3" fmla="*/ 2272 h 4586"/>
                <a:gd name="T4" fmla="*/ 1656 w 8640"/>
                <a:gd name="T5" fmla="*/ 1011 h 4586"/>
                <a:gd name="T6" fmla="*/ 0 w 8640"/>
                <a:gd name="T7" fmla="*/ 0 h 4586"/>
                <a:gd name="T8" fmla="*/ 0 w 8640"/>
                <a:gd name="T9" fmla="*/ 29 h 4586"/>
                <a:gd name="T10" fmla="*/ 3819 w 8640"/>
                <a:gd name="T11" fmla="*/ 2293 h 4586"/>
                <a:gd name="T12" fmla="*/ 6056 w 8640"/>
                <a:gd name="T13" fmla="*/ 3442 h 4586"/>
                <a:gd name="T14" fmla="*/ 8350 w 8640"/>
                <a:gd name="T15" fmla="*/ 4471 h 4586"/>
                <a:gd name="T16" fmla="*/ 8640 w 8640"/>
                <a:gd name="T17" fmla="*/ 4586 h 4586"/>
                <a:gd name="T18" fmla="*/ 8640 w 8640"/>
                <a:gd name="T19" fmla="*/ 4556 h 4586"/>
                <a:gd name="T20" fmla="*/ 8359 w 8640"/>
                <a:gd name="T21" fmla="*/ 4447 h 4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0" h="4586">
                  <a:moveTo>
                    <a:pt x="8359" y="4447"/>
                  </a:moveTo>
                  <a:cubicBezTo>
                    <a:pt x="6801" y="3831"/>
                    <a:pt x="5292" y="3092"/>
                    <a:pt x="3831" y="2272"/>
                  </a:cubicBezTo>
                  <a:cubicBezTo>
                    <a:pt x="3099" y="1863"/>
                    <a:pt x="2376" y="1438"/>
                    <a:pt x="1656" y="1011"/>
                  </a:cubicBezTo>
                  <a:cubicBezTo>
                    <a:pt x="1100" y="681"/>
                    <a:pt x="548" y="343"/>
                    <a:pt x="0" y="0"/>
                  </a:cubicBezTo>
                  <a:cubicBezTo>
                    <a:pt x="0" y="29"/>
                    <a:pt x="0" y="29"/>
                    <a:pt x="0" y="29"/>
                  </a:cubicBezTo>
                  <a:cubicBezTo>
                    <a:pt x="1247" y="826"/>
                    <a:pt x="2514" y="1593"/>
                    <a:pt x="3819" y="2293"/>
                  </a:cubicBezTo>
                  <a:cubicBezTo>
                    <a:pt x="4557" y="2691"/>
                    <a:pt x="5303" y="3073"/>
                    <a:pt x="6056" y="3442"/>
                  </a:cubicBezTo>
                  <a:cubicBezTo>
                    <a:pt x="6808" y="3811"/>
                    <a:pt x="7572" y="4157"/>
                    <a:pt x="8350" y="4471"/>
                  </a:cubicBezTo>
                  <a:cubicBezTo>
                    <a:pt x="8447" y="4510"/>
                    <a:pt x="8543" y="4548"/>
                    <a:pt x="8640" y="4586"/>
                  </a:cubicBezTo>
                  <a:cubicBezTo>
                    <a:pt x="8640" y="4556"/>
                    <a:pt x="8640" y="4556"/>
                    <a:pt x="8640" y="4556"/>
                  </a:cubicBezTo>
                  <a:cubicBezTo>
                    <a:pt x="8546" y="4521"/>
                    <a:pt x="8453" y="4484"/>
                    <a:pt x="8359" y="44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7">
              <a:extLst>
                <a:ext uri="{FF2B5EF4-FFF2-40B4-BE49-F238E27FC236}">
                  <a16:creationId xmlns:a16="http://schemas.microsoft.com/office/drawing/2014/main" id="{52CBF621-E310-451C-A879-E501B49319F8}"/>
                </a:ext>
              </a:extLst>
            </p:cNvPr>
            <p:cNvSpPr>
              <a:spLocks/>
            </p:cNvSpPr>
            <p:nvPr/>
          </p:nvSpPr>
          <p:spPr bwMode="auto">
            <a:xfrm>
              <a:off x="0" y="181"/>
              <a:ext cx="5760" cy="3029"/>
            </a:xfrm>
            <a:custGeom>
              <a:avLst/>
              <a:gdLst>
                <a:gd name="T0" fmla="*/ 8449 w 8640"/>
                <a:gd name="T1" fmla="*/ 4438 h 4543"/>
                <a:gd name="T2" fmla="*/ 3982 w 8640"/>
                <a:gd name="T3" fmla="*/ 2300 h 4543"/>
                <a:gd name="T4" fmla="*/ 1826 w 8640"/>
                <a:gd name="T5" fmla="*/ 1081 h 4543"/>
                <a:gd name="T6" fmla="*/ 0 w 8640"/>
                <a:gd name="T7" fmla="*/ 0 h 4543"/>
                <a:gd name="T8" fmla="*/ 0 w 8640"/>
                <a:gd name="T9" fmla="*/ 27 h 4543"/>
                <a:gd name="T10" fmla="*/ 3971 w 8640"/>
                <a:gd name="T11" fmla="*/ 2321 h 4543"/>
                <a:gd name="T12" fmla="*/ 6180 w 8640"/>
                <a:gd name="T13" fmla="*/ 3443 h 4543"/>
                <a:gd name="T14" fmla="*/ 8439 w 8640"/>
                <a:gd name="T15" fmla="*/ 4461 h 4543"/>
                <a:gd name="T16" fmla="*/ 8640 w 8640"/>
                <a:gd name="T17" fmla="*/ 4543 h 4543"/>
                <a:gd name="T18" fmla="*/ 8640 w 8640"/>
                <a:gd name="T19" fmla="*/ 4513 h 4543"/>
                <a:gd name="T20" fmla="*/ 8449 w 8640"/>
                <a:gd name="T21" fmla="*/ 4438 h 4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0" h="4543">
                  <a:moveTo>
                    <a:pt x="8449" y="4438"/>
                  </a:moveTo>
                  <a:cubicBezTo>
                    <a:pt x="6917" y="3822"/>
                    <a:pt x="5428" y="3098"/>
                    <a:pt x="3982" y="2300"/>
                  </a:cubicBezTo>
                  <a:cubicBezTo>
                    <a:pt x="3258" y="1903"/>
                    <a:pt x="2542" y="1492"/>
                    <a:pt x="1826" y="1081"/>
                  </a:cubicBezTo>
                  <a:cubicBezTo>
                    <a:pt x="1214" y="727"/>
                    <a:pt x="605" y="366"/>
                    <a:pt x="0" y="0"/>
                  </a:cubicBezTo>
                  <a:cubicBezTo>
                    <a:pt x="0" y="27"/>
                    <a:pt x="0" y="27"/>
                    <a:pt x="0" y="27"/>
                  </a:cubicBezTo>
                  <a:cubicBezTo>
                    <a:pt x="1301" y="830"/>
                    <a:pt x="2617" y="1609"/>
                    <a:pt x="3971" y="2321"/>
                  </a:cubicBezTo>
                  <a:cubicBezTo>
                    <a:pt x="4701" y="2708"/>
                    <a:pt x="5438" y="3080"/>
                    <a:pt x="6180" y="3443"/>
                  </a:cubicBezTo>
                  <a:cubicBezTo>
                    <a:pt x="6923" y="3805"/>
                    <a:pt x="7675" y="4148"/>
                    <a:pt x="8439" y="4461"/>
                  </a:cubicBezTo>
                  <a:cubicBezTo>
                    <a:pt x="8506" y="4489"/>
                    <a:pt x="8573" y="4516"/>
                    <a:pt x="8640" y="4543"/>
                  </a:cubicBezTo>
                  <a:cubicBezTo>
                    <a:pt x="8640" y="4513"/>
                    <a:pt x="8640" y="4513"/>
                    <a:pt x="8640" y="4513"/>
                  </a:cubicBezTo>
                  <a:cubicBezTo>
                    <a:pt x="8576" y="4488"/>
                    <a:pt x="8512" y="4463"/>
                    <a:pt x="8449" y="4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8">
              <a:extLst>
                <a:ext uri="{FF2B5EF4-FFF2-40B4-BE49-F238E27FC236}">
                  <a16:creationId xmlns:a16="http://schemas.microsoft.com/office/drawing/2014/main" id="{36E2D9C1-619C-4B7D-ADAD-3FF241FFDF05}"/>
                </a:ext>
              </a:extLst>
            </p:cNvPr>
            <p:cNvSpPr>
              <a:spLocks/>
            </p:cNvSpPr>
            <p:nvPr/>
          </p:nvSpPr>
          <p:spPr bwMode="auto">
            <a:xfrm>
              <a:off x="0" y="150"/>
              <a:ext cx="5760" cy="2994"/>
            </a:xfrm>
            <a:custGeom>
              <a:avLst/>
              <a:gdLst>
                <a:gd name="T0" fmla="*/ 8537 w 8640"/>
                <a:gd name="T1" fmla="*/ 4417 h 4491"/>
                <a:gd name="T2" fmla="*/ 6304 w 8640"/>
                <a:gd name="T3" fmla="*/ 3429 h 4491"/>
                <a:gd name="T4" fmla="*/ 4129 w 8640"/>
                <a:gd name="T5" fmla="*/ 2318 h 4491"/>
                <a:gd name="T6" fmla="*/ 1992 w 8640"/>
                <a:gd name="T7" fmla="*/ 1138 h 4491"/>
                <a:gd name="T8" fmla="*/ 929 w 8640"/>
                <a:gd name="T9" fmla="*/ 536 h 4491"/>
                <a:gd name="T10" fmla="*/ 0 w 8640"/>
                <a:gd name="T11" fmla="*/ 0 h 4491"/>
                <a:gd name="T12" fmla="*/ 0 w 8640"/>
                <a:gd name="T13" fmla="*/ 24 h 4491"/>
                <a:gd name="T14" fmla="*/ 913 w 8640"/>
                <a:gd name="T15" fmla="*/ 564 h 4491"/>
                <a:gd name="T16" fmla="*/ 1971 w 8640"/>
                <a:gd name="T17" fmla="*/ 1174 h 4491"/>
                <a:gd name="T18" fmla="*/ 4118 w 8640"/>
                <a:gd name="T19" fmla="*/ 2339 h 4491"/>
                <a:gd name="T20" fmla="*/ 6302 w 8640"/>
                <a:gd name="T21" fmla="*/ 3434 h 4491"/>
                <a:gd name="T22" fmla="*/ 8526 w 8640"/>
                <a:gd name="T23" fmla="*/ 4444 h 4491"/>
                <a:gd name="T24" fmla="*/ 8640 w 8640"/>
                <a:gd name="T25" fmla="*/ 4491 h 4491"/>
                <a:gd name="T26" fmla="*/ 8640 w 8640"/>
                <a:gd name="T27" fmla="*/ 4459 h 4491"/>
                <a:gd name="T28" fmla="*/ 8537 w 8640"/>
                <a:gd name="T29" fmla="*/ 4417 h 4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4491">
                  <a:moveTo>
                    <a:pt x="8537" y="4417"/>
                  </a:moveTo>
                  <a:cubicBezTo>
                    <a:pt x="7783" y="4110"/>
                    <a:pt x="7038" y="3782"/>
                    <a:pt x="6304" y="3429"/>
                  </a:cubicBezTo>
                  <a:cubicBezTo>
                    <a:pt x="5569" y="3078"/>
                    <a:pt x="4846" y="2704"/>
                    <a:pt x="4129" y="2318"/>
                  </a:cubicBezTo>
                  <a:cubicBezTo>
                    <a:pt x="3413" y="1932"/>
                    <a:pt x="2702" y="1536"/>
                    <a:pt x="1992" y="1138"/>
                  </a:cubicBezTo>
                  <a:cubicBezTo>
                    <a:pt x="929" y="536"/>
                    <a:pt x="929" y="536"/>
                    <a:pt x="929" y="536"/>
                  </a:cubicBezTo>
                  <a:cubicBezTo>
                    <a:pt x="619" y="359"/>
                    <a:pt x="309" y="180"/>
                    <a:pt x="0" y="0"/>
                  </a:cubicBezTo>
                  <a:cubicBezTo>
                    <a:pt x="0" y="24"/>
                    <a:pt x="0" y="24"/>
                    <a:pt x="0" y="24"/>
                  </a:cubicBezTo>
                  <a:cubicBezTo>
                    <a:pt x="913" y="564"/>
                    <a:pt x="913" y="564"/>
                    <a:pt x="913" y="564"/>
                  </a:cubicBezTo>
                  <a:cubicBezTo>
                    <a:pt x="1264" y="770"/>
                    <a:pt x="1617" y="974"/>
                    <a:pt x="1971" y="1174"/>
                  </a:cubicBezTo>
                  <a:cubicBezTo>
                    <a:pt x="2679" y="1577"/>
                    <a:pt x="3395" y="1964"/>
                    <a:pt x="4118" y="2339"/>
                  </a:cubicBezTo>
                  <a:cubicBezTo>
                    <a:pt x="4841" y="2714"/>
                    <a:pt x="5569" y="3079"/>
                    <a:pt x="6302" y="3434"/>
                  </a:cubicBezTo>
                  <a:cubicBezTo>
                    <a:pt x="7036" y="3786"/>
                    <a:pt x="7774" y="4130"/>
                    <a:pt x="8526" y="4444"/>
                  </a:cubicBezTo>
                  <a:cubicBezTo>
                    <a:pt x="8564" y="4459"/>
                    <a:pt x="8602" y="4475"/>
                    <a:pt x="8640" y="4491"/>
                  </a:cubicBezTo>
                  <a:cubicBezTo>
                    <a:pt x="8640" y="4459"/>
                    <a:pt x="8640" y="4459"/>
                    <a:pt x="8640" y="4459"/>
                  </a:cubicBezTo>
                  <a:cubicBezTo>
                    <a:pt x="8606" y="4445"/>
                    <a:pt x="8571" y="4431"/>
                    <a:pt x="8537" y="4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9">
              <a:extLst>
                <a:ext uri="{FF2B5EF4-FFF2-40B4-BE49-F238E27FC236}">
                  <a16:creationId xmlns:a16="http://schemas.microsoft.com/office/drawing/2014/main" id="{5990D928-1647-43A4-BB98-CE85DD8E2469}"/>
                </a:ext>
              </a:extLst>
            </p:cNvPr>
            <p:cNvSpPr>
              <a:spLocks/>
            </p:cNvSpPr>
            <p:nvPr/>
          </p:nvSpPr>
          <p:spPr bwMode="auto">
            <a:xfrm>
              <a:off x="0" y="123"/>
              <a:ext cx="5760" cy="2953"/>
            </a:xfrm>
            <a:custGeom>
              <a:avLst/>
              <a:gdLst>
                <a:gd name="T0" fmla="*/ 8623 w 8640"/>
                <a:gd name="T1" fmla="*/ 4390 h 4429"/>
                <a:gd name="T2" fmla="*/ 6422 w 8640"/>
                <a:gd name="T3" fmla="*/ 3412 h 4429"/>
                <a:gd name="T4" fmla="*/ 4272 w 8640"/>
                <a:gd name="T5" fmla="*/ 2327 h 4429"/>
                <a:gd name="T6" fmla="*/ 2151 w 8640"/>
                <a:gd name="T7" fmla="*/ 1185 h 4429"/>
                <a:gd name="T8" fmla="*/ 1094 w 8640"/>
                <a:gd name="T9" fmla="*/ 607 h 4429"/>
                <a:gd name="T10" fmla="*/ 41 w 8640"/>
                <a:gd name="T11" fmla="*/ 23 h 4429"/>
                <a:gd name="T12" fmla="*/ 0 w 8640"/>
                <a:gd name="T13" fmla="*/ 0 h 4429"/>
                <a:gd name="T14" fmla="*/ 0 w 8640"/>
                <a:gd name="T15" fmla="*/ 23 h 4429"/>
                <a:gd name="T16" fmla="*/ 31 w 8640"/>
                <a:gd name="T17" fmla="*/ 41 h 4429"/>
                <a:gd name="T18" fmla="*/ 1079 w 8640"/>
                <a:gd name="T19" fmla="*/ 635 h 4429"/>
                <a:gd name="T20" fmla="*/ 2131 w 8640"/>
                <a:gd name="T21" fmla="*/ 1222 h 4429"/>
                <a:gd name="T22" fmla="*/ 4261 w 8640"/>
                <a:gd name="T23" fmla="*/ 2348 h 4429"/>
                <a:gd name="T24" fmla="*/ 6420 w 8640"/>
                <a:gd name="T25" fmla="*/ 3417 h 4429"/>
                <a:gd name="T26" fmla="*/ 8612 w 8640"/>
                <a:gd name="T27" fmla="*/ 4417 h 4429"/>
                <a:gd name="T28" fmla="*/ 8640 w 8640"/>
                <a:gd name="T29" fmla="*/ 4429 h 4429"/>
                <a:gd name="T30" fmla="*/ 8640 w 8640"/>
                <a:gd name="T31" fmla="*/ 4398 h 4429"/>
                <a:gd name="T32" fmla="*/ 8623 w 8640"/>
                <a:gd name="T33" fmla="*/ 4390 h 4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4429">
                  <a:moveTo>
                    <a:pt x="8623" y="4390"/>
                  </a:moveTo>
                  <a:cubicBezTo>
                    <a:pt x="7881" y="4083"/>
                    <a:pt x="7147" y="3758"/>
                    <a:pt x="6422" y="3412"/>
                  </a:cubicBezTo>
                  <a:cubicBezTo>
                    <a:pt x="5697" y="3068"/>
                    <a:pt x="4981" y="2703"/>
                    <a:pt x="4272" y="2327"/>
                  </a:cubicBezTo>
                  <a:cubicBezTo>
                    <a:pt x="3562" y="1952"/>
                    <a:pt x="2857" y="1568"/>
                    <a:pt x="2151" y="1185"/>
                  </a:cubicBezTo>
                  <a:cubicBezTo>
                    <a:pt x="1094" y="607"/>
                    <a:pt x="1094" y="607"/>
                    <a:pt x="1094" y="607"/>
                  </a:cubicBezTo>
                  <a:cubicBezTo>
                    <a:pt x="41" y="23"/>
                    <a:pt x="41" y="23"/>
                    <a:pt x="41" y="23"/>
                  </a:cubicBezTo>
                  <a:cubicBezTo>
                    <a:pt x="27" y="16"/>
                    <a:pt x="14" y="8"/>
                    <a:pt x="0" y="0"/>
                  </a:cubicBezTo>
                  <a:cubicBezTo>
                    <a:pt x="0" y="23"/>
                    <a:pt x="0" y="23"/>
                    <a:pt x="0" y="23"/>
                  </a:cubicBezTo>
                  <a:cubicBezTo>
                    <a:pt x="10" y="29"/>
                    <a:pt x="21" y="35"/>
                    <a:pt x="31" y="41"/>
                  </a:cubicBezTo>
                  <a:cubicBezTo>
                    <a:pt x="1079" y="635"/>
                    <a:pt x="1079" y="635"/>
                    <a:pt x="1079" y="635"/>
                  </a:cubicBezTo>
                  <a:cubicBezTo>
                    <a:pt x="1428" y="833"/>
                    <a:pt x="1779" y="1029"/>
                    <a:pt x="2131" y="1222"/>
                  </a:cubicBezTo>
                  <a:cubicBezTo>
                    <a:pt x="2834" y="1610"/>
                    <a:pt x="3545" y="1984"/>
                    <a:pt x="4261" y="2348"/>
                  </a:cubicBezTo>
                  <a:cubicBezTo>
                    <a:pt x="4976" y="2713"/>
                    <a:pt x="5696" y="3068"/>
                    <a:pt x="6420" y="3417"/>
                  </a:cubicBezTo>
                  <a:cubicBezTo>
                    <a:pt x="7144" y="3763"/>
                    <a:pt x="7872" y="4103"/>
                    <a:pt x="8612" y="4417"/>
                  </a:cubicBezTo>
                  <a:cubicBezTo>
                    <a:pt x="8621" y="4421"/>
                    <a:pt x="8631" y="4425"/>
                    <a:pt x="8640" y="4429"/>
                  </a:cubicBezTo>
                  <a:cubicBezTo>
                    <a:pt x="8640" y="4398"/>
                    <a:pt x="8640" y="4398"/>
                    <a:pt x="8640" y="4398"/>
                  </a:cubicBezTo>
                  <a:cubicBezTo>
                    <a:pt x="8634" y="4395"/>
                    <a:pt x="8629" y="4393"/>
                    <a:pt x="8623" y="43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10">
              <a:extLst>
                <a:ext uri="{FF2B5EF4-FFF2-40B4-BE49-F238E27FC236}">
                  <a16:creationId xmlns:a16="http://schemas.microsoft.com/office/drawing/2014/main" id="{4DCCA838-A2C5-404B-9571-A9992372D223}"/>
                </a:ext>
              </a:extLst>
            </p:cNvPr>
            <p:cNvSpPr>
              <a:spLocks/>
            </p:cNvSpPr>
            <p:nvPr/>
          </p:nvSpPr>
          <p:spPr bwMode="auto">
            <a:xfrm>
              <a:off x="0" y="103"/>
              <a:ext cx="5760" cy="2903"/>
            </a:xfrm>
            <a:custGeom>
              <a:avLst/>
              <a:gdLst>
                <a:gd name="T0" fmla="*/ 6537 w 8640"/>
                <a:gd name="T1" fmla="*/ 3384 h 4354"/>
                <a:gd name="T2" fmla="*/ 4410 w 8640"/>
                <a:gd name="T3" fmla="*/ 2324 h 4354"/>
                <a:gd name="T4" fmla="*/ 2305 w 8640"/>
                <a:gd name="T5" fmla="*/ 1220 h 4354"/>
                <a:gd name="T6" fmla="*/ 1253 w 8640"/>
                <a:gd name="T7" fmla="*/ 666 h 4354"/>
                <a:gd name="T8" fmla="*/ 204 w 8640"/>
                <a:gd name="T9" fmla="*/ 108 h 4354"/>
                <a:gd name="T10" fmla="*/ 0 w 8640"/>
                <a:gd name="T11" fmla="*/ 0 h 4354"/>
                <a:gd name="T12" fmla="*/ 0 w 8640"/>
                <a:gd name="T13" fmla="*/ 20 h 4354"/>
                <a:gd name="T14" fmla="*/ 194 w 8640"/>
                <a:gd name="T15" fmla="*/ 126 h 4354"/>
                <a:gd name="T16" fmla="*/ 1238 w 8640"/>
                <a:gd name="T17" fmla="*/ 694 h 4354"/>
                <a:gd name="T18" fmla="*/ 2285 w 8640"/>
                <a:gd name="T19" fmla="*/ 1257 h 4354"/>
                <a:gd name="T20" fmla="*/ 4399 w 8640"/>
                <a:gd name="T21" fmla="*/ 2345 h 4354"/>
                <a:gd name="T22" fmla="*/ 6535 w 8640"/>
                <a:gd name="T23" fmla="*/ 3388 h 4354"/>
                <a:gd name="T24" fmla="*/ 8640 w 8640"/>
                <a:gd name="T25" fmla="*/ 4354 h 4354"/>
                <a:gd name="T26" fmla="*/ 8640 w 8640"/>
                <a:gd name="T27" fmla="*/ 4324 h 4354"/>
                <a:gd name="T28" fmla="*/ 6537 w 8640"/>
                <a:gd name="T29" fmla="*/ 3384 h 4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4354">
                  <a:moveTo>
                    <a:pt x="6537" y="3384"/>
                  </a:moveTo>
                  <a:cubicBezTo>
                    <a:pt x="5821" y="3045"/>
                    <a:pt x="5113" y="2689"/>
                    <a:pt x="4410" y="2324"/>
                  </a:cubicBezTo>
                  <a:cubicBezTo>
                    <a:pt x="3706" y="1959"/>
                    <a:pt x="3006" y="1588"/>
                    <a:pt x="2305" y="1220"/>
                  </a:cubicBezTo>
                  <a:cubicBezTo>
                    <a:pt x="1253" y="666"/>
                    <a:pt x="1253" y="666"/>
                    <a:pt x="1253" y="666"/>
                  </a:cubicBezTo>
                  <a:cubicBezTo>
                    <a:pt x="204" y="108"/>
                    <a:pt x="204" y="108"/>
                    <a:pt x="204" y="108"/>
                  </a:cubicBezTo>
                  <a:cubicBezTo>
                    <a:pt x="136" y="72"/>
                    <a:pt x="68" y="36"/>
                    <a:pt x="0" y="0"/>
                  </a:cubicBezTo>
                  <a:cubicBezTo>
                    <a:pt x="0" y="20"/>
                    <a:pt x="0" y="20"/>
                    <a:pt x="0" y="20"/>
                  </a:cubicBezTo>
                  <a:cubicBezTo>
                    <a:pt x="65" y="56"/>
                    <a:pt x="129" y="91"/>
                    <a:pt x="194" y="126"/>
                  </a:cubicBezTo>
                  <a:cubicBezTo>
                    <a:pt x="1238" y="694"/>
                    <a:pt x="1238" y="694"/>
                    <a:pt x="1238" y="694"/>
                  </a:cubicBezTo>
                  <a:cubicBezTo>
                    <a:pt x="1586" y="883"/>
                    <a:pt x="1935" y="1072"/>
                    <a:pt x="2285" y="1257"/>
                  </a:cubicBezTo>
                  <a:cubicBezTo>
                    <a:pt x="2984" y="1630"/>
                    <a:pt x="3689" y="1992"/>
                    <a:pt x="4399" y="2345"/>
                  </a:cubicBezTo>
                  <a:cubicBezTo>
                    <a:pt x="5108" y="2699"/>
                    <a:pt x="5820" y="3046"/>
                    <a:pt x="6535" y="3388"/>
                  </a:cubicBezTo>
                  <a:cubicBezTo>
                    <a:pt x="7232" y="3720"/>
                    <a:pt x="7931" y="4048"/>
                    <a:pt x="8640" y="4354"/>
                  </a:cubicBezTo>
                  <a:cubicBezTo>
                    <a:pt x="8640" y="4324"/>
                    <a:pt x="8640" y="4324"/>
                    <a:pt x="8640" y="4324"/>
                  </a:cubicBezTo>
                  <a:cubicBezTo>
                    <a:pt x="7933" y="4026"/>
                    <a:pt x="7231" y="3713"/>
                    <a:pt x="6537" y="33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11">
              <a:extLst>
                <a:ext uri="{FF2B5EF4-FFF2-40B4-BE49-F238E27FC236}">
                  <a16:creationId xmlns:a16="http://schemas.microsoft.com/office/drawing/2014/main" id="{412DE14A-CC8D-49E7-8409-7331E14AB6C8}"/>
                </a:ext>
              </a:extLst>
            </p:cNvPr>
            <p:cNvSpPr>
              <a:spLocks/>
            </p:cNvSpPr>
            <p:nvPr/>
          </p:nvSpPr>
          <p:spPr bwMode="auto">
            <a:xfrm>
              <a:off x="0" y="89"/>
              <a:ext cx="5760" cy="2847"/>
            </a:xfrm>
            <a:custGeom>
              <a:avLst/>
              <a:gdLst>
                <a:gd name="T0" fmla="*/ 6650 w 8640"/>
                <a:gd name="T1" fmla="*/ 3346 h 4271"/>
                <a:gd name="T2" fmla="*/ 4543 w 8640"/>
                <a:gd name="T3" fmla="*/ 2311 h 4271"/>
                <a:gd name="T4" fmla="*/ 2453 w 8640"/>
                <a:gd name="T5" fmla="*/ 1244 h 4271"/>
                <a:gd name="T6" fmla="*/ 360 w 8640"/>
                <a:gd name="T7" fmla="*/ 182 h 4271"/>
                <a:gd name="T8" fmla="*/ 0 w 8640"/>
                <a:gd name="T9" fmla="*/ 0 h 4271"/>
                <a:gd name="T10" fmla="*/ 0 w 8640"/>
                <a:gd name="T11" fmla="*/ 18 h 4271"/>
                <a:gd name="T12" fmla="*/ 351 w 8640"/>
                <a:gd name="T13" fmla="*/ 200 h 4271"/>
                <a:gd name="T14" fmla="*/ 1392 w 8640"/>
                <a:gd name="T15" fmla="*/ 742 h 4271"/>
                <a:gd name="T16" fmla="*/ 2434 w 8640"/>
                <a:gd name="T17" fmla="*/ 1282 h 4271"/>
                <a:gd name="T18" fmla="*/ 4533 w 8640"/>
                <a:gd name="T19" fmla="*/ 2333 h 4271"/>
                <a:gd name="T20" fmla="*/ 6647 w 8640"/>
                <a:gd name="T21" fmla="*/ 3351 h 4271"/>
                <a:gd name="T22" fmla="*/ 8640 w 8640"/>
                <a:gd name="T23" fmla="*/ 4271 h 4271"/>
                <a:gd name="T24" fmla="*/ 8640 w 8640"/>
                <a:gd name="T25" fmla="*/ 4241 h 4271"/>
                <a:gd name="T26" fmla="*/ 6650 w 8640"/>
                <a:gd name="T27" fmla="*/ 3346 h 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40" h="4271">
                  <a:moveTo>
                    <a:pt x="6650" y="3346"/>
                  </a:moveTo>
                  <a:cubicBezTo>
                    <a:pt x="5941" y="3014"/>
                    <a:pt x="5241" y="2666"/>
                    <a:pt x="4543" y="2311"/>
                  </a:cubicBezTo>
                  <a:cubicBezTo>
                    <a:pt x="2453" y="1244"/>
                    <a:pt x="2453" y="1244"/>
                    <a:pt x="2453" y="1244"/>
                  </a:cubicBezTo>
                  <a:cubicBezTo>
                    <a:pt x="360" y="182"/>
                    <a:pt x="360" y="182"/>
                    <a:pt x="360" y="182"/>
                  </a:cubicBezTo>
                  <a:cubicBezTo>
                    <a:pt x="240" y="121"/>
                    <a:pt x="120" y="60"/>
                    <a:pt x="0" y="0"/>
                  </a:cubicBezTo>
                  <a:cubicBezTo>
                    <a:pt x="0" y="18"/>
                    <a:pt x="0" y="18"/>
                    <a:pt x="0" y="18"/>
                  </a:cubicBezTo>
                  <a:cubicBezTo>
                    <a:pt x="117" y="79"/>
                    <a:pt x="234" y="140"/>
                    <a:pt x="351" y="200"/>
                  </a:cubicBezTo>
                  <a:cubicBezTo>
                    <a:pt x="1392" y="742"/>
                    <a:pt x="1392" y="742"/>
                    <a:pt x="1392" y="742"/>
                  </a:cubicBezTo>
                  <a:cubicBezTo>
                    <a:pt x="1738" y="923"/>
                    <a:pt x="2085" y="1104"/>
                    <a:pt x="2434" y="1282"/>
                  </a:cubicBezTo>
                  <a:cubicBezTo>
                    <a:pt x="3129" y="1640"/>
                    <a:pt x="3829" y="1990"/>
                    <a:pt x="4533" y="2333"/>
                  </a:cubicBezTo>
                  <a:cubicBezTo>
                    <a:pt x="5236" y="2676"/>
                    <a:pt x="5941" y="3014"/>
                    <a:pt x="6647" y="3351"/>
                  </a:cubicBezTo>
                  <a:cubicBezTo>
                    <a:pt x="7309" y="3664"/>
                    <a:pt x="7971" y="3975"/>
                    <a:pt x="8640" y="4271"/>
                  </a:cubicBezTo>
                  <a:cubicBezTo>
                    <a:pt x="8640" y="4241"/>
                    <a:pt x="8640" y="4241"/>
                    <a:pt x="8640" y="4241"/>
                  </a:cubicBezTo>
                  <a:cubicBezTo>
                    <a:pt x="7972" y="3954"/>
                    <a:pt x="7307" y="3657"/>
                    <a:pt x="6650" y="33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12">
              <a:extLst>
                <a:ext uri="{FF2B5EF4-FFF2-40B4-BE49-F238E27FC236}">
                  <a16:creationId xmlns:a16="http://schemas.microsoft.com/office/drawing/2014/main" id="{6E17E193-6531-48F7-AFE6-6D2562EC947C}"/>
                </a:ext>
              </a:extLst>
            </p:cNvPr>
            <p:cNvSpPr>
              <a:spLocks/>
            </p:cNvSpPr>
            <p:nvPr/>
          </p:nvSpPr>
          <p:spPr bwMode="auto">
            <a:xfrm>
              <a:off x="0" y="80"/>
              <a:ext cx="5760" cy="2785"/>
            </a:xfrm>
            <a:custGeom>
              <a:avLst/>
              <a:gdLst>
                <a:gd name="T0" fmla="*/ 6759 w 8640"/>
                <a:gd name="T1" fmla="*/ 3299 h 4177"/>
                <a:gd name="T2" fmla="*/ 4673 w 8640"/>
                <a:gd name="T3" fmla="*/ 2288 h 4177"/>
                <a:gd name="T4" fmla="*/ 2596 w 8640"/>
                <a:gd name="T5" fmla="*/ 1258 h 4177"/>
                <a:gd name="T6" fmla="*/ 1554 w 8640"/>
                <a:gd name="T7" fmla="*/ 750 h 4177"/>
                <a:gd name="T8" fmla="*/ 510 w 8640"/>
                <a:gd name="T9" fmla="*/ 245 h 4177"/>
                <a:gd name="T10" fmla="*/ 0 w 8640"/>
                <a:gd name="T11" fmla="*/ 0 h 4177"/>
                <a:gd name="T12" fmla="*/ 0 w 8640"/>
                <a:gd name="T13" fmla="*/ 16 h 4177"/>
                <a:gd name="T14" fmla="*/ 501 w 8640"/>
                <a:gd name="T15" fmla="*/ 263 h 4177"/>
                <a:gd name="T16" fmla="*/ 2577 w 8640"/>
                <a:gd name="T17" fmla="*/ 1296 h 4177"/>
                <a:gd name="T18" fmla="*/ 4662 w 8640"/>
                <a:gd name="T19" fmla="*/ 2309 h 4177"/>
                <a:gd name="T20" fmla="*/ 6757 w 8640"/>
                <a:gd name="T21" fmla="*/ 3303 h 4177"/>
                <a:gd name="T22" fmla="*/ 8640 w 8640"/>
                <a:gd name="T23" fmla="*/ 4177 h 4177"/>
                <a:gd name="T24" fmla="*/ 8640 w 8640"/>
                <a:gd name="T25" fmla="*/ 4148 h 4177"/>
                <a:gd name="T26" fmla="*/ 6759 w 8640"/>
                <a:gd name="T27" fmla="*/ 3299 h 4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40" h="4177">
                  <a:moveTo>
                    <a:pt x="6759" y="3299"/>
                  </a:moveTo>
                  <a:cubicBezTo>
                    <a:pt x="6059" y="2972"/>
                    <a:pt x="5365" y="2632"/>
                    <a:pt x="4673" y="2288"/>
                  </a:cubicBezTo>
                  <a:cubicBezTo>
                    <a:pt x="3981" y="1944"/>
                    <a:pt x="3290" y="1598"/>
                    <a:pt x="2596" y="1258"/>
                  </a:cubicBezTo>
                  <a:cubicBezTo>
                    <a:pt x="2249" y="1087"/>
                    <a:pt x="1902" y="918"/>
                    <a:pt x="1554" y="750"/>
                  </a:cubicBezTo>
                  <a:cubicBezTo>
                    <a:pt x="510" y="245"/>
                    <a:pt x="510" y="245"/>
                    <a:pt x="510" y="245"/>
                  </a:cubicBezTo>
                  <a:cubicBezTo>
                    <a:pt x="0" y="0"/>
                    <a:pt x="0" y="0"/>
                    <a:pt x="0" y="0"/>
                  </a:cubicBezTo>
                  <a:cubicBezTo>
                    <a:pt x="0" y="16"/>
                    <a:pt x="0" y="16"/>
                    <a:pt x="0" y="16"/>
                  </a:cubicBezTo>
                  <a:cubicBezTo>
                    <a:pt x="167" y="98"/>
                    <a:pt x="334" y="181"/>
                    <a:pt x="501" y="263"/>
                  </a:cubicBezTo>
                  <a:cubicBezTo>
                    <a:pt x="2577" y="1296"/>
                    <a:pt x="2577" y="1296"/>
                    <a:pt x="2577" y="1296"/>
                  </a:cubicBezTo>
                  <a:cubicBezTo>
                    <a:pt x="3269" y="1640"/>
                    <a:pt x="3965" y="1977"/>
                    <a:pt x="4662" y="2309"/>
                  </a:cubicBezTo>
                  <a:cubicBezTo>
                    <a:pt x="6757" y="3303"/>
                    <a:pt x="6757" y="3303"/>
                    <a:pt x="6757" y="3303"/>
                  </a:cubicBezTo>
                  <a:cubicBezTo>
                    <a:pt x="7383" y="3597"/>
                    <a:pt x="8009" y="3893"/>
                    <a:pt x="8640" y="4177"/>
                  </a:cubicBezTo>
                  <a:cubicBezTo>
                    <a:pt x="8640" y="4148"/>
                    <a:pt x="8640" y="4148"/>
                    <a:pt x="8640" y="4148"/>
                  </a:cubicBezTo>
                  <a:cubicBezTo>
                    <a:pt x="8010" y="3873"/>
                    <a:pt x="7382" y="3591"/>
                    <a:pt x="6759" y="32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13">
              <a:extLst>
                <a:ext uri="{FF2B5EF4-FFF2-40B4-BE49-F238E27FC236}">
                  <a16:creationId xmlns:a16="http://schemas.microsoft.com/office/drawing/2014/main" id="{B986375B-F66B-49A6-B025-56C7C5182C4A}"/>
                </a:ext>
              </a:extLst>
            </p:cNvPr>
            <p:cNvSpPr>
              <a:spLocks/>
            </p:cNvSpPr>
            <p:nvPr/>
          </p:nvSpPr>
          <p:spPr bwMode="auto">
            <a:xfrm>
              <a:off x="0" y="79"/>
              <a:ext cx="5760" cy="2713"/>
            </a:xfrm>
            <a:custGeom>
              <a:avLst/>
              <a:gdLst>
                <a:gd name="T0" fmla="*/ 6867 w 8640"/>
                <a:gd name="T1" fmla="*/ 3239 h 4070"/>
                <a:gd name="T2" fmla="*/ 4798 w 8640"/>
                <a:gd name="T3" fmla="*/ 2252 h 4070"/>
                <a:gd name="T4" fmla="*/ 2733 w 8640"/>
                <a:gd name="T5" fmla="*/ 1259 h 4070"/>
                <a:gd name="T6" fmla="*/ 1695 w 8640"/>
                <a:gd name="T7" fmla="*/ 773 h 4070"/>
                <a:gd name="T8" fmla="*/ 654 w 8640"/>
                <a:gd name="T9" fmla="*/ 294 h 4070"/>
                <a:gd name="T10" fmla="*/ 0 w 8640"/>
                <a:gd name="T11" fmla="*/ 0 h 4070"/>
                <a:gd name="T12" fmla="*/ 0 w 8640"/>
                <a:gd name="T13" fmla="*/ 13 h 4070"/>
                <a:gd name="T14" fmla="*/ 646 w 8640"/>
                <a:gd name="T15" fmla="*/ 312 h 4070"/>
                <a:gd name="T16" fmla="*/ 1682 w 8640"/>
                <a:gd name="T17" fmla="*/ 802 h 4070"/>
                <a:gd name="T18" fmla="*/ 2715 w 8640"/>
                <a:gd name="T19" fmla="*/ 1296 h 4070"/>
                <a:gd name="T20" fmla="*/ 4788 w 8640"/>
                <a:gd name="T21" fmla="*/ 2274 h 4070"/>
                <a:gd name="T22" fmla="*/ 6865 w 8640"/>
                <a:gd name="T23" fmla="*/ 3244 h 4070"/>
                <a:gd name="T24" fmla="*/ 8640 w 8640"/>
                <a:gd name="T25" fmla="*/ 4070 h 4070"/>
                <a:gd name="T26" fmla="*/ 8640 w 8640"/>
                <a:gd name="T27" fmla="*/ 4042 h 4070"/>
                <a:gd name="T28" fmla="*/ 6867 w 8640"/>
                <a:gd name="T29" fmla="*/ 3239 h 4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4070">
                  <a:moveTo>
                    <a:pt x="6867" y="3239"/>
                  </a:moveTo>
                  <a:cubicBezTo>
                    <a:pt x="6174" y="2918"/>
                    <a:pt x="5485" y="2586"/>
                    <a:pt x="4798" y="2252"/>
                  </a:cubicBezTo>
                  <a:cubicBezTo>
                    <a:pt x="4111" y="1918"/>
                    <a:pt x="3424" y="1584"/>
                    <a:pt x="2733" y="1259"/>
                  </a:cubicBezTo>
                  <a:cubicBezTo>
                    <a:pt x="2388" y="1095"/>
                    <a:pt x="2042" y="933"/>
                    <a:pt x="1695" y="773"/>
                  </a:cubicBezTo>
                  <a:cubicBezTo>
                    <a:pt x="654" y="294"/>
                    <a:pt x="654" y="294"/>
                    <a:pt x="654" y="294"/>
                  </a:cubicBezTo>
                  <a:cubicBezTo>
                    <a:pt x="0" y="0"/>
                    <a:pt x="0" y="0"/>
                    <a:pt x="0" y="0"/>
                  </a:cubicBezTo>
                  <a:cubicBezTo>
                    <a:pt x="0" y="13"/>
                    <a:pt x="0" y="13"/>
                    <a:pt x="0" y="13"/>
                  </a:cubicBezTo>
                  <a:cubicBezTo>
                    <a:pt x="216" y="112"/>
                    <a:pt x="430" y="213"/>
                    <a:pt x="646" y="312"/>
                  </a:cubicBezTo>
                  <a:cubicBezTo>
                    <a:pt x="992" y="474"/>
                    <a:pt x="1337" y="637"/>
                    <a:pt x="1682" y="802"/>
                  </a:cubicBezTo>
                  <a:cubicBezTo>
                    <a:pt x="2715" y="1296"/>
                    <a:pt x="2715" y="1296"/>
                    <a:pt x="2715" y="1296"/>
                  </a:cubicBezTo>
                  <a:cubicBezTo>
                    <a:pt x="3404" y="1627"/>
                    <a:pt x="4095" y="1951"/>
                    <a:pt x="4788" y="2274"/>
                  </a:cubicBezTo>
                  <a:cubicBezTo>
                    <a:pt x="6865" y="3244"/>
                    <a:pt x="6865" y="3244"/>
                    <a:pt x="6865" y="3244"/>
                  </a:cubicBezTo>
                  <a:cubicBezTo>
                    <a:pt x="7456" y="3520"/>
                    <a:pt x="8046" y="3798"/>
                    <a:pt x="8640" y="4070"/>
                  </a:cubicBezTo>
                  <a:cubicBezTo>
                    <a:pt x="8640" y="4042"/>
                    <a:pt x="8640" y="4042"/>
                    <a:pt x="8640" y="4042"/>
                  </a:cubicBezTo>
                  <a:cubicBezTo>
                    <a:pt x="8047" y="3780"/>
                    <a:pt x="7455" y="3513"/>
                    <a:pt x="6867" y="3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14">
              <a:extLst>
                <a:ext uri="{FF2B5EF4-FFF2-40B4-BE49-F238E27FC236}">
                  <a16:creationId xmlns:a16="http://schemas.microsoft.com/office/drawing/2014/main" id="{C385B84B-3B21-4CBD-B3C3-D2929F48598A}"/>
                </a:ext>
              </a:extLst>
            </p:cNvPr>
            <p:cNvSpPr>
              <a:spLocks/>
            </p:cNvSpPr>
            <p:nvPr/>
          </p:nvSpPr>
          <p:spPr bwMode="auto">
            <a:xfrm>
              <a:off x="0" y="83"/>
              <a:ext cx="5760" cy="2636"/>
            </a:xfrm>
            <a:custGeom>
              <a:avLst/>
              <a:gdLst>
                <a:gd name="T0" fmla="*/ 6972 w 8640"/>
                <a:gd name="T1" fmla="*/ 3171 h 3954"/>
                <a:gd name="T2" fmla="*/ 4920 w 8640"/>
                <a:gd name="T3" fmla="*/ 2208 h 3954"/>
                <a:gd name="T4" fmla="*/ 2866 w 8640"/>
                <a:gd name="T5" fmla="*/ 1250 h 3954"/>
                <a:gd name="T6" fmla="*/ 1831 w 8640"/>
                <a:gd name="T7" fmla="*/ 787 h 3954"/>
                <a:gd name="T8" fmla="*/ 792 w 8640"/>
                <a:gd name="T9" fmla="*/ 334 h 3954"/>
                <a:gd name="T10" fmla="*/ 0 w 8640"/>
                <a:gd name="T11" fmla="*/ 0 h 3954"/>
                <a:gd name="T12" fmla="*/ 0 w 8640"/>
                <a:gd name="T13" fmla="*/ 13 h 3954"/>
                <a:gd name="T14" fmla="*/ 784 w 8640"/>
                <a:gd name="T15" fmla="*/ 353 h 3954"/>
                <a:gd name="T16" fmla="*/ 1818 w 8640"/>
                <a:gd name="T17" fmla="*/ 816 h 3954"/>
                <a:gd name="T18" fmla="*/ 2848 w 8640"/>
                <a:gd name="T19" fmla="*/ 1288 h 3954"/>
                <a:gd name="T20" fmla="*/ 4910 w 8640"/>
                <a:gd name="T21" fmla="*/ 2229 h 3954"/>
                <a:gd name="T22" fmla="*/ 6970 w 8640"/>
                <a:gd name="T23" fmla="*/ 3175 h 3954"/>
                <a:gd name="T24" fmla="*/ 8640 w 8640"/>
                <a:gd name="T25" fmla="*/ 3954 h 3954"/>
                <a:gd name="T26" fmla="*/ 8640 w 8640"/>
                <a:gd name="T27" fmla="*/ 3927 h 3954"/>
                <a:gd name="T28" fmla="*/ 6972 w 8640"/>
                <a:gd name="T29" fmla="*/ 3171 h 3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3954">
                  <a:moveTo>
                    <a:pt x="6972" y="3171"/>
                  </a:moveTo>
                  <a:cubicBezTo>
                    <a:pt x="6285" y="2855"/>
                    <a:pt x="5603" y="2532"/>
                    <a:pt x="4920" y="2208"/>
                  </a:cubicBezTo>
                  <a:cubicBezTo>
                    <a:pt x="4238" y="1884"/>
                    <a:pt x="3554" y="1561"/>
                    <a:pt x="2866" y="1250"/>
                  </a:cubicBezTo>
                  <a:cubicBezTo>
                    <a:pt x="2522" y="1093"/>
                    <a:pt x="2177" y="939"/>
                    <a:pt x="1831" y="787"/>
                  </a:cubicBezTo>
                  <a:cubicBezTo>
                    <a:pt x="1485" y="635"/>
                    <a:pt x="1139" y="483"/>
                    <a:pt x="792" y="334"/>
                  </a:cubicBezTo>
                  <a:cubicBezTo>
                    <a:pt x="529" y="221"/>
                    <a:pt x="264" y="111"/>
                    <a:pt x="0" y="0"/>
                  </a:cubicBezTo>
                  <a:cubicBezTo>
                    <a:pt x="0" y="13"/>
                    <a:pt x="0" y="13"/>
                    <a:pt x="0" y="13"/>
                  </a:cubicBezTo>
                  <a:cubicBezTo>
                    <a:pt x="263" y="123"/>
                    <a:pt x="523" y="238"/>
                    <a:pt x="784" y="353"/>
                  </a:cubicBezTo>
                  <a:cubicBezTo>
                    <a:pt x="1130" y="505"/>
                    <a:pt x="1474" y="659"/>
                    <a:pt x="1818" y="816"/>
                  </a:cubicBezTo>
                  <a:cubicBezTo>
                    <a:pt x="2848" y="1288"/>
                    <a:pt x="2848" y="1288"/>
                    <a:pt x="2848" y="1288"/>
                  </a:cubicBezTo>
                  <a:cubicBezTo>
                    <a:pt x="4910" y="2229"/>
                    <a:pt x="4910" y="2229"/>
                    <a:pt x="4910" y="2229"/>
                  </a:cubicBezTo>
                  <a:cubicBezTo>
                    <a:pt x="5598" y="2542"/>
                    <a:pt x="6285" y="2856"/>
                    <a:pt x="6970" y="3175"/>
                  </a:cubicBezTo>
                  <a:cubicBezTo>
                    <a:pt x="7527" y="3434"/>
                    <a:pt x="8083" y="3696"/>
                    <a:pt x="8640" y="3954"/>
                  </a:cubicBezTo>
                  <a:cubicBezTo>
                    <a:pt x="8640" y="3927"/>
                    <a:pt x="8640" y="3927"/>
                    <a:pt x="8640" y="3927"/>
                  </a:cubicBezTo>
                  <a:cubicBezTo>
                    <a:pt x="8083" y="3678"/>
                    <a:pt x="7526" y="3427"/>
                    <a:pt x="6972" y="3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15">
              <a:extLst>
                <a:ext uri="{FF2B5EF4-FFF2-40B4-BE49-F238E27FC236}">
                  <a16:creationId xmlns:a16="http://schemas.microsoft.com/office/drawing/2014/main" id="{DFC67767-F704-4045-B226-C554B46C2077}"/>
                </a:ext>
              </a:extLst>
            </p:cNvPr>
            <p:cNvSpPr>
              <a:spLocks/>
            </p:cNvSpPr>
            <p:nvPr/>
          </p:nvSpPr>
          <p:spPr bwMode="auto">
            <a:xfrm>
              <a:off x="0" y="93"/>
              <a:ext cx="5760" cy="2552"/>
            </a:xfrm>
            <a:custGeom>
              <a:avLst/>
              <a:gdLst>
                <a:gd name="T0" fmla="*/ 7075 w 8640"/>
                <a:gd name="T1" fmla="*/ 3092 h 3827"/>
                <a:gd name="T2" fmla="*/ 5038 w 8640"/>
                <a:gd name="T3" fmla="*/ 2152 h 3827"/>
                <a:gd name="T4" fmla="*/ 2993 w 8640"/>
                <a:gd name="T5" fmla="*/ 1230 h 3827"/>
                <a:gd name="T6" fmla="*/ 1961 w 8640"/>
                <a:gd name="T7" fmla="*/ 790 h 3827"/>
                <a:gd name="T8" fmla="*/ 924 w 8640"/>
                <a:gd name="T9" fmla="*/ 363 h 3827"/>
                <a:gd name="T10" fmla="*/ 0 w 8640"/>
                <a:gd name="T11" fmla="*/ 0 h 3827"/>
                <a:gd name="T12" fmla="*/ 0 w 8640"/>
                <a:gd name="T13" fmla="*/ 14 h 3827"/>
                <a:gd name="T14" fmla="*/ 916 w 8640"/>
                <a:gd name="T15" fmla="*/ 382 h 3827"/>
                <a:gd name="T16" fmla="*/ 1949 w 8640"/>
                <a:gd name="T17" fmla="*/ 819 h 3827"/>
                <a:gd name="T18" fmla="*/ 2976 w 8640"/>
                <a:gd name="T19" fmla="*/ 1269 h 3827"/>
                <a:gd name="T20" fmla="*/ 5028 w 8640"/>
                <a:gd name="T21" fmla="*/ 2174 h 3827"/>
                <a:gd name="T22" fmla="*/ 7073 w 8640"/>
                <a:gd name="T23" fmla="*/ 3096 h 3827"/>
                <a:gd name="T24" fmla="*/ 8640 w 8640"/>
                <a:gd name="T25" fmla="*/ 3827 h 3827"/>
                <a:gd name="T26" fmla="*/ 8640 w 8640"/>
                <a:gd name="T27" fmla="*/ 3802 h 3827"/>
                <a:gd name="T28" fmla="*/ 7075 w 8640"/>
                <a:gd name="T29" fmla="*/ 3092 h 3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3827">
                  <a:moveTo>
                    <a:pt x="7075" y="3092"/>
                  </a:moveTo>
                  <a:cubicBezTo>
                    <a:pt x="6395" y="2782"/>
                    <a:pt x="5717" y="2466"/>
                    <a:pt x="5038" y="2152"/>
                  </a:cubicBezTo>
                  <a:cubicBezTo>
                    <a:pt x="4360" y="1838"/>
                    <a:pt x="3679" y="1528"/>
                    <a:pt x="2993" y="1230"/>
                  </a:cubicBezTo>
                  <a:cubicBezTo>
                    <a:pt x="2651" y="1080"/>
                    <a:pt x="2307" y="934"/>
                    <a:pt x="1961" y="790"/>
                  </a:cubicBezTo>
                  <a:cubicBezTo>
                    <a:pt x="1616" y="646"/>
                    <a:pt x="1271" y="503"/>
                    <a:pt x="924" y="363"/>
                  </a:cubicBezTo>
                  <a:cubicBezTo>
                    <a:pt x="617" y="239"/>
                    <a:pt x="308" y="120"/>
                    <a:pt x="0" y="0"/>
                  </a:cubicBezTo>
                  <a:cubicBezTo>
                    <a:pt x="0" y="14"/>
                    <a:pt x="0" y="14"/>
                    <a:pt x="0" y="14"/>
                  </a:cubicBezTo>
                  <a:cubicBezTo>
                    <a:pt x="308" y="131"/>
                    <a:pt x="612" y="257"/>
                    <a:pt x="916" y="382"/>
                  </a:cubicBezTo>
                  <a:cubicBezTo>
                    <a:pt x="1262" y="525"/>
                    <a:pt x="1606" y="671"/>
                    <a:pt x="1949" y="819"/>
                  </a:cubicBezTo>
                  <a:cubicBezTo>
                    <a:pt x="2976" y="1269"/>
                    <a:pt x="2976" y="1269"/>
                    <a:pt x="2976" y="1269"/>
                  </a:cubicBezTo>
                  <a:cubicBezTo>
                    <a:pt x="5028" y="2174"/>
                    <a:pt x="5028" y="2174"/>
                    <a:pt x="5028" y="2174"/>
                  </a:cubicBezTo>
                  <a:cubicBezTo>
                    <a:pt x="5712" y="2476"/>
                    <a:pt x="6394" y="2782"/>
                    <a:pt x="7073" y="3096"/>
                  </a:cubicBezTo>
                  <a:cubicBezTo>
                    <a:pt x="7597" y="3337"/>
                    <a:pt x="8118" y="3582"/>
                    <a:pt x="8640" y="3827"/>
                  </a:cubicBezTo>
                  <a:cubicBezTo>
                    <a:pt x="8640" y="3802"/>
                    <a:pt x="8640" y="3802"/>
                    <a:pt x="8640" y="3802"/>
                  </a:cubicBezTo>
                  <a:cubicBezTo>
                    <a:pt x="8118" y="3566"/>
                    <a:pt x="7596" y="3331"/>
                    <a:pt x="7075" y="30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16">
              <a:extLst>
                <a:ext uri="{FF2B5EF4-FFF2-40B4-BE49-F238E27FC236}">
                  <a16:creationId xmlns:a16="http://schemas.microsoft.com/office/drawing/2014/main" id="{CDF2F4A4-0680-4D87-A014-54588AAFEF77}"/>
                </a:ext>
              </a:extLst>
            </p:cNvPr>
            <p:cNvSpPr>
              <a:spLocks/>
            </p:cNvSpPr>
            <p:nvPr/>
          </p:nvSpPr>
          <p:spPr bwMode="auto">
            <a:xfrm>
              <a:off x="0" y="111"/>
              <a:ext cx="5760" cy="2458"/>
            </a:xfrm>
            <a:custGeom>
              <a:avLst/>
              <a:gdLst>
                <a:gd name="T0" fmla="*/ 5153 w 8640"/>
                <a:gd name="T1" fmla="*/ 2085 h 3687"/>
                <a:gd name="T2" fmla="*/ 3116 w 8640"/>
                <a:gd name="T3" fmla="*/ 1199 h 3687"/>
                <a:gd name="T4" fmla="*/ 2086 w 8640"/>
                <a:gd name="T5" fmla="*/ 782 h 3687"/>
                <a:gd name="T6" fmla="*/ 1050 w 8640"/>
                <a:gd name="T7" fmla="*/ 381 h 3687"/>
                <a:gd name="T8" fmla="*/ 6 w 8640"/>
                <a:gd name="T9" fmla="*/ 2 h 3687"/>
                <a:gd name="T10" fmla="*/ 0 w 8640"/>
                <a:gd name="T11" fmla="*/ 0 h 3687"/>
                <a:gd name="T12" fmla="*/ 0 w 8640"/>
                <a:gd name="T13" fmla="*/ 15 h 3687"/>
                <a:gd name="T14" fmla="*/ 2 w 8640"/>
                <a:gd name="T15" fmla="*/ 15 h 3687"/>
                <a:gd name="T16" fmla="*/ 1043 w 8640"/>
                <a:gd name="T17" fmla="*/ 400 h 3687"/>
                <a:gd name="T18" fmla="*/ 2075 w 8640"/>
                <a:gd name="T19" fmla="*/ 811 h 3687"/>
                <a:gd name="T20" fmla="*/ 3100 w 8640"/>
                <a:gd name="T21" fmla="*/ 1238 h 3687"/>
                <a:gd name="T22" fmla="*/ 5143 w 8640"/>
                <a:gd name="T23" fmla="*/ 2107 h 3687"/>
                <a:gd name="T24" fmla="*/ 7174 w 8640"/>
                <a:gd name="T25" fmla="*/ 3006 h 3687"/>
                <a:gd name="T26" fmla="*/ 8640 w 8640"/>
                <a:gd name="T27" fmla="*/ 3687 h 3687"/>
                <a:gd name="T28" fmla="*/ 8640 w 8640"/>
                <a:gd name="T29" fmla="*/ 3666 h 3687"/>
                <a:gd name="T30" fmla="*/ 5153 w 8640"/>
                <a:gd name="T31" fmla="*/ 2085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3687">
                  <a:moveTo>
                    <a:pt x="5153" y="2085"/>
                  </a:moveTo>
                  <a:cubicBezTo>
                    <a:pt x="4478" y="1781"/>
                    <a:pt x="3800" y="1482"/>
                    <a:pt x="3116" y="1199"/>
                  </a:cubicBezTo>
                  <a:cubicBezTo>
                    <a:pt x="2774" y="1056"/>
                    <a:pt x="2431" y="917"/>
                    <a:pt x="2086" y="782"/>
                  </a:cubicBezTo>
                  <a:cubicBezTo>
                    <a:pt x="1742" y="646"/>
                    <a:pt x="1397" y="511"/>
                    <a:pt x="1050" y="381"/>
                  </a:cubicBezTo>
                  <a:cubicBezTo>
                    <a:pt x="704" y="250"/>
                    <a:pt x="355" y="127"/>
                    <a:pt x="6" y="2"/>
                  </a:cubicBezTo>
                  <a:cubicBezTo>
                    <a:pt x="4" y="2"/>
                    <a:pt x="2" y="1"/>
                    <a:pt x="0" y="0"/>
                  </a:cubicBezTo>
                  <a:cubicBezTo>
                    <a:pt x="0" y="15"/>
                    <a:pt x="0" y="15"/>
                    <a:pt x="0" y="15"/>
                  </a:cubicBezTo>
                  <a:cubicBezTo>
                    <a:pt x="1" y="15"/>
                    <a:pt x="1" y="15"/>
                    <a:pt x="2" y="15"/>
                  </a:cubicBezTo>
                  <a:cubicBezTo>
                    <a:pt x="352" y="134"/>
                    <a:pt x="698" y="268"/>
                    <a:pt x="1043" y="400"/>
                  </a:cubicBezTo>
                  <a:cubicBezTo>
                    <a:pt x="1388" y="534"/>
                    <a:pt x="1732" y="671"/>
                    <a:pt x="2075" y="811"/>
                  </a:cubicBezTo>
                  <a:cubicBezTo>
                    <a:pt x="3100" y="1238"/>
                    <a:pt x="3100" y="1238"/>
                    <a:pt x="3100" y="1238"/>
                  </a:cubicBezTo>
                  <a:cubicBezTo>
                    <a:pt x="3782" y="1525"/>
                    <a:pt x="4463" y="1814"/>
                    <a:pt x="5143" y="2107"/>
                  </a:cubicBezTo>
                  <a:cubicBezTo>
                    <a:pt x="5823" y="2399"/>
                    <a:pt x="6501" y="2697"/>
                    <a:pt x="7174" y="3006"/>
                  </a:cubicBezTo>
                  <a:cubicBezTo>
                    <a:pt x="7664" y="3229"/>
                    <a:pt x="8152" y="3458"/>
                    <a:pt x="8640" y="3687"/>
                  </a:cubicBezTo>
                  <a:cubicBezTo>
                    <a:pt x="8640" y="3666"/>
                    <a:pt x="8640" y="3666"/>
                    <a:pt x="8640" y="3666"/>
                  </a:cubicBezTo>
                  <a:lnTo>
                    <a:pt x="5153" y="20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17">
              <a:extLst>
                <a:ext uri="{FF2B5EF4-FFF2-40B4-BE49-F238E27FC236}">
                  <a16:creationId xmlns:a16="http://schemas.microsoft.com/office/drawing/2014/main" id="{25C5CF9E-01E8-483F-A05B-47A54DEB6C06}"/>
                </a:ext>
              </a:extLst>
            </p:cNvPr>
            <p:cNvSpPr>
              <a:spLocks/>
            </p:cNvSpPr>
            <p:nvPr/>
          </p:nvSpPr>
          <p:spPr bwMode="auto">
            <a:xfrm>
              <a:off x="0" y="137"/>
              <a:ext cx="5760" cy="2358"/>
            </a:xfrm>
            <a:custGeom>
              <a:avLst/>
              <a:gdLst>
                <a:gd name="T0" fmla="*/ 7275 w 8640"/>
                <a:gd name="T1" fmla="*/ 2899 h 3537"/>
                <a:gd name="T2" fmla="*/ 5264 w 8640"/>
                <a:gd name="T3" fmla="*/ 2006 h 3537"/>
                <a:gd name="T4" fmla="*/ 3234 w 8640"/>
                <a:gd name="T5" fmla="*/ 1156 h 3537"/>
                <a:gd name="T6" fmla="*/ 2206 w 8640"/>
                <a:gd name="T7" fmla="*/ 762 h 3537"/>
                <a:gd name="T8" fmla="*/ 1171 w 8640"/>
                <a:gd name="T9" fmla="*/ 389 h 3537"/>
                <a:gd name="T10" fmla="*/ 127 w 8640"/>
                <a:gd name="T11" fmla="*/ 41 h 3537"/>
                <a:gd name="T12" fmla="*/ 0 w 8640"/>
                <a:gd name="T13" fmla="*/ 0 h 3537"/>
                <a:gd name="T14" fmla="*/ 0 w 8640"/>
                <a:gd name="T15" fmla="*/ 17 h 3537"/>
                <a:gd name="T16" fmla="*/ 123 w 8640"/>
                <a:gd name="T17" fmla="*/ 54 h 3537"/>
                <a:gd name="T18" fmla="*/ 1164 w 8640"/>
                <a:gd name="T19" fmla="*/ 407 h 3537"/>
                <a:gd name="T20" fmla="*/ 2195 w 8640"/>
                <a:gd name="T21" fmla="*/ 792 h 3537"/>
                <a:gd name="T22" fmla="*/ 3218 w 8640"/>
                <a:gd name="T23" fmla="*/ 1195 h 3537"/>
                <a:gd name="T24" fmla="*/ 5255 w 8640"/>
                <a:gd name="T25" fmla="*/ 2028 h 3537"/>
                <a:gd name="T26" fmla="*/ 7273 w 8640"/>
                <a:gd name="T27" fmla="*/ 2904 h 3537"/>
                <a:gd name="T28" fmla="*/ 8640 w 8640"/>
                <a:gd name="T29" fmla="*/ 3537 h 3537"/>
                <a:gd name="T30" fmla="*/ 8640 w 8640"/>
                <a:gd name="T31" fmla="*/ 3515 h 3537"/>
                <a:gd name="T32" fmla="*/ 7275 w 8640"/>
                <a:gd name="T33" fmla="*/ 2899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3537">
                  <a:moveTo>
                    <a:pt x="7275" y="2899"/>
                  </a:moveTo>
                  <a:cubicBezTo>
                    <a:pt x="6606" y="2600"/>
                    <a:pt x="5936" y="2300"/>
                    <a:pt x="5264" y="2006"/>
                  </a:cubicBezTo>
                  <a:cubicBezTo>
                    <a:pt x="4592" y="1712"/>
                    <a:pt x="3916" y="1426"/>
                    <a:pt x="3234" y="1156"/>
                  </a:cubicBezTo>
                  <a:cubicBezTo>
                    <a:pt x="2893" y="1021"/>
                    <a:pt x="2550" y="889"/>
                    <a:pt x="2206" y="762"/>
                  </a:cubicBezTo>
                  <a:cubicBezTo>
                    <a:pt x="1862" y="634"/>
                    <a:pt x="1517" y="509"/>
                    <a:pt x="1171" y="389"/>
                  </a:cubicBezTo>
                  <a:cubicBezTo>
                    <a:pt x="825" y="267"/>
                    <a:pt x="475" y="155"/>
                    <a:pt x="127" y="41"/>
                  </a:cubicBezTo>
                  <a:cubicBezTo>
                    <a:pt x="84" y="27"/>
                    <a:pt x="42" y="14"/>
                    <a:pt x="0" y="0"/>
                  </a:cubicBezTo>
                  <a:cubicBezTo>
                    <a:pt x="0" y="17"/>
                    <a:pt x="0" y="17"/>
                    <a:pt x="0" y="17"/>
                  </a:cubicBezTo>
                  <a:cubicBezTo>
                    <a:pt x="41" y="29"/>
                    <a:pt x="82" y="42"/>
                    <a:pt x="123" y="54"/>
                  </a:cubicBezTo>
                  <a:cubicBezTo>
                    <a:pt x="473" y="162"/>
                    <a:pt x="819" y="285"/>
                    <a:pt x="1164" y="407"/>
                  </a:cubicBezTo>
                  <a:cubicBezTo>
                    <a:pt x="1509" y="531"/>
                    <a:pt x="1853" y="659"/>
                    <a:pt x="2195" y="792"/>
                  </a:cubicBezTo>
                  <a:cubicBezTo>
                    <a:pt x="2537" y="924"/>
                    <a:pt x="2878" y="1059"/>
                    <a:pt x="3218" y="1195"/>
                  </a:cubicBezTo>
                  <a:cubicBezTo>
                    <a:pt x="3899" y="1469"/>
                    <a:pt x="4578" y="1746"/>
                    <a:pt x="5255" y="2028"/>
                  </a:cubicBezTo>
                  <a:cubicBezTo>
                    <a:pt x="5932" y="2310"/>
                    <a:pt x="6605" y="2601"/>
                    <a:pt x="7273" y="2904"/>
                  </a:cubicBezTo>
                  <a:cubicBezTo>
                    <a:pt x="7731" y="3110"/>
                    <a:pt x="8186" y="3322"/>
                    <a:pt x="8640" y="3537"/>
                  </a:cubicBezTo>
                  <a:cubicBezTo>
                    <a:pt x="8640" y="3515"/>
                    <a:pt x="8640" y="3515"/>
                    <a:pt x="8640" y="3515"/>
                  </a:cubicBezTo>
                  <a:cubicBezTo>
                    <a:pt x="8186" y="3308"/>
                    <a:pt x="7731" y="3104"/>
                    <a:pt x="7275" y="28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18">
              <a:extLst>
                <a:ext uri="{FF2B5EF4-FFF2-40B4-BE49-F238E27FC236}">
                  <a16:creationId xmlns:a16="http://schemas.microsoft.com/office/drawing/2014/main" id="{70A2CE3E-C956-4A68-8C81-BFEB1E68640C}"/>
                </a:ext>
              </a:extLst>
            </p:cNvPr>
            <p:cNvSpPr>
              <a:spLocks/>
            </p:cNvSpPr>
            <p:nvPr/>
          </p:nvSpPr>
          <p:spPr bwMode="auto">
            <a:xfrm>
              <a:off x="0" y="169"/>
              <a:ext cx="5760" cy="2250"/>
            </a:xfrm>
            <a:custGeom>
              <a:avLst/>
              <a:gdLst>
                <a:gd name="T0" fmla="*/ 7373 w 8640"/>
                <a:gd name="T1" fmla="*/ 2786 h 3375"/>
                <a:gd name="T2" fmla="*/ 5372 w 8640"/>
                <a:gd name="T3" fmla="*/ 1916 h 3375"/>
                <a:gd name="T4" fmla="*/ 3347 w 8640"/>
                <a:gd name="T5" fmla="*/ 1103 h 3375"/>
                <a:gd name="T6" fmla="*/ 2321 w 8640"/>
                <a:gd name="T7" fmla="*/ 732 h 3375"/>
                <a:gd name="T8" fmla="*/ 1286 w 8640"/>
                <a:gd name="T9" fmla="*/ 386 h 3375"/>
                <a:gd name="T10" fmla="*/ 242 w 8640"/>
                <a:gd name="T11" fmla="*/ 70 h 3375"/>
                <a:gd name="T12" fmla="*/ 0 w 8640"/>
                <a:gd name="T13" fmla="*/ 0 h 3375"/>
                <a:gd name="T14" fmla="*/ 0 w 8640"/>
                <a:gd name="T15" fmla="*/ 21 h 3375"/>
                <a:gd name="T16" fmla="*/ 238 w 8640"/>
                <a:gd name="T17" fmla="*/ 83 h 3375"/>
                <a:gd name="T18" fmla="*/ 1280 w 8640"/>
                <a:gd name="T19" fmla="*/ 404 h 3375"/>
                <a:gd name="T20" fmla="*/ 2310 w 8640"/>
                <a:gd name="T21" fmla="*/ 762 h 3375"/>
                <a:gd name="T22" fmla="*/ 3332 w 8640"/>
                <a:gd name="T23" fmla="*/ 1142 h 3375"/>
                <a:gd name="T24" fmla="*/ 5363 w 8640"/>
                <a:gd name="T25" fmla="*/ 1938 h 3375"/>
                <a:gd name="T26" fmla="*/ 7371 w 8640"/>
                <a:gd name="T27" fmla="*/ 2791 h 3375"/>
                <a:gd name="T28" fmla="*/ 8640 w 8640"/>
                <a:gd name="T29" fmla="*/ 3375 h 3375"/>
                <a:gd name="T30" fmla="*/ 8640 w 8640"/>
                <a:gd name="T31" fmla="*/ 3354 h 3375"/>
                <a:gd name="T32" fmla="*/ 7373 w 8640"/>
                <a:gd name="T33" fmla="*/ 2786 h 3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3375">
                  <a:moveTo>
                    <a:pt x="7373" y="2786"/>
                  </a:moveTo>
                  <a:cubicBezTo>
                    <a:pt x="6708" y="2493"/>
                    <a:pt x="6042" y="2200"/>
                    <a:pt x="5372" y="1916"/>
                  </a:cubicBezTo>
                  <a:cubicBezTo>
                    <a:pt x="4703" y="1632"/>
                    <a:pt x="4029" y="1358"/>
                    <a:pt x="3347" y="1103"/>
                  </a:cubicBezTo>
                  <a:cubicBezTo>
                    <a:pt x="3007" y="974"/>
                    <a:pt x="2665" y="851"/>
                    <a:pt x="2321" y="732"/>
                  </a:cubicBezTo>
                  <a:cubicBezTo>
                    <a:pt x="1977" y="613"/>
                    <a:pt x="1633" y="496"/>
                    <a:pt x="1286" y="386"/>
                  </a:cubicBezTo>
                  <a:cubicBezTo>
                    <a:pt x="940" y="274"/>
                    <a:pt x="591" y="172"/>
                    <a:pt x="242" y="70"/>
                  </a:cubicBezTo>
                  <a:cubicBezTo>
                    <a:pt x="161" y="47"/>
                    <a:pt x="81" y="23"/>
                    <a:pt x="0" y="0"/>
                  </a:cubicBezTo>
                  <a:cubicBezTo>
                    <a:pt x="0" y="21"/>
                    <a:pt x="0" y="21"/>
                    <a:pt x="0" y="21"/>
                  </a:cubicBezTo>
                  <a:cubicBezTo>
                    <a:pt x="79" y="41"/>
                    <a:pt x="159" y="62"/>
                    <a:pt x="238" y="83"/>
                  </a:cubicBezTo>
                  <a:cubicBezTo>
                    <a:pt x="589" y="179"/>
                    <a:pt x="935" y="291"/>
                    <a:pt x="1280" y="404"/>
                  </a:cubicBezTo>
                  <a:cubicBezTo>
                    <a:pt x="1625" y="519"/>
                    <a:pt x="1969" y="638"/>
                    <a:pt x="2310" y="762"/>
                  </a:cubicBezTo>
                  <a:cubicBezTo>
                    <a:pt x="2652" y="886"/>
                    <a:pt x="2992" y="1013"/>
                    <a:pt x="3332" y="1142"/>
                  </a:cubicBezTo>
                  <a:cubicBezTo>
                    <a:pt x="4012" y="1402"/>
                    <a:pt x="4689" y="1666"/>
                    <a:pt x="5363" y="1938"/>
                  </a:cubicBezTo>
                  <a:cubicBezTo>
                    <a:pt x="6037" y="2211"/>
                    <a:pt x="6708" y="2493"/>
                    <a:pt x="7371" y="2791"/>
                  </a:cubicBezTo>
                  <a:cubicBezTo>
                    <a:pt x="7797" y="2980"/>
                    <a:pt x="8219" y="3175"/>
                    <a:pt x="8640" y="3375"/>
                  </a:cubicBezTo>
                  <a:cubicBezTo>
                    <a:pt x="8640" y="3354"/>
                    <a:pt x="8640" y="3354"/>
                    <a:pt x="8640" y="3354"/>
                  </a:cubicBezTo>
                  <a:cubicBezTo>
                    <a:pt x="8219" y="3162"/>
                    <a:pt x="7796" y="2974"/>
                    <a:pt x="7373" y="27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19">
              <a:extLst>
                <a:ext uri="{FF2B5EF4-FFF2-40B4-BE49-F238E27FC236}">
                  <a16:creationId xmlns:a16="http://schemas.microsoft.com/office/drawing/2014/main" id="{412F7F91-13E9-4429-AABC-14755BC54FE8}"/>
                </a:ext>
              </a:extLst>
            </p:cNvPr>
            <p:cNvSpPr>
              <a:spLocks/>
            </p:cNvSpPr>
            <p:nvPr/>
          </p:nvSpPr>
          <p:spPr bwMode="auto">
            <a:xfrm>
              <a:off x="0" y="210"/>
              <a:ext cx="5760" cy="2133"/>
            </a:xfrm>
            <a:custGeom>
              <a:avLst/>
              <a:gdLst>
                <a:gd name="T0" fmla="*/ 7470 w 8640"/>
                <a:gd name="T1" fmla="*/ 2661 h 3200"/>
                <a:gd name="T2" fmla="*/ 5477 w 8640"/>
                <a:gd name="T3" fmla="*/ 1814 h 3200"/>
                <a:gd name="T4" fmla="*/ 3456 w 8640"/>
                <a:gd name="T5" fmla="*/ 1038 h 3200"/>
                <a:gd name="T6" fmla="*/ 2431 w 8640"/>
                <a:gd name="T7" fmla="*/ 690 h 3200"/>
                <a:gd name="T8" fmla="*/ 1396 w 8640"/>
                <a:gd name="T9" fmla="*/ 372 h 3200"/>
                <a:gd name="T10" fmla="*/ 351 w 8640"/>
                <a:gd name="T11" fmla="*/ 89 h 3200"/>
                <a:gd name="T12" fmla="*/ 0 w 8640"/>
                <a:gd name="T13" fmla="*/ 0 h 3200"/>
                <a:gd name="T14" fmla="*/ 0 w 8640"/>
                <a:gd name="T15" fmla="*/ 26 h 3200"/>
                <a:gd name="T16" fmla="*/ 348 w 8640"/>
                <a:gd name="T17" fmla="*/ 102 h 3200"/>
                <a:gd name="T18" fmla="*/ 1390 w 8640"/>
                <a:gd name="T19" fmla="*/ 391 h 3200"/>
                <a:gd name="T20" fmla="*/ 3442 w 8640"/>
                <a:gd name="T21" fmla="*/ 1077 h 3200"/>
                <a:gd name="T22" fmla="*/ 5469 w 8640"/>
                <a:gd name="T23" fmla="*/ 1837 h 3200"/>
                <a:gd name="T24" fmla="*/ 7468 w 8640"/>
                <a:gd name="T25" fmla="*/ 2665 h 3200"/>
                <a:gd name="T26" fmla="*/ 8640 w 8640"/>
                <a:gd name="T27" fmla="*/ 3200 h 3200"/>
                <a:gd name="T28" fmla="*/ 8640 w 8640"/>
                <a:gd name="T29" fmla="*/ 3181 h 3200"/>
                <a:gd name="T30" fmla="*/ 7470 w 8640"/>
                <a:gd name="T31" fmla="*/ 2661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3200">
                  <a:moveTo>
                    <a:pt x="7470" y="2661"/>
                  </a:moveTo>
                  <a:cubicBezTo>
                    <a:pt x="6808" y="2373"/>
                    <a:pt x="6145" y="2089"/>
                    <a:pt x="5477" y="1814"/>
                  </a:cubicBezTo>
                  <a:cubicBezTo>
                    <a:pt x="4810" y="1540"/>
                    <a:pt x="4137" y="1278"/>
                    <a:pt x="3456" y="1038"/>
                  </a:cubicBezTo>
                  <a:cubicBezTo>
                    <a:pt x="3116" y="917"/>
                    <a:pt x="2774" y="801"/>
                    <a:pt x="2431" y="690"/>
                  </a:cubicBezTo>
                  <a:cubicBezTo>
                    <a:pt x="2087" y="580"/>
                    <a:pt x="1743" y="472"/>
                    <a:pt x="1396" y="372"/>
                  </a:cubicBezTo>
                  <a:cubicBezTo>
                    <a:pt x="1050" y="270"/>
                    <a:pt x="701" y="179"/>
                    <a:pt x="351" y="89"/>
                  </a:cubicBezTo>
                  <a:cubicBezTo>
                    <a:pt x="234" y="59"/>
                    <a:pt x="117" y="29"/>
                    <a:pt x="0" y="0"/>
                  </a:cubicBezTo>
                  <a:cubicBezTo>
                    <a:pt x="0" y="26"/>
                    <a:pt x="0" y="26"/>
                    <a:pt x="0" y="26"/>
                  </a:cubicBezTo>
                  <a:cubicBezTo>
                    <a:pt x="116" y="50"/>
                    <a:pt x="232" y="75"/>
                    <a:pt x="348" y="102"/>
                  </a:cubicBezTo>
                  <a:cubicBezTo>
                    <a:pt x="699" y="186"/>
                    <a:pt x="1045" y="288"/>
                    <a:pt x="1390" y="391"/>
                  </a:cubicBezTo>
                  <a:cubicBezTo>
                    <a:pt x="2081" y="598"/>
                    <a:pt x="2763" y="835"/>
                    <a:pt x="3442" y="1077"/>
                  </a:cubicBezTo>
                  <a:cubicBezTo>
                    <a:pt x="4121" y="1322"/>
                    <a:pt x="4796" y="1574"/>
                    <a:pt x="5469" y="1837"/>
                  </a:cubicBezTo>
                  <a:cubicBezTo>
                    <a:pt x="6141" y="2099"/>
                    <a:pt x="6808" y="2373"/>
                    <a:pt x="7468" y="2665"/>
                  </a:cubicBezTo>
                  <a:cubicBezTo>
                    <a:pt x="7861" y="2838"/>
                    <a:pt x="8252" y="3017"/>
                    <a:pt x="8640" y="3200"/>
                  </a:cubicBezTo>
                  <a:cubicBezTo>
                    <a:pt x="8640" y="3181"/>
                    <a:pt x="8640" y="3181"/>
                    <a:pt x="8640" y="3181"/>
                  </a:cubicBezTo>
                  <a:cubicBezTo>
                    <a:pt x="8251" y="3005"/>
                    <a:pt x="7861" y="2832"/>
                    <a:pt x="7470" y="26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20">
              <a:extLst>
                <a:ext uri="{FF2B5EF4-FFF2-40B4-BE49-F238E27FC236}">
                  <a16:creationId xmlns:a16="http://schemas.microsoft.com/office/drawing/2014/main" id="{1AF13BEE-0523-4555-ACF9-615B2D5334AB}"/>
                </a:ext>
              </a:extLst>
            </p:cNvPr>
            <p:cNvSpPr>
              <a:spLocks/>
            </p:cNvSpPr>
            <p:nvPr/>
          </p:nvSpPr>
          <p:spPr bwMode="auto">
            <a:xfrm>
              <a:off x="0" y="260"/>
              <a:ext cx="5760" cy="2008"/>
            </a:xfrm>
            <a:custGeom>
              <a:avLst/>
              <a:gdLst>
                <a:gd name="T0" fmla="*/ 7565 w 8640"/>
                <a:gd name="T1" fmla="*/ 2521 h 3012"/>
                <a:gd name="T2" fmla="*/ 5580 w 8640"/>
                <a:gd name="T3" fmla="*/ 1699 h 3012"/>
                <a:gd name="T4" fmla="*/ 3561 w 8640"/>
                <a:gd name="T5" fmla="*/ 960 h 3012"/>
                <a:gd name="T6" fmla="*/ 2536 w 8640"/>
                <a:gd name="T7" fmla="*/ 636 h 3012"/>
                <a:gd name="T8" fmla="*/ 1501 w 8640"/>
                <a:gd name="T9" fmla="*/ 346 h 3012"/>
                <a:gd name="T10" fmla="*/ 456 w 8640"/>
                <a:gd name="T11" fmla="*/ 97 h 3012"/>
                <a:gd name="T12" fmla="*/ 0 w 8640"/>
                <a:gd name="T13" fmla="*/ 0 h 3012"/>
                <a:gd name="T14" fmla="*/ 0 w 8640"/>
                <a:gd name="T15" fmla="*/ 29 h 3012"/>
                <a:gd name="T16" fmla="*/ 453 w 8640"/>
                <a:gd name="T17" fmla="*/ 110 h 3012"/>
                <a:gd name="T18" fmla="*/ 1496 w 8640"/>
                <a:gd name="T19" fmla="*/ 365 h 3012"/>
                <a:gd name="T20" fmla="*/ 3548 w 8640"/>
                <a:gd name="T21" fmla="*/ 1000 h 3012"/>
                <a:gd name="T22" fmla="*/ 5571 w 8640"/>
                <a:gd name="T23" fmla="*/ 1721 h 3012"/>
                <a:gd name="T24" fmla="*/ 7563 w 8640"/>
                <a:gd name="T25" fmla="*/ 2526 h 3012"/>
                <a:gd name="T26" fmla="*/ 8640 w 8640"/>
                <a:gd name="T27" fmla="*/ 3012 h 3012"/>
                <a:gd name="T28" fmla="*/ 8640 w 8640"/>
                <a:gd name="T29" fmla="*/ 2995 h 3012"/>
                <a:gd name="T30" fmla="*/ 7565 w 8640"/>
                <a:gd name="T31" fmla="*/ 2521 h 3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3012">
                  <a:moveTo>
                    <a:pt x="7565" y="2521"/>
                  </a:moveTo>
                  <a:cubicBezTo>
                    <a:pt x="6907" y="2239"/>
                    <a:pt x="6246" y="1963"/>
                    <a:pt x="5580" y="1699"/>
                  </a:cubicBezTo>
                  <a:cubicBezTo>
                    <a:pt x="4914" y="1435"/>
                    <a:pt x="4241" y="1186"/>
                    <a:pt x="3561" y="960"/>
                  </a:cubicBezTo>
                  <a:cubicBezTo>
                    <a:pt x="3221" y="846"/>
                    <a:pt x="2880" y="738"/>
                    <a:pt x="2536" y="636"/>
                  </a:cubicBezTo>
                  <a:cubicBezTo>
                    <a:pt x="2193" y="534"/>
                    <a:pt x="1848" y="436"/>
                    <a:pt x="1501" y="346"/>
                  </a:cubicBezTo>
                  <a:cubicBezTo>
                    <a:pt x="1155" y="254"/>
                    <a:pt x="805" y="174"/>
                    <a:pt x="456" y="97"/>
                  </a:cubicBezTo>
                  <a:cubicBezTo>
                    <a:pt x="304" y="63"/>
                    <a:pt x="152" y="30"/>
                    <a:pt x="0" y="0"/>
                  </a:cubicBezTo>
                  <a:cubicBezTo>
                    <a:pt x="0" y="29"/>
                    <a:pt x="0" y="29"/>
                    <a:pt x="0" y="29"/>
                  </a:cubicBezTo>
                  <a:cubicBezTo>
                    <a:pt x="151" y="53"/>
                    <a:pt x="302" y="80"/>
                    <a:pt x="453" y="110"/>
                  </a:cubicBezTo>
                  <a:cubicBezTo>
                    <a:pt x="804" y="182"/>
                    <a:pt x="1150" y="272"/>
                    <a:pt x="1496" y="365"/>
                  </a:cubicBezTo>
                  <a:cubicBezTo>
                    <a:pt x="2187" y="552"/>
                    <a:pt x="2869" y="772"/>
                    <a:pt x="3548" y="1000"/>
                  </a:cubicBezTo>
                  <a:cubicBezTo>
                    <a:pt x="4226" y="1230"/>
                    <a:pt x="4901" y="1469"/>
                    <a:pt x="5571" y="1721"/>
                  </a:cubicBezTo>
                  <a:cubicBezTo>
                    <a:pt x="6241" y="1973"/>
                    <a:pt x="6907" y="2239"/>
                    <a:pt x="7563" y="2526"/>
                  </a:cubicBezTo>
                  <a:cubicBezTo>
                    <a:pt x="7925" y="2682"/>
                    <a:pt x="8283" y="2845"/>
                    <a:pt x="8640" y="3012"/>
                  </a:cubicBezTo>
                  <a:cubicBezTo>
                    <a:pt x="8640" y="2995"/>
                    <a:pt x="8640" y="2995"/>
                    <a:pt x="8640" y="2995"/>
                  </a:cubicBezTo>
                  <a:cubicBezTo>
                    <a:pt x="8283" y="2834"/>
                    <a:pt x="7925" y="2676"/>
                    <a:pt x="7565" y="25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21">
              <a:extLst>
                <a:ext uri="{FF2B5EF4-FFF2-40B4-BE49-F238E27FC236}">
                  <a16:creationId xmlns:a16="http://schemas.microsoft.com/office/drawing/2014/main" id="{FB3FBD19-2E61-428B-8992-5B35AE54861D}"/>
                </a:ext>
              </a:extLst>
            </p:cNvPr>
            <p:cNvSpPr>
              <a:spLocks/>
            </p:cNvSpPr>
            <p:nvPr/>
          </p:nvSpPr>
          <p:spPr bwMode="auto">
            <a:xfrm>
              <a:off x="0" y="319"/>
              <a:ext cx="5760" cy="1874"/>
            </a:xfrm>
            <a:custGeom>
              <a:avLst/>
              <a:gdLst>
                <a:gd name="T0" fmla="*/ 7660 w 8640"/>
                <a:gd name="T1" fmla="*/ 2369 h 2811"/>
                <a:gd name="T2" fmla="*/ 5679 w 8640"/>
                <a:gd name="T3" fmla="*/ 1571 h 2811"/>
                <a:gd name="T4" fmla="*/ 1601 w 8640"/>
                <a:gd name="T5" fmla="*/ 310 h 2811"/>
                <a:gd name="T6" fmla="*/ 555 w 8640"/>
                <a:gd name="T7" fmla="*/ 95 h 2811"/>
                <a:gd name="T8" fmla="*/ 29 w 8640"/>
                <a:gd name="T9" fmla="*/ 4 h 2811"/>
                <a:gd name="T10" fmla="*/ 0 w 8640"/>
                <a:gd name="T11" fmla="*/ 0 h 2811"/>
                <a:gd name="T12" fmla="*/ 0 w 8640"/>
                <a:gd name="T13" fmla="*/ 32 h 2811"/>
                <a:gd name="T14" fmla="*/ 25 w 8640"/>
                <a:gd name="T15" fmla="*/ 35 h 2811"/>
                <a:gd name="T16" fmla="*/ 553 w 8640"/>
                <a:gd name="T17" fmla="*/ 109 h 2811"/>
                <a:gd name="T18" fmla="*/ 1597 w 8640"/>
                <a:gd name="T19" fmla="*/ 329 h 2811"/>
                <a:gd name="T20" fmla="*/ 3650 w 8640"/>
                <a:gd name="T21" fmla="*/ 910 h 2811"/>
                <a:gd name="T22" fmla="*/ 5671 w 8640"/>
                <a:gd name="T23" fmla="*/ 1594 h 2811"/>
                <a:gd name="T24" fmla="*/ 7658 w 8640"/>
                <a:gd name="T25" fmla="*/ 2374 h 2811"/>
                <a:gd name="T26" fmla="*/ 8640 w 8640"/>
                <a:gd name="T27" fmla="*/ 2811 h 2811"/>
                <a:gd name="T28" fmla="*/ 8640 w 8640"/>
                <a:gd name="T29" fmla="*/ 2795 h 2811"/>
                <a:gd name="T30" fmla="*/ 7660 w 8640"/>
                <a:gd name="T31" fmla="*/ 2369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2811">
                  <a:moveTo>
                    <a:pt x="7660" y="2369"/>
                  </a:moveTo>
                  <a:cubicBezTo>
                    <a:pt x="7004" y="2092"/>
                    <a:pt x="6345" y="1825"/>
                    <a:pt x="5679" y="1571"/>
                  </a:cubicBezTo>
                  <a:cubicBezTo>
                    <a:pt x="4350" y="1062"/>
                    <a:pt x="2989" y="632"/>
                    <a:pt x="1601" y="310"/>
                  </a:cubicBezTo>
                  <a:cubicBezTo>
                    <a:pt x="1255" y="229"/>
                    <a:pt x="905" y="160"/>
                    <a:pt x="555" y="95"/>
                  </a:cubicBezTo>
                  <a:cubicBezTo>
                    <a:pt x="380" y="63"/>
                    <a:pt x="205" y="31"/>
                    <a:pt x="29" y="4"/>
                  </a:cubicBezTo>
                  <a:cubicBezTo>
                    <a:pt x="19" y="3"/>
                    <a:pt x="10" y="1"/>
                    <a:pt x="0" y="0"/>
                  </a:cubicBezTo>
                  <a:cubicBezTo>
                    <a:pt x="0" y="32"/>
                    <a:pt x="0" y="32"/>
                    <a:pt x="0" y="32"/>
                  </a:cubicBezTo>
                  <a:cubicBezTo>
                    <a:pt x="8" y="33"/>
                    <a:pt x="17" y="34"/>
                    <a:pt x="25" y="35"/>
                  </a:cubicBezTo>
                  <a:cubicBezTo>
                    <a:pt x="201" y="56"/>
                    <a:pt x="378" y="79"/>
                    <a:pt x="553" y="109"/>
                  </a:cubicBezTo>
                  <a:cubicBezTo>
                    <a:pt x="904" y="167"/>
                    <a:pt x="1251" y="247"/>
                    <a:pt x="1597" y="329"/>
                  </a:cubicBezTo>
                  <a:cubicBezTo>
                    <a:pt x="2289" y="495"/>
                    <a:pt x="2971" y="697"/>
                    <a:pt x="3650" y="910"/>
                  </a:cubicBezTo>
                  <a:cubicBezTo>
                    <a:pt x="4327" y="1125"/>
                    <a:pt x="5002" y="1352"/>
                    <a:pt x="5671" y="1594"/>
                  </a:cubicBezTo>
                  <a:cubicBezTo>
                    <a:pt x="6340" y="1835"/>
                    <a:pt x="7004" y="2093"/>
                    <a:pt x="7658" y="2374"/>
                  </a:cubicBezTo>
                  <a:cubicBezTo>
                    <a:pt x="7988" y="2514"/>
                    <a:pt x="8315" y="2660"/>
                    <a:pt x="8640" y="2811"/>
                  </a:cubicBezTo>
                  <a:cubicBezTo>
                    <a:pt x="8640" y="2795"/>
                    <a:pt x="8640" y="2795"/>
                    <a:pt x="8640" y="2795"/>
                  </a:cubicBezTo>
                  <a:cubicBezTo>
                    <a:pt x="8315" y="2650"/>
                    <a:pt x="7988" y="2508"/>
                    <a:pt x="7660" y="23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22">
              <a:extLst>
                <a:ext uri="{FF2B5EF4-FFF2-40B4-BE49-F238E27FC236}">
                  <a16:creationId xmlns:a16="http://schemas.microsoft.com/office/drawing/2014/main" id="{46EFF026-A7BB-41F1-BCE8-31606A443608}"/>
                </a:ext>
              </a:extLst>
            </p:cNvPr>
            <p:cNvSpPr>
              <a:spLocks/>
            </p:cNvSpPr>
            <p:nvPr/>
          </p:nvSpPr>
          <p:spPr bwMode="auto">
            <a:xfrm>
              <a:off x="0" y="387"/>
              <a:ext cx="5760" cy="1732"/>
            </a:xfrm>
            <a:custGeom>
              <a:avLst/>
              <a:gdLst>
                <a:gd name="T0" fmla="*/ 7753 w 8640"/>
                <a:gd name="T1" fmla="*/ 2202 h 2597"/>
                <a:gd name="T2" fmla="*/ 5776 w 8640"/>
                <a:gd name="T3" fmla="*/ 1429 h 2597"/>
                <a:gd name="T4" fmla="*/ 1697 w 8640"/>
                <a:gd name="T5" fmla="*/ 261 h 2597"/>
                <a:gd name="T6" fmla="*/ 651 w 8640"/>
                <a:gd name="T7" fmla="*/ 82 h 2597"/>
                <a:gd name="T8" fmla="*/ 124 w 8640"/>
                <a:gd name="T9" fmla="*/ 12 h 2597"/>
                <a:gd name="T10" fmla="*/ 0 w 8640"/>
                <a:gd name="T11" fmla="*/ 0 h 2597"/>
                <a:gd name="T12" fmla="*/ 0 w 8640"/>
                <a:gd name="T13" fmla="*/ 34 h 2597"/>
                <a:gd name="T14" fmla="*/ 121 w 8640"/>
                <a:gd name="T15" fmla="*/ 43 h 2597"/>
                <a:gd name="T16" fmla="*/ 649 w 8640"/>
                <a:gd name="T17" fmla="*/ 96 h 2597"/>
                <a:gd name="T18" fmla="*/ 1693 w 8640"/>
                <a:gd name="T19" fmla="*/ 281 h 2597"/>
                <a:gd name="T20" fmla="*/ 2726 w 8640"/>
                <a:gd name="T21" fmla="*/ 524 h 2597"/>
                <a:gd name="T22" fmla="*/ 3747 w 8640"/>
                <a:gd name="T23" fmla="*/ 807 h 2597"/>
                <a:gd name="T24" fmla="*/ 5768 w 8640"/>
                <a:gd name="T25" fmla="*/ 1452 h 2597"/>
                <a:gd name="T26" fmla="*/ 8640 w 8640"/>
                <a:gd name="T27" fmla="*/ 2597 h 2597"/>
                <a:gd name="T28" fmla="*/ 8640 w 8640"/>
                <a:gd name="T29" fmla="*/ 2582 h 2597"/>
                <a:gd name="T30" fmla="*/ 7753 w 8640"/>
                <a:gd name="T31" fmla="*/ 2202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2597">
                  <a:moveTo>
                    <a:pt x="7753" y="2202"/>
                  </a:moveTo>
                  <a:cubicBezTo>
                    <a:pt x="7100" y="1931"/>
                    <a:pt x="6441" y="1672"/>
                    <a:pt x="5776" y="1429"/>
                  </a:cubicBezTo>
                  <a:cubicBezTo>
                    <a:pt x="4448" y="942"/>
                    <a:pt x="3085" y="541"/>
                    <a:pt x="1697" y="261"/>
                  </a:cubicBezTo>
                  <a:cubicBezTo>
                    <a:pt x="1350" y="191"/>
                    <a:pt x="1001" y="134"/>
                    <a:pt x="651" y="82"/>
                  </a:cubicBezTo>
                  <a:cubicBezTo>
                    <a:pt x="476" y="57"/>
                    <a:pt x="300" y="31"/>
                    <a:pt x="124" y="12"/>
                  </a:cubicBezTo>
                  <a:cubicBezTo>
                    <a:pt x="83" y="8"/>
                    <a:pt x="41" y="4"/>
                    <a:pt x="0" y="0"/>
                  </a:cubicBezTo>
                  <a:cubicBezTo>
                    <a:pt x="0" y="34"/>
                    <a:pt x="0" y="34"/>
                    <a:pt x="0" y="34"/>
                  </a:cubicBezTo>
                  <a:cubicBezTo>
                    <a:pt x="40" y="37"/>
                    <a:pt x="81" y="40"/>
                    <a:pt x="121" y="43"/>
                  </a:cubicBezTo>
                  <a:cubicBezTo>
                    <a:pt x="298" y="57"/>
                    <a:pt x="474" y="73"/>
                    <a:pt x="649" y="96"/>
                  </a:cubicBezTo>
                  <a:cubicBezTo>
                    <a:pt x="1000" y="141"/>
                    <a:pt x="1347" y="209"/>
                    <a:pt x="1693" y="281"/>
                  </a:cubicBezTo>
                  <a:cubicBezTo>
                    <a:pt x="2039" y="354"/>
                    <a:pt x="2383" y="435"/>
                    <a:pt x="2726" y="524"/>
                  </a:cubicBezTo>
                  <a:cubicBezTo>
                    <a:pt x="3068" y="613"/>
                    <a:pt x="3408" y="709"/>
                    <a:pt x="3747" y="807"/>
                  </a:cubicBezTo>
                  <a:cubicBezTo>
                    <a:pt x="4426" y="1007"/>
                    <a:pt x="5100" y="1221"/>
                    <a:pt x="5768" y="1452"/>
                  </a:cubicBezTo>
                  <a:cubicBezTo>
                    <a:pt x="6743" y="1786"/>
                    <a:pt x="7703" y="2168"/>
                    <a:pt x="8640" y="2597"/>
                  </a:cubicBezTo>
                  <a:cubicBezTo>
                    <a:pt x="8640" y="2582"/>
                    <a:pt x="8640" y="2582"/>
                    <a:pt x="8640" y="2582"/>
                  </a:cubicBezTo>
                  <a:cubicBezTo>
                    <a:pt x="8346" y="2452"/>
                    <a:pt x="8050" y="2326"/>
                    <a:pt x="7753" y="2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23">
              <a:extLst>
                <a:ext uri="{FF2B5EF4-FFF2-40B4-BE49-F238E27FC236}">
                  <a16:creationId xmlns:a16="http://schemas.microsoft.com/office/drawing/2014/main" id="{52206F73-6B0A-4949-BFB3-F0183F828F2D}"/>
                </a:ext>
              </a:extLst>
            </p:cNvPr>
            <p:cNvSpPr>
              <a:spLocks/>
            </p:cNvSpPr>
            <p:nvPr/>
          </p:nvSpPr>
          <p:spPr bwMode="auto">
            <a:xfrm>
              <a:off x="0" y="467"/>
              <a:ext cx="5760" cy="1578"/>
            </a:xfrm>
            <a:custGeom>
              <a:avLst/>
              <a:gdLst>
                <a:gd name="T0" fmla="*/ 7846 w 8640"/>
                <a:gd name="T1" fmla="*/ 2019 h 2367"/>
                <a:gd name="T2" fmla="*/ 5871 w 8640"/>
                <a:gd name="T3" fmla="*/ 1272 h 2367"/>
                <a:gd name="T4" fmla="*/ 1789 w 8640"/>
                <a:gd name="T5" fmla="*/ 200 h 2367"/>
                <a:gd name="T6" fmla="*/ 742 w 8640"/>
                <a:gd name="T7" fmla="*/ 58 h 2367"/>
                <a:gd name="T8" fmla="*/ 216 w 8640"/>
                <a:gd name="T9" fmla="*/ 10 h 2367"/>
                <a:gd name="T10" fmla="*/ 0 w 8640"/>
                <a:gd name="T11" fmla="*/ 0 h 2367"/>
                <a:gd name="T12" fmla="*/ 0 w 8640"/>
                <a:gd name="T13" fmla="*/ 35 h 2367"/>
                <a:gd name="T14" fmla="*/ 215 w 8640"/>
                <a:gd name="T15" fmla="*/ 41 h 2367"/>
                <a:gd name="T16" fmla="*/ 741 w 8640"/>
                <a:gd name="T17" fmla="*/ 72 h 2367"/>
                <a:gd name="T18" fmla="*/ 1786 w 8640"/>
                <a:gd name="T19" fmla="*/ 220 h 2367"/>
                <a:gd name="T20" fmla="*/ 3842 w 8640"/>
                <a:gd name="T21" fmla="*/ 691 h 2367"/>
                <a:gd name="T22" fmla="*/ 5864 w 8640"/>
                <a:gd name="T23" fmla="*/ 1295 h 2367"/>
                <a:gd name="T24" fmla="*/ 8640 w 8640"/>
                <a:gd name="T25" fmla="*/ 2367 h 2367"/>
                <a:gd name="T26" fmla="*/ 8640 w 8640"/>
                <a:gd name="T27" fmla="*/ 2354 h 2367"/>
                <a:gd name="T28" fmla="*/ 7846 w 8640"/>
                <a:gd name="T29" fmla="*/ 2019 h 2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2367">
                  <a:moveTo>
                    <a:pt x="7846" y="2019"/>
                  </a:moveTo>
                  <a:cubicBezTo>
                    <a:pt x="7194" y="1755"/>
                    <a:pt x="6536" y="1504"/>
                    <a:pt x="5871" y="1272"/>
                  </a:cubicBezTo>
                  <a:cubicBezTo>
                    <a:pt x="4542" y="807"/>
                    <a:pt x="3178" y="436"/>
                    <a:pt x="1789" y="200"/>
                  </a:cubicBezTo>
                  <a:cubicBezTo>
                    <a:pt x="1442" y="141"/>
                    <a:pt x="1092" y="96"/>
                    <a:pt x="742" y="58"/>
                  </a:cubicBezTo>
                  <a:cubicBezTo>
                    <a:pt x="567" y="39"/>
                    <a:pt x="392" y="21"/>
                    <a:pt x="216" y="10"/>
                  </a:cubicBezTo>
                  <a:cubicBezTo>
                    <a:pt x="144" y="5"/>
                    <a:pt x="72" y="2"/>
                    <a:pt x="0" y="0"/>
                  </a:cubicBezTo>
                  <a:cubicBezTo>
                    <a:pt x="0" y="35"/>
                    <a:pt x="0" y="35"/>
                    <a:pt x="0" y="35"/>
                  </a:cubicBezTo>
                  <a:cubicBezTo>
                    <a:pt x="72" y="36"/>
                    <a:pt x="143" y="38"/>
                    <a:pt x="215" y="41"/>
                  </a:cubicBezTo>
                  <a:cubicBezTo>
                    <a:pt x="390" y="46"/>
                    <a:pt x="566" y="56"/>
                    <a:pt x="741" y="72"/>
                  </a:cubicBezTo>
                  <a:cubicBezTo>
                    <a:pt x="1091" y="104"/>
                    <a:pt x="1439" y="159"/>
                    <a:pt x="1786" y="220"/>
                  </a:cubicBezTo>
                  <a:cubicBezTo>
                    <a:pt x="2478" y="342"/>
                    <a:pt x="3163" y="509"/>
                    <a:pt x="3842" y="691"/>
                  </a:cubicBezTo>
                  <a:cubicBezTo>
                    <a:pt x="4521" y="875"/>
                    <a:pt x="5195" y="1075"/>
                    <a:pt x="5864" y="1295"/>
                  </a:cubicBezTo>
                  <a:cubicBezTo>
                    <a:pt x="6807" y="1603"/>
                    <a:pt x="7735" y="1960"/>
                    <a:pt x="8640" y="2367"/>
                  </a:cubicBezTo>
                  <a:cubicBezTo>
                    <a:pt x="8640" y="2354"/>
                    <a:pt x="8640" y="2354"/>
                    <a:pt x="8640" y="2354"/>
                  </a:cubicBezTo>
                  <a:cubicBezTo>
                    <a:pt x="8377" y="2239"/>
                    <a:pt x="8112" y="2128"/>
                    <a:pt x="7846" y="20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24">
              <a:extLst>
                <a:ext uri="{FF2B5EF4-FFF2-40B4-BE49-F238E27FC236}">
                  <a16:creationId xmlns:a16="http://schemas.microsoft.com/office/drawing/2014/main" id="{D67CEC03-40FB-41D7-870B-E85BDF4ED30E}"/>
                </a:ext>
              </a:extLst>
            </p:cNvPr>
            <p:cNvSpPr>
              <a:spLocks/>
            </p:cNvSpPr>
            <p:nvPr/>
          </p:nvSpPr>
          <p:spPr bwMode="auto">
            <a:xfrm>
              <a:off x="0" y="553"/>
              <a:ext cx="5760" cy="1419"/>
            </a:xfrm>
            <a:custGeom>
              <a:avLst/>
              <a:gdLst>
                <a:gd name="T0" fmla="*/ 7939 w 8640"/>
                <a:gd name="T1" fmla="*/ 1827 h 2128"/>
                <a:gd name="T2" fmla="*/ 5964 w 8640"/>
                <a:gd name="T3" fmla="*/ 1105 h 2128"/>
                <a:gd name="T4" fmla="*/ 1877 w 8640"/>
                <a:gd name="T5" fmla="*/ 132 h 2128"/>
                <a:gd name="T6" fmla="*/ 831 w 8640"/>
                <a:gd name="T7" fmla="*/ 28 h 2128"/>
                <a:gd name="T8" fmla="*/ 305 w 8640"/>
                <a:gd name="T9" fmla="*/ 2 h 2128"/>
                <a:gd name="T10" fmla="*/ 0 w 8640"/>
                <a:gd name="T11" fmla="*/ 5 h 2128"/>
                <a:gd name="T12" fmla="*/ 0 w 8640"/>
                <a:gd name="T13" fmla="*/ 41 h 2128"/>
                <a:gd name="T14" fmla="*/ 305 w 8640"/>
                <a:gd name="T15" fmla="*/ 33 h 2128"/>
                <a:gd name="T16" fmla="*/ 830 w 8640"/>
                <a:gd name="T17" fmla="*/ 42 h 2128"/>
                <a:gd name="T18" fmla="*/ 1874 w 8640"/>
                <a:gd name="T19" fmla="*/ 152 h 2128"/>
                <a:gd name="T20" fmla="*/ 3933 w 8640"/>
                <a:gd name="T21" fmla="*/ 565 h 2128"/>
                <a:gd name="T22" fmla="*/ 5957 w 8640"/>
                <a:gd name="T23" fmla="*/ 1128 h 2128"/>
                <a:gd name="T24" fmla="*/ 8640 w 8640"/>
                <a:gd name="T25" fmla="*/ 2128 h 2128"/>
                <a:gd name="T26" fmla="*/ 8640 w 8640"/>
                <a:gd name="T27" fmla="*/ 2116 h 2128"/>
                <a:gd name="T28" fmla="*/ 7939 w 8640"/>
                <a:gd name="T29" fmla="*/ 1827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2128">
                  <a:moveTo>
                    <a:pt x="7939" y="1827"/>
                  </a:moveTo>
                  <a:cubicBezTo>
                    <a:pt x="7287" y="1568"/>
                    <a:pt x="6629" y="1326"/>
                    <a:pt x="5964" y="1105"/>
                  </a:cubicBezTo>
                  <a:cubicBezTo>
                    <a:pt x="4634" y="663"/>
                    <a:pt x="3267" y="323"/>
                    <a:pt x="1877" y="132"/>
                  </a:cubicBezTo>
                  <a:cubicBezTo>
                    <a:pt x="1530" y="85"/>
                    <a:pt x="1180" y="52"/>
                    <a:pt x="831" y="28"/>
                  </a:cubicBezTo>
                  <a:cubicBezTo>
                    <a:pt x="656" y="16"/>
                    <a:pt x="481" y="5"/>
                    <a:pt x="305" y="2"/>
                  </a:cubicBezTo>
                  <a:cubicBezTo>
                    <a:pt x="203" y="0"/>
                    <a:pt x="102" y="1"/>
                    <a:pt x="0" y="5"/>
                  </a:cubicBezTo>
                  <a:cubicBezTo>
                    <a:pt x="0" y="41"/>
                    <a:pt x="0" y="41"/>
                    <a:pt x="0" y="41"/>
                  </a:cubicBezTo>
                  <a:cubicBezTo>
                    <a:pt x="102" y="37"/>
                    <a:pt x="203" y="34"/>
                    <a:pt x="305" y="33"/>
                  </a:cubicBezTo>
                  <a:cubicBezTo>
                    <a:pt x="480" y="31"/>
                    <a:pt x="655" y="33"/>
                    <a:pt x="830" y="42"/>
                  </a:cubicBezTo>
                  <a:cubicBezTo>
                    <a:pt x="1180" y="60"/>
                    <a:pt x="1528" y="103"/>
                    <a:pt x="1874" y="152"/>
                  </a:cubicBezTo>
                  <a:cubicBezTo>
                    <a:pt x="2567" y="252"/>
                    <a:pt x="3253" y="400"/>
                    <a:pt x="3933" y="565"/>
                  </a:cubicBezTo>
                  <a:cubicBezTo>
                    <a:pt x="4613" y="733"/>
                    <a:pt x="5288" y="920"/>
                    <a:pt x="5957" y="1128"/>
                  </a:cubicBezTo>
                  <a:cubicBezTo>
                    <a:pt x="6869" y="1411"/>
                    <a:pt x="7766" y="1743"/>
                    <a:pt x="8640" y="2128"/>
                  </a:cubicBezTo>
                  <a:cubicBezTo>
                    <a:pt x="8640" y="2116"/>
                    <a:pt x="8640" y="2116"/>
                    <a:pt x="8640" y="2116"/>
                  </a:cubicBezTo>
                  <a:cubicBezTo>
                    <a:pt x="8407" y="2017"/>
                    <a:pt x="8173" y="1921"/>
                    <a:pt x="7939" y="18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25">
              <a:extLst>
                <a:ext uri="{FF2B5EF4-FFF2-40B4-BE49-F238E27FC236}">
                  <a16:creationId xmlns:a16="http://schemas.microsoft.com/office/drawing/2014/main" id="{0DFDFF12-77D2-4E1B-8804-FB8688E815EC}"/>
                </a:ext>
              </a:extLst>
            </p:cNvPr>
            <p:cNvSpPr>
              <a:spLocks/>
            </p:cNvSpPr>
            <p:nvPr/>
          </p:nvSpPr>
          <p:spPr bwMode="auto">
            <a:xfrm>
              <a:off x="0" y="637"/>
              <a:ext cx="5760" cy="1263"/>
            </a:xfrm>
            <a:custGeom>
              <a:avLst/>
              <a:gdLst>
                <a:gd name="T0" fmla="*/ 8031 w 8640"/>
                <a:gd name="T1" fmla="*/ 1639 h 1895"/>
                <a:gd name="T2" fmla="*/ 6055 w 8640"/>
                <a:gd name="T3" fmla="*/ 945 h 1895"/>
                <a:gd name="T4" fmla="*/ 1961 w 8640"/>
                <a:gd name="T5" fmla="*/ 74 h 1895"/>
                <a:gd name="T6" fmla="*/ 916 w 8640"/>
                <a:gd name="T7" fmla="*/ 8 h 1895"/>
                <a:gd name="T8" fmla="*/ 392 w 8640"/>
                <a:gd name="T9" fmla="*/ 5 h 1895"/>
                <a:gd name="T10" fmla="*/ 0 w 8640"/>
                <a:gd name="T11" fmla="*/ 31 h 1895"/>
                <a:gd name="T12" fmla="*/ 0 w 8640"/>
                <a:gd name="T13" fmla="*/ 68 h 1895"/>
                <a:gd name="T14" fmla="*/ 393 w 8640"/>
                <a:gd name="T15" fmla="*/ 36 h 1895"/>
                <a:gd name="T16" fmla="*/ 916 w 8640"/>
                <a:gd name="T17" fmla="*/ 22 h 1895"/>
                <a:gd name="T18" fmla="*/ 1438 w 8640"/>
                <a:gd name="T19" fmla="*/ 46 h 1895"/>
                <a:gd name="T20" fmla="*/ 1959 w 8640"/>
                <a:gd name="T21" fmla="*/ 94 h 1895"/>
                <a:gd name="T22" fmla="*/ 4021 w 8640"/>
                <a:gd name="T23" fmla="*/ 447 h 1895"/>
                <a:gd name="T24" fmla="*/ 6048 w 8640"/>
                <a:gd name="T25" fmla="*/ 968 h 1895"/>
                <a:gd name="T26" fmla="*/ 8640 w 8640"/>
                <a:gd name="T27" fmla="*/ 1895 h 1895"/>
                <a:gd name="T28" fmla="*/ 8640 w 8640"/>
                <a:gd name="T29" fmla="*/ 1885 h 1895"/>
                <a:gd name="T30" fmla="*/ 8031 w 8640"/>
                <a:gd name="T31" fmla="*/ 1639 h 1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1895">
                  <a:moveTo>
                    <a:pt x="8031" y="1639"/>
                  </a:moveTo>
                  <a:cubicBezTo>
                    <a:pt x="7380" y="1387"/>
                    <a:pt x="6721" y="1154"/>
                    <a:pt x="6055" y="945"/>
                  </a:cubicBezTo>
                  <a:cubicBezTo>
                    <a:pt x="4723" y="526"/>
                    <a:pt x="3352" y="218"/>
                    <a:pt x="1961" y="74"/>
                  </a:cubicBezTo>
                  <a:cubicBezTo>
                    <a:pt x="1614" y="38"/>
                    <a:pt x="1265" y="19"/>
                    <a:pt x="916" y="8"/>
                  </a:cubicBezTo>
                  <a:cubicBezTo>
                    <a:pt x="741" y="4"/>
                    <a:pt x="567" y="0"/>
                    <a:pt x="392" y="5"/>
                  </a:cubicBezTo>
                  <a:cubicBezTo>
                    <a:pt x="261" y="9"/>
                    <a:pt x="130" y="17"/>
                    <a:pt x="0" y="31"/>
                  </a:cubicBezTo>
                  <a:cubicBezTo>
                    <a:pt x="0" y="68"/>
                    <a:pt x="0" y="68"/>
                    <a:pt x="0" y="68"/>
                  </a:cubicBezTo>
                  <a:cubicBezTo>
                    <a:pt x="131" y="54"/>
                    <a:pt x="262" y="44"/>
                    <a:pt x="393" y="36"/>
                  </a:cubicBezTo>
                  <a:cubicBezTo>
                    <a:pt x="567" y="26"/>
                    <a:pt x="741" y="20"/>
                    <a:pt x="916" y="22"/>
                  </a:cubicBezTo>
                  <a:cubicBezTo>
                    <a:pt x="1090" y="24"/>
                    <a:pt x="1264" y="33"/>
                    <a:pt x="1438" y="46"/>
                  </a:cubicBezTo>
                  <a:cubicBezTo>
                    <a:pt x="1612" y="58"/>
                    <a:pt x="1786" y="75"/>
                    <a:pt x="1959" y="94"/>
                  </a:cubicBezTo>
                  <a:cubicBezTo>
                    <a:pt x="2653" y="170"/>
                    <a:pt x="3340" y="299"/>
                    <a:pt x="4021" y="447"/>
                  </a:cubicBezTo>
                  <a:cubicBezTo>
                    <a:pt x="4702" y="599"/>
                    <a:pt x="5378" y="771"/>
                    <a:pt x="6048" y="968"/>
                  </a:cubicBezTo>
                  <a:cubicBezTo>
                    <a:pt x="6929" y="1226"/>
                    <a:pt x="7796" y="1534"/>
                    <a:pt x="8640" y="1895"/>
                  </a:cubicBezTo>
                  <a:cubicBezTo>
                    <a:pt x="8640" y="1885"/>
                    <a:pt x="8640" y="1885"/>
                    <a:pt x="8640" y="1885"/>
                  </a:cubicBezTo>
                  <a:cubicBezTo>
                    <a:pt x="8438" y="1801"/>
                    <a:pt x="8235" y="1719"/>
                    <a:pt x="8031" y="16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26">
              <a:extLst>
                <a:ext uri="{FF2B5EF4-FFF2-40B4-BE49-F238E27FC236}">
                  <a16:creationId xmlns:a16="http://schemas.microsoft.com/office/drawing/2014/main" id="{1C23E465-EF9D-4322-AE8C-07A3D876B346}"/>
                </a:ext>
              </a:extLst>
            </p:cNvPr>
            <p:cNvSpPr>
              <a:spLocks/>
            </p:cNvSpPr>
            <p:nvPr/>
          </p:nvSpPr>
          <p:spPr bwMode="auto">
            <a:xfrm>
              <a:off x="0" y="713"/>
              <a:ext cx="5760" cy="1117"/>
            </a:xfrm>
            <a:custGeom>
              <a:avLst/>
              <a:gdLst>
                <a:gd name="T0" fmla="*/ 8122 w 8640"/>
                <a:gd name="T1" fmla="*/ 1463 h 1675"/>
                <a:gd name="T2" fmla="*/ 6143 w 8640"/>
                <a:gd name="T3" fmla="*/ 797 h 1675"/>
                <a:gd name="T4" fmla="*/ 2043 w 8640"/>
                <a:gd name="T5" fmla="*/ 31 h 1675"/>
                <a:gd name="T6" fmla="*/ 999 w 8640"/>
                <a:gd name="T7" fmla="*/ 5 h 1675"/>
                <a:gd name="T8" fmla="*/ 477 w 8640"/>
                <a:gd name="T9" fmla="*/ 25 h 1675"/>
                <a:gd name="T10" fmla="*/ 0 w 8640"/>
                <a:gd name="T11" fmla="*/ 87 h 1675"/>
                <a:gd name="T12" fmla="*/ 0 w 8640"/>
                <a:gd name="T13" fmla="*/ 123 h 1675"/>
                <a:gd name="T14" fmla="*/ 479 w 8640"/>
                <a:gd name="T15" fmla="*/ 57 h 1675"/>
                <a:gd name="T16" fmla="*/ 999 w 8640"/>
                <a:gd name="T17" fmla="*/ 19 h 1675"/>
                <a:gd name="T18" fmla="*/ 2042 w 8640"/>
                <a:gd name="T19" fmla="*/ 51 h 1675"/>
                <a:gd name="T20" fmla="*/ 4106 w 8640"/>
                <a:gd name="T21" fmla="*/ 343 h 1675"/>
                <a:gd name="T22" fmla="*/ 6137 w 8640"/>
                <a:gd name="T23" fmla="*/ 820 h 1675"/>
                <a:gd name="T24" fmla="*/ 8640 w 8640"/>
                <a:gd name="T25" fmla="*/ 1675 h 1675"/>
                <a:gd name="T26" fmla="*/ 8640 w 8640"/>
                <a:gd name="T27" fmla="*/ 1666 h 1675"/>
                <a:gd name="T28" fmla="*/ 8122 w 8640"/>
                <a:gd name="T29" fmla="*/ 1463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1675">
                  <a:moveTo>
                    <a:pt x="8122" y="1463"/>
                  </a:moveTo>
                  <a:cubicBezTo>
                    <a:pt x="7471" y="1217"/>
                    <a:pt x="6811" y="994"/>
                    <a:pt x="6143" y="797"/>
                  </a:cubicBezTo>
                  <a:cubicBezTo>
                    <a:pt x="4808" y="402"/>
                    <a:pt x="3433" y="127"/>
                    <a:pt x="2043" y="31"/>
                  </a:cubicBezTo>
                  <a:cubicBezTo>
                    <a:pt x="1696" y="7"/>
                    <a:pt x="1347" y="0"/>
                    <a:pt x="999" y="5"/>
                  </a:cubicBezTo>
                  <a:cubicBezTo>
                    <a:pt x="825" y="8"/>
                    <a:pt x="651" y="12"/>
                    <a:pt x="477" y="25"/>
                  </a:cubicBezTo>
                  <a:cubicBezTo>
                    <a:pt x="317" y="38"/>
                    <a:pt x="158" y="57"/>
                    <a:pt x="0" y="87"/>
                  </a:cubicBezTo>
                  <a:cubicBezTo>
                    <a:pt x="0" y="123"/>
                    <a:pt x="0" y="123"/>
                    <a:pt x="0" y="123"/>
                  </a:cubicBezTo>
                  <a:cubicBezTo>
                    <a:pt x="159" y="95"/>
                    <a:pt x="319" y="73"/>
                    <a:pt x="479" y="57"/>
                  </a:cubicBezTo>
                  <a:cubicBezTo>
                    <a:pt x="652" y="38"/>
                    <a:pt x="825" y="24"/>
                    <a:pt x="999" y="19"/>
                  </a:cubicBezTo>
                  <a:cubicBezTo>
                    <a:pt x="1347" y="8"/>
                    <a:pt x="1695" y="25"/>
                    <a:pt x="2042" y="51"/>
                  </a:cubicBezTo>
                  <a:cubicBezTo>
                    <a:pt x="2735" y="103"/>
                    <a:pt x="3424" y="212"/>
                    <a:pt x="4106" y="343"/>
                  </a:cubicBezTo>
                  <a:cubicBezTo>
                    <a:pt x="4788" y="477"/>
                    <a:pt x="5466" y="635"/>
                    <a:pt x="6137" y="820"/>
                  </a:cubicBezTo>
                  <a:cubicBezTo>
                    <a:pt x="6987" y="1053"/>
                    <a:pt x="7825" y="1336"/>
                    <a:pt x="8640" y="1675"/>
                  </a:cubicBezTo>
                  <a:cubicBezTo>
                    <a:pt x="8640" y="1666"/>
                    <a:pt x="8640" y="1666"/>
                    <a:pt x="8640" y="1666"/>
                  </a:cubicBezTo>
                  <a:cubicBezTo>
                    <a:pt x="8468" y="1596"/>
                    <a:pt x="8296" y="1529"/>
                    <a:pt x="8122" y="14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27">
              <a:extLst>
                <a:ext uri="{FF2B5EF4-FFF2-40B4-BE49-F238E27FC236}">
                  <a16:creationId xmlns:a16="http://schemas.microsoft.com/office/drawing/2014/main" id="{C84D6C59-98F8-45D0-AA3F-78A8B6BC509D}"/>
                </a:ext>
              </a:extLst>
            </p:cNvPr>
            <p:cNvSpPr>
              <a:spLocks/>
            </p:cNvSpPr>
            <p:nvPr/>
          </p:nvSpPr>
          <p:spPr bwMode="auto">
            <a:xfrm>
              <a:off x="0" y="777"/>
              <a:ext cx="5760" cy="985"/>
            </a:xfrm>
            <a:custGeom>
              <a:avLst/>
              <a:gdLst>
                <a:gd name="T0" fmla="*/ 8214 w 8640"/>
                <a:gd name="T1" fmla="*/ 1306 h 1477"/>
                <a:gd name="T2" fmla="*/ 6230 w 8640"/>
                <a:gd name="T3" fmla="*/ 669 h 1477"/>
                <a:gd name="T4" fmla="*/ 2122 w 8640"/>
                <a:gd name="T5" fmla="*/ 12 h 1477"/>
                <a:gd name="T6" fmla="*/ 1080 w 8640"/>
                <a:gd name="T7" fmla="*/ 27 h 1477"/>
                <a:gd name="T8" fmla="*/ 560 w 8640"/>
                <a:gd name="T9" fmla="*/ 72 h 1477"/>
                <a:gd name="T10" fmla="*/ 47 w 8640"/>
                <a:gd name="T11" fmla="*/ 168 h 1477"/>
                <a:gd name="T12" fmla="*/ 0 w 8640"/>
                <a:gd name="T13" fmla="*/ 180 h 1477"/>
                <a:gd name="T14" fmla="*/ 0 w 8640"/>
                <a:gd name="T15" fmla="*/ 216 h 1477"/>
                <a:gd name="T16" fmla="*/ 56 w 8640"/>
                <a:gd name="T17" fmla="*/ 202 h 1477"/>
                <a:gd name="T18" fmla="*/ 565 w 8640"/>
                <a:gd name="T19" fmla="*/ 103 h 1477"/>
                <a:gd name="T20" fmla="*/ 1081 w 8640"/>
                <a:gd name="T21" fmla="*/ 41 h 1477"/>
                <a:gd name="T22" fmla="*/ 2121 w 8640"/>
                <a:gd name="T23" fmla="*/ 32 h 1477"/>
                <a:gd name="T24" fmla="*/ 4189 w 8640"/>
                <a:gd name="T25" fmla="*/ 261 h 1477"/>
                <a:gd name="T26" fmla="*/ 6224 w 8640"/>
                <a:gd name="T27" fmla="*/ 692 h 1477"/>
                <a:gd name="T28" fmla="*/ 8640 w 8640"/>
                <a:gd name="T29" fmla="*/ 1477 h 1477"/>
                <a:gd name="T30" fmla="*/ 8640 w 8640"/>
                <a:gd name="T31" fmla="*/ 1468 h 1477"/>
                <a:gd name="T32" fmla="*/ 8214 w 8640"/>
                <a:gd name="T33" fmla="*/ 1306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1477">
                  <a:moveTo>
                    <a:pt x="8214" y="1306"/>
                  </a:moveTo>
                  <a:cubicBezTo>
                    <a:pt x="7562" y="1068"/>
                    <a:pt x="6900" y="854"/>
                    <a:pt x="6230" y="669"/>
                  </a:cubicBezTo>
                  <a:cubicBezTo>
                    <a:pt x="4892" y="299"/>
                    <a:pt x="3512" y="59"/>
                    <a:pt x="2122" y="12"/>
                  </a:cubicBezTo>
                  <a:cubicBezTo>
                    <a:pt x="1775" y="0"/>
                    <a:pt x="1427" y="8"/>
                    <a:pt x="1080" y="27"/>
                  </a:cubicBezTo>
                  <a:cubicBezTo>
                    <a:pt x="907" y="38"/>
                    <a:pt x="733" y="50"/>
                    <a:pt x="560" y="72"/>
                  </a:cubicBezTo>
                  <a:cubicBezTo>
                    <a:pt x="388" y="94"/>
                    <a:pt x="216" y="125"/>
                    <a:pt x="47" y="168"/>
                  </a:cubicBezTo>
                  <a:cubicBezTo>
                    <a:pt x="31" y="172"/>
                    <a:pt x="16" y="176"/>
                    <a:pt x="0" y="180"/>
                  </a:cubicBezTo>
                  <a:cubicBezTo>
                    <a:pt x="0" y="216"/>
                    <a:pt x="0" y="216"/>
                    <a:pt x="0" y="216"/>
                  </a:cubicBezTo>
                  <a:cubicBezTo>
                    <a:pt x="18" y="211"/>
                    <a:pt x="37" y="207"/>
                    <a:pt x="56" y="202"/>
                  </a:cubicBezTo>
                  <a:cubicBezTo>
                    <a:pt x="224" y="162"/>
                    <a:pt x="394" y="129"/>
                    <a:pt x="565" y="103"/>
                  </a:cubicBezTo>
                  <a:cubicBezTo>
                    <a:pt x="736" y="76"/>
                    <a:pt x="908" y="54"/>
                    <a:pt x="1081" y="41"/>
                  </a:cubicBezTo>
                  <a:cubicBezTo>
                    <a:pt x="1427" y="15"/>
                    <a:pt x="1775" y="19"/>
                    <a:pt x="2121" y="32"/>
                  </a:cubicBezTo>
                  <a:cubicBezTo>
                    <a:pt x="2815" y="59"/>
                    <a:pt x="3505" y="147"/>
                    <a:pt x="4189" y="261"/>
                  </a:cubicBezTo>
                  <a:cubicBezTo>
                    <a:pt x="4873" y="377"/>
                    <a:pt x="5552" y="520"/>
                    <a:pt x="6224" y="692"/>
                  </a:cubicBezTo>
                  <a:cubicBezTo>
                    <a:pt x="7045" y="902"/>
                    <a:pt x="7854" y="1161"/>
                    <a:pt x="8640" y="1477"/>
                  </a:cubicBezTo>
                  <a:cubicBezTo>
                    <a:pt x="8640" y="1468"/>
                    <a:pt x="8640" y="1468"/>
                    <a:pt x="8640" y="1468"/>
                  </a:cubicBezTo>
                  <a:cubicBezTo>
                    <a:pt x="8498" y="1413"/>
                    <a:pt x="8356" y="1359"/>
                    <a:pt x="8214" y="1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28">
              <a:extLst>
                <a:ext uri="{FF2B5EF4-FFF2-40B4-BE49-F238E27FC236}">
                  <a16:creationId xmlns:a16="http://schemas.microsoft.com/office/drawing/2014/main" id="{748975FA-9693-4D2C-85CF-EA2B1A5124AF}"/>
                </a:ext>
              </a:extLst>
            </p:cNvPr>
            <p:cNvSpPr>
              <a:spLocks/>
            </p:cNvSpPr>
            <p:nvPr/>
          </p:nvSpPr>
          <p:spPr bwMode="auto">
            <a:xfrm>
              <a:off x="0" y="838"/>
              <a:ext cx="5760" cy="857"/>
            </a:xfrm>
            <a:custGeom>
              <a:avLst/>
              <a:gdLst>
                <a:gd name="T0" fmla="*/ 8305 w 8640"/>
                <a:gd name="T1" fmla="*/ 1156 h 1286"/>
                <a:gd name="T2" fmla="*/ 6316 w 8640"/>
                <a:gd name="T3" fmla="*/ 549 h 1286"/>
                <a:gd name="T4" fmla="*/ 2199 w 8640"/>
                <a:gd name="T5" fmla="*/ 4 h 1286"/>
                <a:gd name="T6" fmla="*/ 1160 w 8640"/>
                <a:gd name="T7" fmla="*/ 61 h 1286"/>
                <a:gd name="T8" fmla="*/ 644 w 8640"/>
                <a:gd name="T9" fmla="*/ 130 h 1286"/>
                <a:gd name="T10" fmla="*/ 137 w 8640"/>
                <a:gd name="T11" fmla="*/ 254 h 1286"/>
                <a:gd name="T12" fmla="*/ 0 w 8640"/>
                <a:gd name="T13" fmla="*/ 300 h 1286"/>
                <a:gd name="T14" fmla="*/ 0 w 8640"/>
                <a:gd name="T15" fmla="*/ 336 h 1286"/>
                <a:gd name="T16" fmla="*/ 148 w 8640"/>
                <a:gd name="T17" fmla="*/ 287 h 1286"/>
                <a:gd name="T18" fmla="*/ 650 w 8640"/>
                <a:gd name="T19" fmla="*/ 161 h 1286"/>
                <a:gd name="T20" fmla="*/ 1162 w 8640"/>
                <a:gd name="T21" fmla="*/ 75 h 1286"/>
                <a:gd name="T22" fmla="*/ 1680 w 8640"/>
                <a:gd name="T23" fmla="*/ 34 h 1286"/>
                <a:gd name="T24" fmla="*/ 2199 w 8640"/>
                <a:gd name="T25" fmla="*/ 24 h 1286"/>
                <a:gd name="T26" fmla="*/ 4269 w 8640"/>
                <a:gd name="T27" fmla="*/ 188 h 1286"/>
                <a:gd name="T28" fmla="*/ 6310 w 8640"/>
                <a:gd name="T29" fmla="*/ 572 h 1286"/>
                <a:gd name="T30" fmla="*/ 8640 w 8640"/>
                <a:gd name="T31" fmla="*/ 1286 h 1286"/>
                <a:gd name="T32" fmla="*/ 8640 w 8640"/>
                <a:gd name="T33" fmla="*/ 1279 h 1286"/>
                <a:gd name="T34" fmla="*/ 8305 w 8640"/>
                <a:gd name="T35" fmla="*/ 1156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1286">
                  <a:moveTo>
                    <a:pt x="8305" y="1156"/>
                  </a:moveTo>
                  <a:cubicBezTo>
                    <a:pt x="7652" y="924"/>
                    <a:pt x="6988" y="721"/>
                    <a:pt x="6316" y="549"/>
                  </a:cubicBezTo>
                  <a:cubicBezTo>
                    <a:pt x="4973" y="205"/>
                    <a:pt x="3588" y="0"/>
                    <a:pt x="2199" y="4"/>
                  </a:cubicBezTo>
                  <a:cubicBezTo>
                    <a:pt x="1852" y="5"/>
                    <a:pt x="1505" y="26"/>
                    <a:pt x="1160" y="61"/>
                  </a:cubicBezTo>
                  <a:cubicBezTo>
                    <a:pt x="988" y="79"/>
                    <a:pt x="815" y="100"/>
                    <a:pt x="644" y="130"/>
                  </a:cubicBezTo>
                  <a:cubicBezTo>
                    <a:pt x="473" y="161"/>
                    <a:pt x="303" y="201"/>
                    <a:pt x="137" y="254"/>
                  </a:cubicBezTo>
                  <a:cubicBezTo>
                    <a:pt x="91" y="268"/>
                    <a:pt x="45" y="284"/>
                    <a:pt x="0" y="300"/>
                  </a:cubicBezTo>
                  <a:cubicBezTo>
                    <a:pt x="0" y="336"/>
                    <a:pt x="0" y="336"/>
                    <a:pt x="0" y="336"/>
                  </a:cubicBezTo>
                  <a:cubicBezTo>
                    <a:pt x="49" y="319"/>
                    <a:pt x="98" y="303"/>
                    <a:pt x="148" y="287"/>
                  </a:cubicBezTo>
                  <a:cubicBezTo>
                    <a:pt x="313" y="237"/>
                    <a:pt x="481" y="196"/>
                    <a:pt x="650" y="161"/>
                  </a:cubicBezTo>
                  <a:cubicBezTo>
                    <a:pt x="819" y="125"/>
                    <a:pt x="990" y="96"/>
                    <a:pt x="1162" y="75"/>
                  </a:cubicBezTo>
                  <a:cubicBezTo>
                    <a:pt x="1334" y="54"/>
                    <a:pt x="1507" y="42"/>
                    <a:pt x="1680" y="34"/>
                  </a:cubicBezTo>
                  <a:cubicBezTo>
                    <a:pt x="1853" y="26"/>
                    <a:pt x="2026" y="23"/>
                    <a:pt x="2199" y="24"/>
                  </a:cubicBezTo>
                  <a:cubicBezTo>
                    <a:pt x="2892" y="26"/>
                    <a:pt x="3583" y="93"/>
                    <a:pt x="4269" y="188"/>
                  </a:cubicBezTo>
                  <a:cubicBezTo>
                    <a:pt x="4954" y="285"/>
                    <a:pt x="5636" y="413"/>
                    <a:pt x="6310" y="572"/>
                  </a:cubicBezTo>
                  <a:cubicBezTo>
                    <a:pt x="7101" y="758"/>
                    <a:pt x="7881" y="994"/>
                    <a:pt x="8640" y="1286"/>
                  </a:cubicBezTo>
                  <a:cubicBezTo>
                    <a:pt x="8640" y="1279"/>
                    <a:pt x="8640" y="1279"/>
                    <a:pt x="8640" y="1279"/>
                  </a:cubicBezTo>
                  <a:cubicBezTo>
                    <a:pt x="8529" y="1237"/>
                    <a:pt x="8417" y="1196"/>
                    <a:pt x="8305" y="1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29">
              <a:extLst>
                <a:ext uri="{FF2B5EF4-FFF2-40B4-BE49-F238E27FC236}">
                  <a16:creationId xmlns:a16="http://schemas.microsoft.com/office/drawing/2014/main" id="{EFFC4A2B-7285-4B8D-B3EB-16876C32E61B}"/>
                </a:ext>
              </a:extLst>
            </p:cNvPr>
            <p:cNvSpPr>
              <a:spLocks/>
            </p:cNvSpPr>
            <p:nvPr/>
          </p:nvSpPr>
          <p:spPr bwMode="auto">
            <a:xfrm>
              <a:off x="0" y="863"/>
              <a:ext cx="5760" cy="768"/>
            </a:xfrm>
            <a:custGeom>
              <a:avLst/>
              <a:gdLst>
                <a:gd name="T0" fmla="*/ 8397 w 8640"/>
                <a:gd name="T1" fmla="*/ 1060 h 1153"/>
                <a:gd name="T2" fmla="*/ 6400 w 8640"/>
                <a:gd name="T3" fmla="*/ 485 h 1153"/>
                <a:gd name="T4" fmla="*/ 2274 w 8640"/>
                <a:gd name="T5" fmla="*/ 56 h 1153"/>
                <a:gd name="T6" fmla="*/ 1240 w 8640"/>
                <a:gd name="T7" fmla="*/ 156 h 1153"/>
                <a:gd name="T8" fmla="*/ 728 w 8640"/>
                <a:gd name="T9" fmla="*/ 250 h 1153"/>
                <a:gd name="T10" fmla="*/ 229 w 8640"/>
                <a:gd name="T11" fmla="*/ 400 h 1153"/>
                <a:gd name="T12" fmla="*/ 0 w 8640"/>
                <a:gd name="T13" fmla="*/ 497 h 1153"/>
                <a:gd name="T14" fmla="*/ 0 w 8640"/>
                <a:gd name="T15" fmla="*/ 534 h 1153"/>
                <a:gd name="T16" fmla="*/ 241 w 8640"/>
                <a:gd name="T17" fmla="*/ 434 h 1153"/>
                <a:gd name="T18" fmla="*/ 735 w 8640"/>
                <a:gd name="T19" fmla="*/ 280 h 1153"/>
                <a:gd name="T20" fmla="*/ 1242 w 8640"/>
                <a:gd name="T21" fmla="*/ 170 h 1153"/>
                <a:gd name="T22" fmla="*/ 2275 w 8640"/>
                <a:gd name="T23" fmla="*/ 76 h 1153"/>
                <a:gd name="T24" fmla="*/ 4347 w 8640"/>
                <a:gd name="T25" fmla="*/ 172 h 1153"/>
                <a:gd name="T26" fmla="*/ 6395 w 8640"/>
                <a:gd name="T27" fmla="*/ 509 h 1153"/>
                <a:gd name="T28" fmla="*/ 8640 w 8640"/>
                <a:gd name="T29" fmla="*/ 1153 h 1153"/>
                <a:gd name="T30" fmla="*/ 8640 w 8640"/>
                <a:gd name="T31" fmla="*/ 1146 h 1153"/>
                <a:gd name="T32" fmla="*/ 8397 w 8640"/>
                <a:gd name="T33" fmla="*/ 106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1153">
                  <a:moveTo>
                    <a:pt x="8397" y="1060"/>
                  </a:moveTo>
                  <a:cubicBezTo>
                    <a:pt x="7741" y="837"/>
                    <a:pt x="7075" y="644"/>
                    <a:pt x="6400" y="485"/>
                  </a:cubicBezTo>
                  <a:cubicBezTo>
                    <a:pt x="5052" y="168"/>
                    <a:pt x="3661" y="0"/>
                    <a:pt x="2274" y="56"/>
                  </a:cubicBezTo>
                  <a:cubicBezTo>
                    <a:pt x="1928" y="70"/>
                    <a:pt x="1583" y="105"/>
                    <a:pt x="1240" y="156"/>
                  </a:cubicBezTo>
                  <a:cubicBezTo>
                    <a:pt x="1068" y="182"/>
                    <a:pt x="897" y="211"/>
                    <a:pt x="728" y="250"/>
                  </a:cubicBezTo>
                  <a:cubicBezTo>
                    <a:pt x="559" y="289"/>
                    <a:pt x="392" y="338"/>
                    <a:pt x="229" y="400"/>
                  </a:cubicBezTo>
                  <a:cubicBezTo>
                    <a:pt x="152" y="430"/>
                    <a:pt x="75" y="462"/>
                    <a:pt x="0" y="497"/>
                  </a:cubicBezTo>
                  <a:cubicBezTo>
                    <a:pt x="0" y="534"/>
                    <a:pt x="0" y="534"/>
                    <a:pt x="0" y="534"/>
                  </a:cubicBezTo>
                  <a:cubicBezTo>
                    <a:pt x="79" y="497"/>
                    <a:pt x="160" y="464"/>
                    <a:pt x="241" y="434"/>
                  </a:cubicBezTo>
                  <a:cubicBezTo>
                    <a:pt x="403" y="374"/>
                    <a:pt x="568" y="324"/>
                    <a:pt x="735" y="280"/>
                  </a:cubicBezTo>
                  <a:cubicBezTo>
                    <a:pt x="902" y="236"/>
                    <a:pt x="1071" y="198"/>
                    <a:pt x="1242" y="170"/>
                  </a:cubicBezTo>
                  <a:cubicBezTo>
                    <a:pt x="1583" y="113"/>
                    <a:pt x="1930" y="88"/>
                    <a:pt x="2275" y="76"/>
                  </a:cubicBezTo>
                  <a:cubicBezTo>
                    <a:pt x="2967" y="52"/>
                    <a:pt x="3660" y="96"/>
                    <a:pt x="4347" y="172"/>
                  </a:cubicBezTo>
                  <a:cubicBezTo>
                    <a:pt x="5034" y="251"/>
                    <a:pt x="5718" y="363"/>
                    <a:pt x="6395" y="509"/>
                  </a:cubicBezTo>
                  <a:cubicBezTo>
                    <a:pt x="7156" y="672"/>
                    <a:pt x="7908" y="884"/>
                    <a:pt x="8640" y="1153"/>
                  </a:cubicBezTo>
                  <a:cubicBezTo>
                    <a:pt x="8640" y="1146"/>
                    <a:pt x="8640" y="1146"/>
                    <a:pt x="8640" y="1146"/>
                  </a:cubicBezTo>
                  <a:cubicBezTo>
                    <a:pt x="8559" y="1117"/>
                    <a:pt x="8478" y="1089"/>
                    <a:pt x="8397" y="10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30">
              <a:extLst>
                <a:ext uri="{FF2B5EF4-FFF2-40B4-BE49-F238E27FC236}">
                  <a16:creationId xmlns:a16="http://schemas.microsoft.com/office/drawing/2014/main" id="{86BE1F8F-BDE1-4001-8737-8A43BD77B378}"/>
                </a:ext>
              </a:extLst>
            </p:cNvPr>
            <p:cNvSpPr>
              <a:spLocks/>
            </p:cNvSpPr>
            <p:nvPr/>
          </p:nvSpPr>
          <p:spPr bwMode="auto">
            <a:xfrm>
              <a:off x="0" y="891"/>
              <a:ext cx="5760" cy="678"/>
            </a:xfrm>
            <a:custGeom>
              <a:avLst/>
              <a:gdLst>
                <a:gd name="T0" fmla="*/ 8488 w 8640"/>
                <a:gd name="T1" fmla="*/ 961 h 1018"/>
                <a:gd name="T2" fmla="*/ 6483 w 8640"/>
                <a:gd name="T3" fmla="*/ 419 h 1018"/>
                <a:gd name="T4" fmla="*/ 2349 w 8640"/>
                <a:gd name="T5" fmla="*/ 109 h 1018"/>
                <a:gd name="T6" fmla="*/ 1319 w 8640"/>
                <a:gd name="T7" fmla="*/ 253 h 1018"/>
                <a:gd name="T8" fmla="*/ 813 w 8640"/>
                <a:gd name="T9" fmla="*/ 372 h 1018"/>
                <a:gd name="T10" fmla="*/ 323 w 8640"/>
                <a:gd name="T11" fmla="*/ 549 h 1018"/>
                <a:gd name="T12" fmla="*/ 0 w 8640"/>
                <a:gd name="T13" fmla="*/ 716 h 1018"/>
                <a:gd name="T14" fmla="*/ 0 w 8640"/>
                <a:gd name="T15" fmla="*/ 753 h 1018"/>
                <a:gd name="T16" fmla="*/ 337 w 8640"/>
                <a:gd name="T17" fmla="*/ 582 h 1018"/>
                <a:gd name="T18" fmla="*/ 822 w 8640"/>
                <a:gd name="T19" fmla="*/ 401 h 1018"/>
                <a:gd name="T20" fmla="*/ 1322 w 8640"/>
                <a:gd name="T21" fmla="*/ 267 h 1018"/>
                <a:gd name="T22" fmla="*/ 1834 w 8640"/>
                <a:gd name="T23" fmla="*/ 180 h 1018"/>
                <a:gd name="T24" fmla="*/ 2350 w 8640"/>
                <a:gd name="T25" fmla="*/ 129 h 1018"/>
                <a:gd name="T26" fmla="*/ 4423 w 8640"/>
                <a:gd name="T27" fmla="*/ 157 h 1018"/>
                <a:gd name="T28" fmla="*/ 6478 w 8640"/>
                <a:gd name="T29" fmla="*/ 443 h 1018"/>
                <a:gd name="T30" fmla="*/ 8640 w 8640"/>
                <a:gd name="T31" fmla="*/ 1018 h 1018"/>
                <a:gd name="T32" fmla="*/ 8640 w 8640"/>
                <a:gd name="T33" fmla="*/ 1013 h 1018"/>
                <a:gd name="T34" fmla="*/ 8488 w 8640"/>
                <a:gd name="T35" fmla="*/ 961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1018">
                  <a:moveTo>
                    <a:pt x="8488" y="961"/>
                  </a:moveTo>
                  <a:cubicBezTo>
                    <a:pt x="7830" y="745"/>
                    <a:pt x="7161" y="564"/>
                    <a:pt x="6483" y="419"/>
                  </a:cubicBezTo>
                  <a:cubicBezTo>
                    <a:pt x="5128" y="130"/>
                    <a:pt x="3732" y="0"/>
                    <a:pt x="2349" y="109"/>
                  </a:cubicBezTo>
                  <a:cubicBezTo>
                    <a:pt x="2003" y="137"/>
                    <a:pt x="1660" y="186"/>
                    <a:pt x="1319" y="253"/>
                  </a:cubicBezTo>
                  <a:cubicBezTo>
                    <a:pt x="1149" y="287"/>
                    <a:pt x="980" y="324"/>
                    <a:pt x="813" y="372"/>
                  </a:cubicBezTo>
                  <a:cubicBezTo>
                    <a:pt x="646" y="420"/>
                    <a:pt x="482" y="478"/>
                    <a:pt x="323" y="549"/>
                  </a:cubicBezTo>
                  <a:cubicBezTo>
                    <a:pt x="213" y="599"/>
                    <a:pt x="104" y="654"/>
                    <a:pt x="0" y="716"/>
                  </a:cubicBezTo>
                  <a:cubicBezTo>
                    <a:pt x="0" y="753"/>
                    <a:pt x="0" y="753"/>
                    <a:pt x="0" y="753"/>
                  </a:cubicBezTo>
                  <a:cubicBezTo>
                    <a:pt x="109" y="689"/>
                    <a:pt x="222" y="632"/>
                    <a:pt x="337" y="582"/>
                  </a:cubicBezTo>
                  <a:cubicBezTo>
                    <a:pt x="495" y="513"/>
                    <a:pt x="657" y="453"/>
                    <a:pt x="822" y="401"/>
                  </a:cubicBezTo>
                  <a:cubicBezTo>
                    <a:pt x="986" y="349"/>
                    <a:pt x="1153" y="303"/>
                    <a:pt x="1322" y="267"/>
                  </a:cubicBezTo>
                  <a:cubicBezTo>
                    <a:pt x="1491" y="230"/>
                    <a:pt x="1662" y="202"/>
                    <a:pt x="1834" y="180"/>
                  </a:cubicBezTo>
                  <a:cubicBezTo>
                    <a:pt x="2005" y="158"/>
                    <a:pt x="2178" y="141"/>
                    <a:pt x="2350" y="129"/>
                  </a:cubicBezTo>
                  <a:cubicBezTo>
                    <a:pt x="3041" y="78"/>
                    <a:pt x="3734" y="100"/>
                    <a:pt x="4423" y="157"/>
                  </a:cubicBezTo>
                  <a:cubicBezTo>
                    <a:pt x="5112" y="216"/>
                    <a:pt x="5799" y="311"/>
                    <a:pt x="6478" y="443"/>
                  </a:cubicBezTo>
                  <a:cubicBezTo>
                    <a:pt x="7210" y="584"/>
                    <a:pt x="7935" y="774"/>
                    <a:pt x="8640" y="1018"/>
                  </a:cubicBezTo>
                  <a:cubicBezTo>
                    <a:pt x="8640" y="1013"/>
                    <a:pt x="8640" y="1013"/>
                    <a:pt x="8640" y="1013"/>
                  </a:cubicBezTo>
                  <a:cubicBezTo>
                    <a:pt x="8589" y="995"/>
                    <a:pt x="8539" y="978"/>
                    <a:pt x="8488" y="9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31">
              <a:extLst>
                <a:ext uri="{FF2B5EF4-FFF2-40B4-BE49-F238E27FC236}">
                  <a16:creationId xmlns:a16="http://schemas.microsoft.com/office/drawing/2014/main" id="{91085F2D-DB66-4FA8-AB8C-3C415AEE5327}"/>
                </a:ext>
              </a:extLst>
            </p:cNvPr>
            <p:cNvSpPr>
              <a:spLocks/>
            </p:cNvSpPr>
            <p:nvPr/>
          </p:nvSpPr>
          <p:spPr bwMode="auto">
            <a:xfrm>
              <a:off x="0" y="922"/>
              <a:ext cx="5760" cy="667"/>
            </a:xfrm>
            <a:custGeom>
              <a:avLst/>
              <a:gdLst>
                <a:gd name="T0" fmla="*/ 8580 w 8640"/>
                <a:gd name="T1" fmla="*/ 859 h 1000"/>
                <a:gd name="T2" fmla="*/ 6564 w 8640"/>
                <a:gd name="T3" fmla="*/ 351 h 1000"/>
                <a:gd name="T4" fmla="*/ 2422 w 8640"/>
                <a:gd name="T5" fmla="*/ 164 h 1000"/>
                <a:gd name="T6" fmla="*/ 1400 w 8640"/>
                <a:gd name="T7" fmla="*/ 352 h 1000"/>
                <a:gd name="T8" fmla="*/ 899 w 8640"/>
                <a:gd name="T9" fmla="*/ 495 h 1000"/>
                <a:gd name="T10" fmla="*/ 419 w 8640"/>
                <a:gd name="T11" fmla="*/ 699 h 1000"/>
                <a:gd name="T12" fmla="*/ 0 w 8640"/>
                <a:gd name="T13" fmla="*/ 961 h 1000"/>
                <a:gd name="T14" fmla="*/ 0 w 8640"/>
                <a:gd name="T15" fmla="*/ 1000 h 1000"/>
                <a:gd name="T16" fmla="*/ 435 w 8640"/>
                <a:gd name="T17" fmla="*/ 731 h 1000"/>
                <a:gd name="T18" fmla="*/ 910 w 8640"/>
                <a:gd name="T19" fmla="*/ 525 h 1000"/>
                <a:gd name="T20" fmla="*/ 1403 w 8640"/>
                <a:gd name="T21" fmla="*/ 365 h 1000"/>
                <a:gd name="T22" fmla="*/ 1911 w 8640"/>
                <a:gd name="T23" fmla="*/ 256 h 1000"/>
                <a:gd name="T24" fmla="*/ 2425 w 8640"/>
                <a:gd name="T25" fmla="*/ 183 h 1000"/>
                <a:gd name="T26" fmla="*/ 4498 w 8640"/>
                <a:gd name="T27" fmla="*/ 141 h 1000"/>
                <a:gd name="T28" fmla="*/ 6560 w 8640"/>
                <a:gd name="T29" fmla="*/ 374 h 1000"/>
                <a:gd name="T30" fmla="*/ 8640 w 8640"/>
                <a:gd name="T31" fmla="*/ 883 h 1000"/>
                <a:gd name="T32" fmla="*/ 8640 w 8640"/>
                <a:gd name="T33" fmla="*/ 878 h 1000"/>
                <a:gd name="T34" fmla="*/ 8580 w 8640"/>
                <a:gd name="T35" fmla="*/ 859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1000">
                  <a:moveTo>
                    <a:pt x="8580" y="859"/>
                  </a:moveTo>
                  <a:cubicBezTo>
                    <a:pt x="7919" y="651"/>
                    <a:pt x="7246" y="481"/>
                    <a:pt x="6564" y="351"/>
                  </a:cubicBezTo>
                  <a:cubicBezTo>
                    <a:pt x="5203" y="91"/>
                    <a:pt x="3801" y="0"/>
                    <a:pt x="2422" y="164"/>
                  </a:cubicBezTo>
                  <a:cubicBezTo>
                    <a:pt x="2078" y="205"/>
                    <a:pt x="1737" y="269"/>
                    <a:pt x="1400" y="352"/>
                  </a:cubicBezTo>
                  <a:cubicBezTo>
                    <a:pt x="1232" y="394"/>
                    <a:pt x="1064" y="439"/>
                    <a:pt x="899" y="495"/>
                  </a:cubicBezTo>
                  <a:cubicBezTo>
                    <a:pt x="735" y="552"/>
                    <a:pt x="574" y="619"/>
                    <a:pt x="419" y="699"/>
                  </a:cubicBezTo>
                  <a:cubicBezTo>
                    <a:pt x="273" y="775"/>
                    <a:pt x="132" y="861"/>
                    <a:pt x="0" y="961"/>
                  </a:cubicBezTo>
                  <a:cubicBezTo>
                    <a:pt x="0" y="1000"/>
                    <a:pt x="0" y="1000"/>
                    <a:pt x="0" y="1000"/>
                  </a:cubicBezTo>
                  <a:cubicBezTo>
                    <a:pt x="136" y="897"/>
                    <a:pt x="283" y="808"/>
                    <a:pt x="435" y="731"/>
                  </a:cubicBezTo>
                  <a:cubicBezTo>
                    <a:pt x="589" y="653"/>
                    <a:pt x="748" y="585"/>
                    <a:pt x="910" y="525"/>
                  </a:cubicBezTo>
                  <a:cubicBezTo>
                    <a:pt x="1071" y="464"/>
                    <a:pt x="1236" y="410"/>
                    <a:pt x="1403" y="365"/>
                  </a:cubicBezTo>
                  <a:cubicBezTo>
                    <a:pt x="1570" y="320"/>
                    <a:pt x="1740" y="286"/>
                    <a:pt x="1911" y="256"/>
                  </a:cubicBezTo>
                  <a:cubicBezTo>
                    <a:pt x="2081" y="227"/>
                    <a:pt x="2253" y="203"/>
                    <a:pt x="2425" y="183"/>
                  </a:cubicBezTo>
                  <a:cubicBezTo>
                    <a:pt x="3113" y="106"/>
                    <a:pt x="3807" y="105"/>
                    <a:pt x="4498" y="141"/>
                  </a:cubicBezTo>
                  <a:cubicBezTo>
                    <a:pt x="5189" y="180"/>
                    <a:pt x="5878" y="257"/>
                    <a:pt x="6560" y="374"/>
                  </a:cubicBezTo>
                  <a:cubicBezTo>
                    <a:pt x="7263" y="495"/>
                    <a:pt x="7961" y="662"/>
                    <a:pt x="8640" y="883"/>
                  </a:cubicBezTo>
                  <a:cubicBezTo>
                    <a:pt x="8640" y="878"/>
                    <a:pt x="8640" y="878"/>
                    <a:pt x="8640" y="878"/>
                  </a:cubicBezTo>
                  <a:cubicBezTo>
                    <a:pt x="8620" y="872"/>
                    <a:pt x="8600" y="865"/>
                    <a:pt x="8580" y="8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32">
              <a:extLst>
                <a:ext uri="{FF2B5EF4-FFF2-40B4-BE49-F238E27FC236}">
                  <a16:creationId xmlns:a16="http://schemas.microsoft.com/office/drawing/2014/main" id="{FFCD2F73-77D7-4D01-8ABE-B8EB75424FBA}"/>
                </a:ext>
              </a:extLst>
            </p:cNvPr>
            <p:cNvSpPr>
              <a:spLocks/>
            </p:cNvSpPr>
            <p:nvPr/>
          </p:nvSpPr>
          <p:spPr bwMode="auto">
            <a:xfrm>
              <a:off x="0" y="957"/>
              <a:ext cx="5760" cy="853"/>
            </a:xfrm>
            <a:custGeom>
              <a:avLst/>
              <a:gdLst>
                <a:gd name="T0" fmla="*/ 6645 w 8640"/>
                <a:gd name="T1" fmla="*/ 279 h 1279"/>
                <a:gd name="T2" fmla="*/ 2496 w 8640"/>
                <a:gd name="T3" fmla="*/ 219 h 1279"/>
                <a:gd name="T4" fmla="*/ 1481 w 8640"/>
                <a:gd name="T5" fmla="*/ 452 h 1279"/>
                <a:gd name="T6" fmla="*/ 988 w 8640"/>
                <a:gd name="T7" fmla="*/ 620 h 1279"/>
                <a:gd name="T8" fmla="*/ 519 w 8640"/>
                <a:gd name="T9" fmla="*/ 849 h 1279"/>
                <a:gd name="T10" fmla="*/ 0 w 8640"/>
                <a:gd name="T11" fmla="*/ 1237 h 1279"/>
                <a:gd name="T12" fmla="*/ 0 w 8640"/>
                <a:gd name="T13" fmla="*/ 1279 h 1279"/>
                <a:gd name="T14" fmla="*/ 537 w 8640"/>
                <a:gd name="T15" fmla="*/ 880 h 1279"/>
                <a:gd name="T16" fmla="*/ 1000 w 8640"/>
                <a:gd name="T17" fmla="*/ 649 h 1279"/>
                <a:gd name="T18" fmla="*/ 1485 w 8640"/>
                <a:gd name="T19" fmla="*/ 465 h 1279"/>
                <a:gd name="T20" fmla="*/ 1988 w 8640"/>
                <a:gd name="T21" fmla="*/ 333 h 1279"/>
                <a:gd name="T22" fmla="*/ 2499 w 8640"/>
                <a:gd name="T23" fmla="*/ 239 h 1279"/>
                <a:gd name="T24" fmla="*/ 4572 w 8640"/>
                <a:gd name="T25" fmla="*/ 124 h 1279"/>
                <a:gd name="T26" fmla="*/ 6641 w 8640"/>
                <a:gd name="T27" fmla="*/ 303 h 1279"/>
                <a:gd name="T28" fmla="*/ 8640 w 8640"/>
                <a:gd name="T29" fmla="*/ 747 h 1279"/>
                <a:gd name="T30" fmla="*/ 8640 w 8640"/>
                <a:gd name="T31" fmla="*/ 742 h 1279"/>
                <a:gd name="T32" fmla="*/ 6645 w 8640"/>
                <a:gd name="T33" fmla="*/ 279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1279">
                  <a:moveTo>
                    <a:pt x="6645" y="279"/>
                  </a:moveTo>
                  <a:cubicBezTo>
                    <a:pt x="5277" y="51"/>
                    <a:pt x="3869" y="0"/>
                    <a:pt x="2496" y="219"/>
                  </a:cubicBezTo>
                  <a:cubicBezTo>
                    <a:pt x="2153" y="274"/>
                    <a:pt x="1814" y="353"/>
                    <a:pt x="1481" y="452"/>
                  </a:cubicBezTo>
                  <a:cubicBezTo>
                    <a:pt x="1315" y="501"/>
                    <a:pt x="1150" y="555"/>
                    <a:pt x="988" y="620"/>
                  </a:cubicBezTo>
                  <a:cubicBezTo>
                    <a:pt x="827" y="685"/>
                    <a:pt x="669" y="760"/>
                    <a:pt x="519" y="849"/>
                  </a:cubicBezTo>
                  <a:cubicBezTo>
                    <a:pt x="333" y="959"/>
                    <a:pt x="156" y="1086"/>
                    <a:pt x="0" y="1237"/>
                  </a:cubicBezTo>
                  <a:cubicBezTo>
                    <a:pt x="0" y="1279"/>
                    <a:pt x="0" y="1279"/>
                    <a:pt x="0" y="1279"/>
                  </a:cubicBezTo>
                  <a:cubicBezTo>
                    <a:pt x="160" y="1124"/>
                    <a:pt x="343" y="991"/>
                    <a:pt x="537" y="880"/>
                  </a:cubicBezTo>
                  <a:cubicBezTo>
                    <a:pt x="686" y="794"/>
                    <a:pt x="841" y="717"/>
                    <a:pt x="1000" y="649"/>
                  </a:cubicBezTo>
                  <a:cubicBezTo>
                    <a:pt x="1158" y="579"/>
                    <a:pt x="1320" y="517"/>
                    <a:pt x="1485" y="465"/>
                  </a:cubicBezTo>
                  <a:cubicBezTo>
                    <a:pt x="1651" y="412"/>
                    <a:pt x="1819" y="370"/>
                    <a:pt x="1988" y="333"/>
                  </a:cubicBezTo>
                  <a:cubicBezTo>
                    <a:pt x="2157" y="296"/>
                    <a:pt x="2328" y="265"/>
                    <a:pt x="2499" y="239"/>
                  </a:cubicBezTo>
                  <a:cubicBezTo>
                    <a:pt x="3184" y="133"/>
                    <a:pt x="3880" y="109"/>
                    <a:pt x="4572" y="124"/>
                  </a:cubicBezTo>
                  <a:cubicBezTo>
                    <a:pt x="5264" y="142"/>
                    <a:pt x="5956" y="201"/>
                    <a:pt x="6641" y="303"/>
                  </a:cubicBezTo>
                  <a:cubicBezTo>
                    <a:pt x="7316" y="404"/>
                    <a:pt x="7986" y="548"/>
                    <a:pt x="8640" y="747"/>
                  </a:cubicBezTo>
                  <a:cubicBezTo>
                    <a:pt x="8640" y="742"/>
                    <a:pt x="8640" y="742"/>
                    <a:pt x="8640" y="742"/>
                  </a:cubicBezTo>
                  <a:cubicBezTo>
                    <a:pt x="7985" y="547"/>
                    <a:pt x="7319" y="393"/>
                    <a:pt x="6645"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33">
              <a:extLst>
                <a:ext uri="{FF2B5EF4-FFF2-40B4-BE49-F238E27FC236}">
                  <a16:creationId xmlns:a16="http://schemas.microsoft.com/office/drawing/2014/main" id="{7B4E28C5-487B-4B75-A11D-9F37A3E33BBA}"/>
                </a:ext>
              </a:extLst>
            </p:cNvPr>
            <p:cNvSpPr>
              <a:spLocks/>
            </p:cNvSpPr>
            <p:nvPr/>
          </p:nvSpPr>
          <p:spPr bwMode="auto">
            <a:xfrm>
              <a:off x="0" y="1033"/>
              <a:ext cx="5760" cy="1033"/>
            </a:xfrm>
            <a:custGeom>
              <a:avLst/>
              <a:gdLst>
                <a:gd name="T0" fmla="*/ 6725 w 8640"/>
                <a:gd name="T1" fmla="*/ 150 h 1549"/>
                <a:gd name="T2" fmla="*/ 4644 w 8640"/>
                <a:gd name="T3" fmla="*/ 9 h 1549"/>
                <a:gd name="T4" fmla="*/ 3602 w 8640"/>
                <a:gd name="T5" fmla="*/ 66 h 1549"/>
                <a:gd name="T6" fmla="*/ 2570 w 8640"/>
                <a:gd name="T7" fmla="*/ 220 h 1549"/>
                <a:gd name="T8" fmla="*/ 1565 w 8640"/>
                <a:gd name="T9" fmla="*/ 497 h 1549"/>
                <a:gd name="T10" fmla="*/ 1079 w 8640"/>
                <a:gd name="T11" fmla="*/ 689 h 1549"/>
                <a:gd name="T12" fmla="*/ 622 w 8640"/>
                <a:gd name="T13" fmla="*/ 943 h 1549"/>
                <a:gd name="T14" fmla="*/ 0 w 8640"/>
                <a:gd name="T15" fmla="*/ 1503 h 1549"/>
                <a:gd name="T16" fmla="*/ 0 w 8640"/>
                <a:gd name="T17" fmla="*/ 1549 h 1549"/>
                <a:gd name="T18" fmla="*/ 641 w 8640"/>
                <a:gd name="T19" fmla="*/ 973 h 1549"/>
                <a:gd name="T20" fmla="*/ 1093 w 8640"/>
                <a:gd name="T21" fmla="*/ 717 h 1549"/>
                <a:gd name="T22" fmla="*/ 1569 w 8640"/>
                <a:gd name="T23" fmla="*/ 510 h 1549"/>
                <a:gd name="T24" fmla="*/ 2066 w 8640"/>
                <a:gd name="T25" fmla="*/ 355 h 1549"/>
                <a:gd name="T26" fmla="*/ 2574 w 8640"/>
                <a:gd name="T27" fmla="*/ 240 h 1549"/>
                <a:gd name="T28" fmla="*/ 4644 w 8640"/>
                <a:gd name="T29" fmla="*/ 51 h 1549"/>
                <a:gd name="T30" fmla="*/ 6721 w 8640"/>
                <a:gd name="T31" fmla="*/ 174 h 1549"/>
                <a:gd name="T32" fmla="*/ 8640 w 8640"/>
                <a:gd name="T33" fmla="*/ 554 h 1549"/>
                <a:gd name="T34" fmla="*/ 8640 w 8640"/>
                <a:gd name="T35" fmla="*/ 550 h 1549"/>
                <a:gd name="T36" fmla="*/ 6725 w 8640"/>
                <a:gd name="T37" fmla="*/ 150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40" h="1549">
                  <a:moveTo>
                    <a:pt x="6725" y="150"/>
                  </a:moveTo>
                  <a:cubicBezTo>
                    <a:pt x="6036" y="51"/>
                    <a:pt x="5340" y="0"/>
                    <a:pt x="4644" y="9"/>
                  </a:cubicBezTo>
                  <a:cubicBezTo>
                    <a:pt x="4296" y="12"/>
                    <a:pt x="3948" y="31"/>
                    <a:pt x="3602" y="66"/>
                  </a:cubicBezTo>
                  <a:cubicBezTo>
                    <a:pt x="3256" y="101"/>
                    <a:pt x="2911" y="150"/>
                    <a:pt x="2570" y="220"/>
                  </a:cubicBezTo>
                  <a:cubicBezTo>
                    <a:pt x="2229" y="289"/>
                    <a:pt x="1893" y="383"/>
                    <a:pt x="1565" y="497"/>
                  </a:cubicBezTo>
                  <a:cubicBezTo>
                    <a:pt x="1401" y="555"/>
                    <a:pt x="1238" y="617"/>
                    <a:pt x="1079" y="689"/>
                  </a:cubicBezTo>
                  <a:cubicBezTo>
                    <a:pt x="921" y="763"/>
                    <a:pt x="767" y="846"/>
                    <a:pt x="622" y="943"/>
                  </a:cubicBezTo>
                  <a:cubicBezTo>
                    <a:pt x="389" y="1098"/>
                    <a:pt x="172" y="1282"/>
                    <a:pt x="0" y="1503"/>
                  </a:cubicBezTo>
                  <a:cubicBezTo>
                    <a:pt x="0" y="1549"/>
                    <a:pt x="0" y="1549"/>
                    <a:pt x="0" y="1549"/>
                  </a:cubicBezTo>
                  <a:cubicBezTo>
                    <a:pt x="177" y="1321"/>
                    <a:pt x="399" y="1130"/>
                    <a:pt x="641" y="973"/>
                  </a:cubicBezTo>
                  <a:cubicBezTo>
                    <a:pt x="786" y="879"/>
                    <a:pt x="937" y="794"/>
                    <a:pt x="1093" y="717"/>
                  </a:cubicBezTo>
                  <a:cubicBezTo>
                    <a:pt x="1248" y="640"/>
                    <a:pt x="1406" y="570"/>
                    <a:pt x="1569" y="510"/>
                  </a:cubicBezTo>
                  <a:cubicBezTo>
                    <a:pt x="1732" y="450"/>
                    <a:pt x="1899" y="400"/>
                    <a:pt x="2066" y="355"/>
                  </a:cubicBezTo>
                  <a:cubicBezTo>
                    <a:pt x="2234" y="311"/>
                    <a:pt x="2403" y="273"/>
                    <a:pt x="2574" y="240"/>
                  </a:cubicBezTo>
                  <a:cubicBezTo>
                    <a:pt x="3256" y="106"/>
                    <a:pt x="3951" y="57"/>
                    <a:pt x="4644" y="51"/>
                  </a:cubicBezTo>
                  <a:cubicBezTo>
                    <a:pt x="5338" y="47"/>
                    <a:pt x="6032" y="88"/>
                    <a:pt x="6721" y="174"/>
                  </a:cubicBezTo>
                  <a:cubicBezTo>
                    <a:pt x="7368" y="255"/>
                    <a:pt x="8011" y="379"/>
                    <a:pt x="8640" y="554"/>
                  </a:cubicBezTo>
                  <a:cubicBezTo>
                    <a:pt x="8640" y="550"/>
                    <a:pt x="8640" y="550"/>
                    <a:pt x="8640" y="550"/>
                  </a:cubicBezTo>
                  <a:cubicBezTo>
                    <a:pt x="8011" y="377"/>
                    <a:pt x="7371" y="244"/>
                    <a:pt x="672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34">
              <a:extLst>
                <a:ext uri="{FF2B5EF4-FFF2-40B4-BE49-F238E27FC236}">
                  <a16:creationId xmlns:a16="http://schemas.microsoft.com/office/drawing/2014/main" id="{9B62FE94-38B7-4AE9-82BC-0AA794569EF6}"/>
                </a:ext>
              </a:extLst>
            </p:cNvPr>
            <p:cNvSpPr>
              <a:spLocks/>
            </p:cNvSpPr>
            <p:nvPr/>
          </p:nvSpPr>
          <p:spPr bwMode="auto">
            <a:xfrm>
              <a:off x="0" y="1049"/>
              <a:ext cx="5760" cy="1324"/>
            </a:xfrm>
            <a:custGeom>
              <a:avLst/>
              <a:gdLst>
                <a:gd name="T0" fmla="*/ 6803 w 8640"/>
                <a:gd name="T1" fmla="*/ 115 h 1985"/>
                <a:gd name="T2" fmla="*/ 4715 w 8640"/>
                <a:gd name="T3" fmla="*/ 31 h 1985"/>
                <a:gd name="T4" fmla="*/ 3672 w 8640"/>
                <a:gd name="T5" fmla="*/ 123 h 1985"/>
                <a:gd name="T6" fmla="*/ 2645 w 8640"/>
                <a:gd name="T7" fmla="*/ 318 h 1985"/>
                <a:gd name="T8" fmla="*/ 1650 w 8640"/>
                <a:gd name="T9" fmla="*/ 639 h 1985"/>
                <a:gd name="T10" fmla="*/ 1173 w 8640"/>
                <a:gd name="T11" fmla="*/ 855 h 1985"/>
                <a:gd name="T12" fmla="*/ 728 w 8640"/>
                <a:gd name="T13" fmla="*/ 1132 h 1985"/>
                <a:gd name="T14" fmla="*/ 20 w 8640"/>
                <a:gd name="T15" fmla="*/ 1899 h 1985"/>
                <a:gd name="T16" fmla="*/ 0 w 8640"/>
                <a:gd name="T17" fmla="*/ 1935 h 1985"/>
                <a:gd name="T18" fmla="*/ 0 w 8640"/>
                <a:gd name="T19" fmla="*/ 1985 h 1985"/>
                <a:gd name="T20" fmla="*/ 42 w 8640"/>
                <a:gd name="T21" fmla="*/ 1911 h 1985"/>
                <a:gd name="T22" fmla="*/ 749 w 8640"/>
                <a:gd name="T23" fmla="*/ 1161 h 1985"/>
                <a:gd name="T24" fmla="*/ 1188 w 8640"/>
                <a:gd name="T25" fmla="*/ 882 h 1985"/>
                <a:gd name="T26" fmla="*/ 1656 w 8640"/>
                <a:gd name="T27" fmla="*/ 652 h 1985"/>
                <a:gd name="T28" fmla="*/ 2649 w 8640"/>
                <a:gd name="T29" fmla="*/ 337 h 1985"/>
                <a:gd name="T30" fmla="*/ 4716 w 8640"/>
                <a:gd name="T31" fmla="*/ 73 h 1985"/>
                <a:gd name="T32" fmla="*/ 6801 w 8640"/>
                <a:gd name="T33" fmla="*/ 139 h 1985"/>
                <a:gd name="T34" fmla="*/ 8640 w 8640"/>
                <a:gd name="T35" fmla="*/ 457 h 1985"/>
                <a:gd name="T36" fmla="*/ 8640 w 8640"/>
                <a:gd name="T37" fmla="*/ 453 h 1985"/>
                <a:gd name="T38" fmla="*/ 6803 w 8640"/>
                <a:gd name="T39" fmla="*/ 115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40" h="1985">
                  <a:moveTo>
                    <a:pt x="6803" y="115"/>
                  </a:moveTo>
                  <a:cubicBezTo>
                    <a:pt x="6111" y="32"/>
                    <a:pt x="5412" y="0"/>
                    <a:pt x="4715" y="31"/>
                  </a:cubicBezTo>
                  <a:cubicBezTo>
                    <a:pt x="4366" y="45"/>
                    <a:pt x="4018" y="76"/>
                    <a:pt x="3672" y="123"/>
                  </a:cubicBezTo>
                  <a:cubicBezTo>
                    <a:pt x="3327" y="171"/>
                    <a:pt x="2983" y="233"/>
                    <a:pt x="2645" y="318"/>
                  </a:cubicBezTo>
                  <a:cubicBezTo>
                    <a:pt x="2306" y="401"/>
                    <a:pt x="1974" y="509"/>
                    <a:pt x="1650" y="639"/>
                  </a:cubicBezTo>
                  <a:cubicBezTo>
                    <a:pt x="1489" y="704"/>
                    <a:pt x="1328" y="774"/>
                    <a:pt x="1173" y="855"/>
                  </a:cubicBezTo>
                  <a:cubicBezTo>
                    <a:pt x="1019" y="936"/>
                    <a:pt x="869" y="1028"/>
                    <a:pt x="728" y="1132"/>
                  </a:cubicBezTo>
                  <a:cubicBezTo>
                    <a:pt x="448" y="1340"/>
                    <a:pt x="194" y="1593"/>
                    <a:pt x="20" y="1899"/>
                  </a:cubicBezTo>
                  <a:cubicBezTo>
                    <a:pt x="13" y="1911"/>
                    <a:pt x="7" y="1923"/>
                    <a:pt x="0" y="1935"/>
                  </a:cubicBezTo>
                  <a:cubicBezTo>
                    <a:pt x="0" y="1985"/>
                    <a:pt x="0" y="1985"/>
                    <a:pt x="0" y="1985"/>
                  </a:cubicBezTo>
                  <a:cubicBezTo>
                    <a:pt x="13" y="1960"/>
                    <a:pt x="27" y="1936"/>
                    <a:pt x="42" y="1911"/>
                  </a:cubicBezTo>
                  <a:cubicBezTo>
                    <a:pt x="219" y="1614"/>
                    <a:pt x="469" y="1363"/>
                    <a:pt x="749" y="1161"/>
                  </a:cubicBezTo>
                  <a:cubicBezTo>
                    <a:pt x="889" y="1059"/>
                    <a:pt x="1037" y="967"/>
                    <a:pt x="1188" y="882"/>
                  </a:cubicBezTo>
                  <a:cubicBezTo>
                    <a:pt x="1339" y="797"/>
                    <a:pt x="1495" y="720"/>
                    <a:pt x="1656" y="652"/>
                  </a:cubicBezTo>
                  <a:cubicBezTo>
                    <a:pt x="1976" y="516"/>
                    <a:pt x="2312" y="418"/>
                    <a:pt x="2649" y="337"/>
                  </a:cubicBezTo>
                  <a:cubicBezTo>
                    <a:pt x="3327" y="176"/>
                    <a:pt x="4022" y="102"/>
                    <a:pt x="4716" y="73"/>
                  </a:cubicBezTo>
                  <a:cubicBezTo>
                    <a:pt x="5411" y="47"/>
                    <a:pt x="6108" y="69"/>
                    <a:pt x="6801" y="139"/>
                  </a:cubicBezTo>
                  <a:cubicBezTo>
                    <a:pt x="7420" y="201"/>
                    <a:pt x="8036" y="304"/>
                    <a:pt x="8640" y="457"/>
                  </a:cubicBezTo>
                  <a:cubicBezTo>
                    <a:pt x="8640" y="453"/>
                    <a:pt x="8640" y="453"/>
                    <a:pt x="8640" y="453"/>
                  </a:cubicBezTo>
                  <a:cubicBezTo>
                    <a:pt x="8036" y="301"/>
                    <a:pt x="7422" y="189"/>
                    <a:pt x="68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35">
              <a:extLst>
                <a:ext uri="{FF2B5EF4-FFF2-40B4-BE49-F238E27FC236}">
                  <a16:creationId xmlns:a16="http://schemas.microsoft.com/office/drawing/2014/main" id="{F4AA26C2-B3DC-4912-BF96-0FD2B4F2E6A9}"/>
                </a:ext>
              </a:extLst>
            </p:cNvPr>
            <p:cNvSpPr>
              <a:spLocks/>
            </p:cNvSpPr>
            <p:nvPr/>
          </p:nvSpPr>
          <p:spPr bwMode="auto">
            <a:xfrm>
              <a:off x="0" y="1069"/>
              <a:ext cx="5760" cy="1723"/>
            </a:xfrm>
            <a:custGeom>
              <a:avLst/>
              <a:gdLst>
                <a:gd name="T0" fmla="*/ 6882 w 8640"/>
                <a:gd name="T1" fmla="*/ 77 h 2584"/>
                <a:gd name="T2" fmla="*/ 4785 w 8640"/>
                <a:gd name="T3" fmla="*/ 53 h 2584"/>
                <a:gd name="T4" fmla="*/ 3743 w 8640"/>
                <a:gd name="T5" fmla="*/ 181 h 2584"/>
                <a:gd name="T6" fmla="*/ 2721 w 8640"/>
                <a:gd name="T7" fmla="*/ 416 h 2584"/>
                <a:gd name="T8" fmla="*/ 1738 w 8640"/>
                <a:gd name="T9" fmla="*/ 781 h 2584"/>
                <a:gd name="T10" fmla="*/ 1271 w 8640"/>
                <a:gd name="T11" fmla="*/ 1020 h 2584"/>
                <a:gd name="T12" fmla="*/ 838 w 8640"/>
                <a:gd name="T13" fmla="*/ 1319 h 2584"/>
                <a:gd name="T14" fmla="*/ 162 w 8640"/>
                <a:gd name="T15" fmla="*/ 2119 h 2584"/>
                <a:gd name="T16" fmla="*/ 0 w 8640"/>
                <a:gd name="T17" fmla="*/ 2522 h 2584"/>
                <a:gd name="T18" fmla="*/ 0 w 8640"/>
                <a:gd name="T19" fmla="*/ 2584 h 2584"/>
                <a:gd name="T20" fmla="*/ 184 w 8640"/>
                <a:gd name="T21" fmla="*/ 2130 h 2584"/>
                <a:gd name="T22" fmla="*/ 860 w 8640"/>
                <a:gd name="T23" fmla="*/ 1346 h 2584"/>
                <a:gd name="T24" fmla="*/ 1287 w 8640"/>
                <a:gd name="T25" fmla="*/ 1046 h 2584"/>
                <a:gd name="T26" fmla="*/ 1744 w 8640"/>
                <a:gd name="T27" fmla="*/ 793 h 2584"/>
                <a:gd name="T28" fmla="*/ 2726 w 8640"/>
                <a:gd name="T29" fmla="*/ 435 h 2584"/>
                <a:gd name="T30" fmla="*/ 4788 w 8640"/>
                <a:gd name="T31" fmla="*/ 95 h 2584"/>
                <a:gd name="T32" fmla="*/ 6880 w 8640"/>
                <a:gd name="T33" fmla="*/ 101 h 2584"/>
                <a:gd name="T34" fmla="*/ 8640 w 8640"/>
                <a:gd name="T35" fmla="*/ 360 h 2584"/>
                <a:gd name="T36" fmla="*/ 8640 w 8640"/>
                <a:gd name="T37" fmla="*/ 356 h 2584"/>
                <a:gd name="T38" fmla="*/ 6882 w 8640"/>
                <a:gd name="T39" fmla="*/ 77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40" h="2584">
                  <a:moveTo>
                    <a:pt x="6882" y="77"/>
                  </a:moveTo>
                  <a:cubicBezTo>
                    <a:pt x="6185" y="11"/>
                    <a:pt x="5483" y="0"/>
                    <a:pt x="4785" y="53"/>
                  </a:cubicBezTo>
                  <a:cubicBezTo>
                    <a:pt x="4436" y="79"/>
                    <a:pt x="4088" y="121"/>
                    <a:pt x="3743" y="181"/>
                  </a:cubicBezTo>
                  <a:cubicBezTo>
                    <a:pt x="3399" y="241"/>
                    <a:pt x="3057" y="317"/>
                    <a:pt x="2721" y="416"/>
                  </a:cubicBezTo>
                  <a:cubicBezTo>
                    <a:pt x="2385" y="513"/>
                    <a:pt x="2057" y="636"/>
                    <a:pt x="1738" y="781"/>
                  </a:cubicBezTo>
                  <a:cubicBezTo>
                    <a:pt x="1579" y="854"/>
                    <a:pt x="1422" y="931"/>
                    <a:pt x="1271" y="1020"/>
                  </a:cubicBezTo>
                  <a:cubicBezTo>
                    <a:pt x="1119" y="1108"/>
                    <a:pt x="974" y="1208"/>
                    <a:pt x="838" y="1319"/>
                  </a:cubicBezTo>
                  <a:cubicBezTo>
                    <a:pt x="567" y="1541"/>
                    <a:pt x="326" y="1806"/>
                    <a:pt x="162" y="2119"/>
                  </a:cubicBezTo>
                  <a:cubicBezTo>
                    <a:pt x="95" y="2247"/>
                    <a:pt x="40" y="2382"/>
                    <a:pt x="0" y="2522"/>
                  </a:cubicBezTo>
                  <a:cubicBezTo>
                    <a:pt x="0" y="2584"/>
                    <a:pt x="0" y="2584"/>
                    <a:pt x="0" y="2584"/>
                  </a:cubicBezTo>
                  <a:cubicBezTo>
                    <a:pt x="44" y="2427"/>
                    <a:pt x="105" y="2274"/>
                    <a:pt x="184" y="2130"/>
                  </a:cubicBezTo>
                  <a:cubicBezTo>
                    <a:pt x="352" y="1826"/>
                    <a:pt x="589" y="1563"/>
                    <a:pt x="860" y="1346"/>
                  </a:cubicBezTo>
                  <a:cubicBezTo>
                    <a:pt x="996" y="1238"/>
                    <a:pt x="1139" y="1138"/>
                    <a:pt x="1287" y="1046"/>
                  </a:cubicBezTo>
                  <a:cubicBezTo>
                    <a:pt x="1434" y="954"/>
                    <a:pt x="1587" y="868"/>
                    <a:pt x="1744" y="793"/>
                  </a:cubicBezTo>
                  <a:cubicBezTo>
                    <a:pt x="2059" y="643"/>
                    <a:pt x="2391" y="530"/>
                    <a:pt x="2726" y="435"/>
                  </a:cubicBezTo>
                  <a:cubicBezTo>
                    <a:pt x="3399" y="245"/>
                    <a:pt x="4093" y="146"/>
                    <a:pt x="4788" y="95"/>
                  </a:cubicBezTo>
                  <a:cubicBezTo>
                    <a:pt x="5484" y="46"/>
                    <a:pt x="6183" y="48"/>
                    <a:pt x="6880" y="101"/>
                  </a:cubicBezTo>
                  <a:cubicBezTo>
                    <a:pt x="7471" y="145"/>
                    <a:pt x="8061" y="229"/>
                    <a:pt x="8640" y="360"/>
                  </a:cubicBezTo>
                  <a:cubicBezTo>
                    <a:pt x="8640" y="356"/>
                    <a:pt x="8640" y="356"/>
                    <a:pt x="8640" y="356"/>
                  </a:cubicBezTo>
                  <a:cubicBezTo>
                    <a:pt x="8061" y="225"/>
                    <a:pt x="7473" y="132"/>
                    <a:pt x="688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36">
              <a:extLst>
                <a:ext uri="{FF2B5EF4-FFF2-40B4-BE49-F238E27FC236}">
                  <a16:creationId xmlns:a16="http://schemas.microsoft.com/office/drawing/2014/main" id="{2D4B65D3-392F-4DB0-9216-3935C77F9D6F}"/>
                </a:ext>
              </a:extLst>
            </p:cNvPr>
            <p:cNvSpPr>
              <a:spLocks/>
            </p:cNvSpPr>
            <p:nvPr/>
          </p:nvSpPr>
          <p:spPr bwMode="auto">
            <a:xfrm>
              <a:off x="51" y="1086"/>
              <a:ext cx="5709" cy="2243"/>
            </a:xfrm>
            <a:custGeom>
              <a:avLst/>
              <a:gdLst>
                <a:gd name="T0" fmla="*/ 6882 w 8563"/>
                <a:gd name="T1" fmla="*/ 47 h 3364"/>
                <a:gd name="T2" fmla="*/ 4778 w 8563"/>
                <a:gd name="T3" fmla="*/ 85 h 3364"/>
                <a:gd name="T4" fmla="*/ 3738 w 8563"/>
                <a:gd name="T5" fmla="*/ 250 h 3364"/>
                <a:gd name="T6" fmla="*/ 2722 w 8563"/>
                <a:gd name="T7" fmla="*/ 525 h 3364"/>
                <a:gd name="T8" fmla="*/ 1752 w 8563"/>
                <a:gd name="T9" fmla="*/ 933 h 3364"/>
                <a:gd name="T10" fmla="*/ 1294 w 8563"/>
                <a:gd name="T11" fmla="*/ 1194 h 3364"/>
                <a:gd name="T12" fmla="*/ 874 w 8563"/>
                <a:gd name="T13" fmla="*/ 1514 h 3364"/>
                <a:gd name="T14" fmla="*/ 229 w 8563"/>
                <a:gd name="T15" fmla="*/ 2344 h 3364"/>
                <a:gd name="T16" fmla="*/ 55 w 8563"/>
                <a:gd name="T17" fmla="*/ 2841 h 3364"/>
                <a:gd name="T18" fmla="*/ 3 w 8563"/>
                <a:gd name="T19" fmla="*/ 3364 h 3364"/>
                <a:gd name="T20" fmla="*/ 4 w 8563"/>
                <a:gd name="T21" fmla="*/ 3364 h 3364"/>
                <a:gd name="T22" fmla="*/ 251 w 8563"/>
                <a:gd name="T23" fmla="*/ 2355 h 3364"/>
                <a:gd name="T24" fmla="*/ 898 w 8563"/>
                <a:gd name="T25" fmla="*/ 1540 h 3364"/>
                <a:gd name="T26" fmla="*/ 1311 w 8563"/>
                <a:gd name="T27" fmla="*/ 1220 h 3364"/>
                <a:gd name="T28" fmla="*/ 1759 w 8563"/>
                <a:gd name="T29" fmla="*/ 946 h 3364"/>
                <a:gd name="T30" fmla="*/ 2235 w 8563"/>
                <a:gd name="T31" fmla="*/ 724 h 3364"/>
                <a:gd name="T32" fmla="*/ 2728 w 8563"/>
                <a:gd name="T33" fmla="*/ 544 h 3364"/>
                <a:gd name="T34" fmla="*/ 4783 w 8563"/>
                <a:gd name="T35" fmla="*/ 127 h 3364"/>
                <a:gd name="T36" fmla="*/ 6881 w 8563"/>
                <a:gd name="T37" fmla="*/ 71 h 3364"/>
                <a:gd name="T38" fmla="*/ 8563 w 8563"/>
                <a:gd name="T39" fmla="*/ 274 h 3364"/>
                <a:gd name="T40" fmla="*/ 8563 w 8563"/>
                <a:gd name="T41" fmla="*/ 270 h 3364"/>
                <a:gd name="T42" fmla="*/ 6882 w 8563"/>
                <a:gd name="T43" fmla="*/ 47 h 3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3" h="3364">
                  <a:moveTo>
                    <a:pt x="6882" y="47"/>
                  </a:moveTo>
                  <a:cubicBezTo>
                    <a:pt x="6182" y="0"/>
                    <a:pt x="5477" y="9"/>
                    <a:pt x="4778" y="85"/>
                  </a:cubicBezTo>
                  <a:cubicBezTo>
                    <a:pt x="4429" y="123"/>
                    <a:pt x="4082" y="177"/>
                    <a:pt x="3738" y="250"/>
                  </a:cubicBezTo>
                  <a:cubicBezTo>
                    <a:pt x="3395" y="323"/>
                    <a:pt x="3055" y="413"/>
                    <a:pt x="2722" y="525"/>
                  </a:cubicBezTo>
                  <a:cubicBezTo>
                    <a:pt x="2389" y="636"/>
                    <a:pt x="2065" y="774"/>
                    <a:pt x="1752" y="933"/>
                  </a:cubicBezTo>
                  <a:cubicBezTo>
                    <a:pt x="1596" y="1013"/>
                    <a:pt x="1442" y="1098"/>
                    <a:pt x="1294" y="1194"/>
                  </a:cubicBezTo>
                  <a:cubicBezTo>
                    <a:pt x="1147" y="1290"/>
                    <a:pt x="1006" y="1396"/>
                    <a:pt x="874" y="1514"/>
                  </a:cubicBezTo>
                  <a:cubicBezTo>
                    <a:pt x="613" y="1749"/>
                    <a:pt x="383" y="2026"/>
                    <a:pt x="229" y="2344"/>
                  </a:cubicBezTo>
                  <a:cubicBezTo>
                    <a:pt x="152" y="2502"/>
                    <a:pt x="92" y="2669"/>
                    <a:pt x="55" y="2841"/>
                  </a:cubicBezTo>
                  <a:cubicBezTo>
                    <a:pt x="17" y="3013"/>
                    <a:pt x="0" y="3189"/>
                    <a:pt x="3" y="3364"/>
                  </a:cubicBezTo>
                  <a:cubicBezTo>
                    <a:pt x="4" y="3364"/>
                    <a:pt x="4" y="3364"/>
                    <a:pt x="4" y="3364"/>
                  </a:cubicBezTo>
                  <a:cubicBezTo>
                    <a:pt x="8" y="3014"/>
                    <a:pt x="93" y="2665"/>
                    <a:pt x="251" y="2355"/>
                  </a:cubicBezTo>
                  <a:cubicBezTo>
                    <a:pt x="410" y="2044"/>
                    <a:pt x="636" y="1770"/>
                    <a:pt x="898" y="1540"/>
                  </a:cubicBezTo>
                  <a:cubicBezTo>
                    <a:pt x="1029" y="1426"/>
                    <a:pt x="1167" y="1319"/>
                    <a:pt x="1311" y="1220"/>
                  </a:cubicBezTo>
                  <a:cubicBezTo>
                    <a:pt x="1455" y="1120"/>
                    <a:pt x="1604" y="1028"/>
                    <a:pt x="1759" y="946"/>
                  </a:cubicBezTo>
                  <a:cubicBezTo>
                    <a:pt x="1913" y="863"/>
                    <a:pt x="2073" y="790"/>
                    <a:pt x="2235" y="724"/>
                  </a:cubicBezTo>
                  <a:cubicBezTo>
                    <a:pt x="2397" y="658"/>
                    <a:pt x="2562" y="598"/>
                    <a:pt x="2728" y="544"/>
                  </a:cubicBezTo>
                  <a:cubicBezTo>
                    <a:pt x="3395" y="326"/>
                    <a:pt x="4087" y="201"/>
                    <a:pt x="4783" y="127"/>
                  </a:cubicBezTo>
                  <a:cubicBezTo>
                    <a:pt x="5479" y="56"/>
                    <a:pt x="6181" y="37"/>
                    <a:pt x="6881" y="71"/>
                  </a:cubicBezTo>
                  <a:cubicBezTo>
                    <a:pt x="7445" y="99"/>
                    <a:pt x="8008" y="164"/>
                    <a:pt x="8563" y="274"/>
                  </a:cubicBezTo>
                  <a:cubicBezTo>
                    <a:pt x="8563" y="270"/>
                    <a:pt x="8563" y="270"/>
                    <a:pt x="8563" y="270"/>
                  </a:cubicBezTo>
                  <a:cubicBezTo>
                    <a:pt x="8009" y="160"/>
                    <a:pt x="7447" y="86"/>
                    <a:pt x="688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37">
              <a:extLst>
                <a:ext uri="{FF2B5EF4-FFF2-40B4-BE49-F238E27FC236}">
                  <a16:creationId xmlns:a16="http://schemas.microsoft.com/office/drawing/2014/main" id="{F088D157-F32A-4F1C-A220-1EC4DDB2CD3E}"/>
                </a:ext>
              </a:extLst>
            </p:cNvPr>
            <p:cNvSpPr>
              <a:spLocks/>
            </p:cNvSpPr>
            <p:nvPr/>
          </p:nvSpPr>
          <p:spPr bwMode="auto">
            <a:xfrm>
              <a:off x="157" y="1098"/>
              <a:ext cx="5603" cy="2403"/>
            </a:xfrm>
            <a:custGeom>
              <a:avLst/>
              <a:gdLst>
                <a:gd name="T0" fmla="*/ 6801 w 8404"/>
                <a:gd name="T1" fmla="*/ 29 h 3605"/>
                <a:gd name="T2" fmla="*/ 4690 w 8404"/>
                <a:gd name="T3" fmla="*/ 130 h 3605"/>
                <a:gd name="T4" fmla="*/ 3652 w 8404"/>
                <a:gd name="T5" fmla="*/ 333 h 3605"/>
                <a:gd name="T6" fmla="*/ 2643 w 8404"/>
                <a:gd name="T7" fmla="*/ 647 h 3605"/>
                <a:gd name="T8" fmla="*/ 1687 w 8404"/>
                <a:gd name="T9" fmla="*/ 1098 h 3605"/>
                <a:gd name="T10" fmla="*/ 1239 w 8404"/>
                <a:gd name="T11" fmla="*/ 1379 h 3605"/>
                <a:gd name="T12" fmla="*/ 832 w 8404"/>
                <a:gd name="T13" fmla="*/ 1719 h 3605"/>
                <a:gd name="T14" fmla="*/ 216 w 8404"/>
                <a:gd name="T15" fmla="*/ 2576 h 3605"/>
                <a:gd name="T16" fmla="*/ 51 w 8404"/>
                <a:gd name="T17" fmla="*/ 3079 h 3605"/>
                <a:gd name="T18" fmla="*/ 2 w 8404"/>
                <a:gd name="T19" fmla="*/ 3605 h 3605"/>
                <a:gd name="T20" fmla="*/ 3 w 8404"/>
                <a:gd name="T21" fmla="*/ 3605 h 3605"/>
                <a:gd name="T22" fmla="*/ 238 w 8404"/>
                <a:gd name="T23" fmla="*/ 2586 h 3605"/>
                <a:gd name="T24" fmla="*/ 857 w 8404"/>
                <a:gd name="T25" fmla="*/ 1744 h 3605"/>
                <a:gd name="T26" fmla="*/ 1258 w 8404"/>
                <a:gd name="T27" fmla="*/ 1405 h 3605"/>
                <a:gd name="T28" fmla="*/ 1694 w 8404"/>
                <a:gd name="T29" fmla="*/ 1110 h 3605"/>
                <a:gd name="T30" fmla="*/ 2650 w 8404"/>
                <a:gd name="T31" fmla="*/ 666 h 3605"/>
                <a:gd name="T32" fmla="*/ 4696 w 8404"/>
                <a:gd name="T33" fmla="*/ 172 h 3605"/>
                <a:gd name="T34" fmla="*/ 6800 w 8404"/>
                <a:gd name="T35" fmla="*/ 53 h 3605"/>
                <a:gd name="T36" fmla="*/ 8404 w 8404"/>
                <a:gd name="T37" fmla="*/ 202 h 3605"/>
                <a:gd name="T38" fmla="*/ 8404 w 8404"/>
                <a:gd name="T39" fmla="*/ 198 h 3605"/>
                <a:gd name="T40" fmla="*/ 6801 w 8404"/>
                <a:gd name="T41" fmla="*/ 29 h 3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04" h="3605">
                  <a:moveTo>
                    <a:pt x="6801" y="29"/>
                  </a:moveTo>
                  <a:cubicBezTo>
                    <a:pt x="6097" y="0"/>
                    <a:pt x="5389" y="30"/>
                    <a:pt x="4690" y="130"/>
                  </a:cubicBezTo>
                  <a:cubicBezTo>
                    <a:pt x="4341" y="180"/>
                    <a:pt x="3994" y="246"/>
                    <a:pt x="3652" y="333"/>
                  </a:cubicBezTo>
                  <a:cubicBezTo>
                    <a:pt x="3310" y="418"/>
                    <a:pt x="2972" y="521"/>
                    <a:pt x="2643" y="647"/>
                  </a:cubicBezTo>
                  <a:cubicBezTo>
                    <a:pt x="2313" y="772"/>
                    <a:pt x="1994" y="924"/>
                    <a:pt x="1687" y="1098"/>
                  </a:cubicBezTo>
                  <a:cubicBezTo>
                    <a:pt x="1534" y="1185"/>
                    <a:pt x="1383" y="1277"/>
                    <a:pt x="1239" y="1379"/>
                  </a:cubicBezTo>
                  <a:cubicBezTo>
                    <a:pt x="1096" y="1482"/>
                    <a:pt x="959" y="1595"/>
                    <a:pt x="832" y="1719"/>
                  </a:cubicBezTo>
                  <a:cubicBezTo>
                    <a:pt x="580" y="1966"/>
                    <a:pt x="361" y="2253"/>
                    <a:pt x="216" y="2576"/>
                  </a:cubicBezTo>
                  <a:cubicBezTo>
                    <a:pt x="142" y="2737"/>
                    <a:pt x="86" y="2906"/>
                    <a:pt x="51" y="3079"/>
                  </a:cubicBezTo>
                  <a:cubicBezTo>
                    <a:pt x="15" y="3252"/>
                    <a:pt x="0" y="3429"/>
                    <a:pt x="2" y="3605"/>
                  </a:cubicBezTo>
                  <a:cubicBezTo>
                    <a:pt x="3" y="3605"/>
                    <a:pt x="3" y="3605"/>
                    <a:pt x="3" y="3605"/>
                  </a:cubicBezTo>
                  <a:cubicBezTo>
                    <a:pt x="8" y="3253"/>
                    <a:pt x="88" y="2903"/>
                    <a:pt x="238" y="2586"/>
                  </a:cubicBezTo>
                  <a:cubicBezTo>
                    <a:pt x="389" y="2270"/>
                    <a:pt x="604" y="1986"/>
                    <a:pt x="857" y="1744"/>
                  </a:cubicBezTo>
                  <a:cubicBezTo>
                    <a:pt x="983" y="1623"/>
                    <a:pt x="1118" y="1510"/>
                    <a:pt x="1258" y="1405"/>
                  </a:cubicBezTo>
                  <a:cubicBezTo>
                    <a:pt x="1397" y="1298"/>
                    <a:pt x="1543" y="1199"/>
                    <a:pt x="1694" y="1110"/>
                  </a:cubicBezTo>
                  <a:cubicBezTo>
                    <a:pt x="1997" y="931"/>
                    <a:pt x="2321" y="789"/>
                    <a:pt x="2650" y="666"/>
                  </a:cubicBezTo>
                  <a:cubicBezTo>
                    <a:pt x="3310" y="421"/>
                    <a:pt x="4001" y="270"/>
                    <a:pt x="4696" y="172"/>
                  </a:cubicBezTo>
                  <a:cubicBezTo>
                    <a:pt x="5393" y="77"/>
                    <a:pt x="6097" y="37"/>
                    <a:pt x="6800" y="53"/>
                  </a:cubicBezTo>
                  <a:cubicBezTo>
                    <a:pt x="7337" y="66"/>
                    <a:pt x="7874" y="113"/>
                    <a:pt x="8404" y="202"/>
                  </a:cubicBezTo>
                  <a:cubicBezTo>
                    <a:pt x="8404" y="198"/>
                    <a:pt x="8404" y="198"/>
                    <a:pt x="8404" y="198"/>
                  </a:cubicBezTo>
                  <a:cubicBezTo>
                    <a:pt x="7874" y="107"/>
                    <a:pt x="7338" y="51"/>
                    <a:pt x="680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38">
              <a:extLst>
                <a:ext uri="{FF2B5EF4-FFF2-40B4-BE49-F238E27FC236}">
                  <a16:creationId xmlns:a16="http://schemas.microsoft.com/office/drawing/2014/main" id="{FB61546B-FB88-4A98-9FD9-65ABB698A454}"/>
                </a:ext>
              </a:extLst>
            </p:cNvPr>
            <p:cNvSpPr>
              <a:spLocks/>
            </p:cNvSpPr>
            <p:nvPr/>
          </p:nvSpPr>
          <p:spPr bwMode="auto">
            <a:xfrm>
              <a:off x="263" y="1113"/>
              <a:ext cx="5497" cy="2560"/>
            </a:xfrm>
            <a:custGeom>
              <a:avLst/>
              <a:gdLst>
                <a:gd name="T0" fmla="*/ 6720 w 8246"/>
                <a:gd name="T1" fmla="*/ 10 h 3840"/>
                <a:gd name="T2" fmla="*/ 4604 w 8246"/>
                <a:gd name="T3" fmla="*/ 176 h 3840"/>
                <a:gd name="T4" fmla="*/ 3568 w 8246"/>
                <a:gd name="T5" fmla="*/ 416 h 3840"/>
                <a:gd name="T6" fmla="*/ 2567 w 8246"/>
                <a:gd name="T7" fmla="*/ 770 h 3840"/>
                <a:gd name="T8" fmla="*/ 1627 w 8246"/>
                <a:gd name="T9" fmla="*/ 1262 h 3840"/>
                <a:gd name="T10" fmla="*/ 1189 w 8246"/>
                <a:gd name="T11" fmla="*/ 1564 h 3840"/>
                <a:gd name="T12" fmla="*/ 794 w 8246"/>
                <a:gd name="T13" fmla="*/ 1921 h 3840"/>
                <a:gd name="T14" fmla="*/ 204 w 8246"/>
                <a:gd name="T15" fmla="*/ 2803 h 3840"/>
                <a:gd name="T16" fmla="*/ 48 w 8246"/>
                <a:gd name="T17" fmla="*/ 3312 h 3840"/>
                <a:gd name="T18" fmla="*/ 2 w 8246"/>
                <a:gd name="T19" fmla="*/ 3840 h 3840"/>
                <a:gd name="T20" fmla="*/ 4 w 8246"/>
                <a:gd name="T21" fmla="*/ 3840 h 3840"/>
                <a:gd name="T22" fmla="*/ 227 w 8246"/>
                <a:gd name="T23" fmla="*/ 2813 h 3840"/>
                <a:gd name="T24" fmla="*/ 820 w 8246"/>
                <a:gd name="T25" fmla="*/ 1946 h 3840"/>
                <a:gd name="T26" fmla="*/ 1208 w 8246"/>
                <a:gd name="T27" fmla="*/ 1588 h 3840"/>
                <a:gd name="T28" fmla="*/ 1634 w 8246"/>
                <a:gd name="T29" fmla="*/ 1274 h 3840"/>
                <a:gd name="T30" fmla="*/ 2575 w 8246"/>
                <a:gd name="T31" fmla="*/ 789 h 3840"/>
                <a:gd name="T32" fmla="*/ 4611 w 8246"/>
                <a:gd name="T33" fmla="*/ 218 h 3840"/>
                <a:gd name="T34" fmla="*/ 6720 w 8246"/>
                <a:gd name="T35" fmla="*/ 34 h 3840"/>
                <a:gd name="T36" fmla="*/ 8246 w 8246"/>
                <a:gd name="T37" fmla="*/ 131 h 3840"/>
                <a:gd name="T38" fmla="*/ 8246 w 8246"/>
                <a:gd name="T39" fmla="*/ 127 h 3840"/>
                <a:gd name="T40" fmla="*/ 6720 w 8246"/>
                <a:gd name="T41" fmla="*/ 10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46" h="3840">
                  <a:moveTo>
                    <a:pt x="6720" y="10"/>
                  </a:moveTo>
                  <a:cubicBezTo>
                    <a:pt x="6012" y="0"/>
                    <a:pt x="5302" y="52"/>
                    <a:pt x="4604" y="176"/>
                  </a:cubicBezTo>
                  <a:cubicBezTo>
                    <a:pt x="4255" y="237"/>
                    <a:pt x="3909" y="317"/>
                    <a:pt x="3568" y="416"/>
                  </a:cubicBezTo>
                  <a:cubicBezTo>
                    <a:pt x="3228" y="514"/>
                    <a:pt x="2893" y="630"/>
                    <a:pt x="2567" y="770"/>
                  </a:cubicBezTo>
                  <a:cubicBezTo>
                    <a:pt x="2241" y="909"/>
                    <a:pt x="1927" y="1075"/>
                    <a:pt x="1627" y="1262"/>
                  </a:cubicBezTo>
                  <a:cubicBezTo>
                    <a:pt x="1476" y="1356"/>
                    <a:pt x="1329" y="1455"/>
                    <a:pt x="1189" y="1564"/>
                  </a:cubicBezTo>
                  <a:cubicBezTo>
                    <a:pt x="1049" y="1673"/>
                    <a:pt x="916" y="1792"/>
                    <a:pt x="794" y="1921"/>
                  </a:cubicBezTo>
                  <a:cubicBezTo>
                    <a:pt x="551" y="2179"/>
                    <a:pt x="342" y="2475"/>
                    <a:pt x="204" y="2803"/>
                  </a:cubicBezTo>
                  <a:cubicBezTo>
                    <a:pt x="135" y="2967"/>
                    <a:pt x="82" y="3137"/>
                    <a:pt x="48" y="3312"/>
                  </a:cubicBezTo>
                  <a:cubicBezTo>
                    <a:pt x="15" y="3486"/>
                    <a:pt x="0" y="3663"/>
                    <a:pt x="2" y="3840"/>
                  </a:cubicBezTo>
                  <a:cubicBezTo>
                    <a:pt x="4" y="3840"/>
                    <a:pt x="4" y="3840"/>
                    <a:pt x="4" y="3840"/>
                  </a:cubicBezTo>
                  <a:cubicBezTo>
                    <a:pt x="8" y="3486"/>
                    <a:pt x="84" y="3135"/>
                    <a:pt x="227" y="2813"/>
                  </a:cubicBezTo>
                  <a:cubicBezTo>
                    <a:pt x="371" y="2491"/>
                    <a:pt x="576" y="2199"/>
                    <a:pt x="820" y="1946"/>
                  </a:cubicBezTo>
                  <a:cubicBezTo>
                    <a:pt x="942" y="1819"/>
                    <a:pt x="1072" y="1700"/>
                    <a:pt x="1208" y="1588"/>
                  </a:cubicBezTo>
                  <a:cubicBezTo>
                    <a:pt x="1344" y="1475"/>
                    <a:pt x="1486" y="1370"/>
                    <a:pt x="1634" y="1274"/>
                  </a:cubicBezTo>
                  <a:cubicBezTo>
                    <a:pt x="1931" y="1081"/>
                    <a:pt x="2250" y="925"/>
                    <a:pt x="2575" y="789"/>
                  </a:cubicBezTo>
                  <a:cubicBezTo>
                    <a:pt x="3228" y="516"/>
                    <a:pt x="3916" y="339"/>
                    <a:pt x="4611" y="218"/>
                  </a:cubicBezTo>
                  <a:cubicBezTo>
                    <a:pt x="5307" y="99"/>
                    <a:pt x="6013" y="37"/>
                    <a:pt x="6720" y="34"/>
                  </a:cubicBezTo>
                  <a:cubicBezTo>
                    <a:pt x="7230" y="32"/>
                    <a:pt x="7740" y="62"/>
                    <a:pt x="8246" y="131"/>
                  </a:cubicBezTo>
                  <a:cubicBezTo>
                    <a:pt x="8246" y="127"/>
                    <a:pt x="8246" y="127"/>
                    <a:pt x="8246" y="127"/>
                  </a:cubicBezTo>
                  <a:cubicBezTo>
                    <a:pt x="7741" y="55"/>
                    <a:pt x="7231" y="17"/>
                    <a:pt x="672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39">
              <a:extLst>
                <a:ext uri="{FF2B5EF4-FFF2-40B4-BE49-F238E27FC236}">
                  <a16:creationId xmlns:a16="http://schemas.microsoft.com/office/drawing/2014/main" id="{EBB455ED-D278-4C4C-8F1D-34386890EE18}"/>
                </a:ext>
              </a:extLst>
            </p:cNvPr>
            <p:cNvSpPr>
              <a:spLocks/>
            </p:cNvSpPr>
            <p:nvPr/>
          </p:nvSpPr>
          <p:spPr bwMode="auto">
            <a:xfrm>
              <a:off x="369" y="1121"/>
              <a:ext cx="5391" cy="2725"/>
            </a:xfrm>
            <a:custGeom>
              <a:avLst/>
              <a:gdLst>
                <a:gd name="T0" fmla="*/ 6638 w 8087"/>
                <a:gd name="T1" fmla="*/ 6 h 4088"/>
                <a:gd name="T2" fmla="*/ 4517 w 8087"/>
                <a:gd name="T3" fmla="*/ 239 h 4088"/>
                <a:gd name="T4" fmla="*/ 3486 w 8087"/>
                <a:gd name="T5" fmla="*/ 516 h 4088"/>
                <a:gd name="T6" fmla="*/ 2493 w 8087"/>
                <a:gd name="T7" fmla="*/ 911 h 4088"/>
                <a:gd name="T8" fmla="*/ 1568 w 8087"/>
                <a:gd name="T9" fmla="*/ 1442 h 4088"/>
                <a:gd name="T10" fmla="*/ 1141 w 8087"/>
                <a:gd name="T11" fmla="*/ 1763 h 4088"/>
                <a:gd name="T12" fmla="*/ 759 w 8087"/>
                <a:gd name="T13" fmla="*/ 2138 h 4088"/>
                <a:gd name="T14" fmla="*/ 193 w 8087"/>
                <a:gd name="T15" fmla="*/ 3042 h 4088"/>
                <a:gd name="T16" fmla="*/ 45 w 8087"/>
                <a:gd name="T17" fmla="*/ 3556 h 4088"/>
                <a:gd name="T18" fmla="*/ 2 w 8087"/>
                <a:gd name="T19" fmla="*/ 4088 h 4088"/>
                <a:gd name="T20" fmla="*/ 3 w 8087"/>
                <a:gd name="T21" fmla="*/ 4088 h 4088"/>
                <a:gd name="T22" fmla="*/ 217 w 8087"/>
                <a:gd name="T23" fmla="*/ 3052 h 4088"/>
                <a:gd name="T24" fmla="*/ 785 w 8087"/>
                <a:gd name="T25" fmla="*/ 2161 h 4088"/>
                <a:gd name="T26" fmla="*/ 1161 w 8087"/>
                <a:gd name="T27" fmla="*/ 1786 h 4088"/>
                <a:gd name="T28" fmla="*/ 1576 w 8087"/>
                <a:gd name="T29" fmla="*/ 1453 h 4088"/>
                <a:gd name="T30" fmla="*/ 2502 w 8087"/>
                <a:gd name="T31" fmla="*/ 929 h 4088"/>
                <a:gd name="T32" fmla="*/ 4526 w 8087"/>
                <a:gd name="T33" fmla="*/ 281 h 4088"/>
                <a:gd name="T34" fmla="*/ 6639 w 8087"/>
                <a:gd name="T35" fmla="*/ 30 h 4088"/>
                <a:gd name="T36" fmla="*/ 8087 w 8087"/>
                <a:gd name="T37" fmla="*/ 80 h 4088"/>
                <a:gd name="T38" fmla="*/ 8087 w 8087"/>
                <a:gd name="T39" fmla="*/ 75 h 4088"/>
                <a:gd name="T40" fmla="*/ 6638 w 8087"/>
                <a:gd name="T41" fmla="*/ 6 h 4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87" h="4088">
                  <a:moveTo>
                    <a:pt x="6638" y="6"/>
                  </a:moveTo>
                  <a:cubicBezTo>
                    <a:pt x="5926" y="17"/>
                    <a:pt x="5214" y="91"/>
                    <a:pt x="4517" y="239"/>
                  </a:cubicBezTo>
                  <a:cubicBezTo>
                    <a:pt x="4169" y="313"/>
                    <a:pt x="3824" y="405"/>
                    <a:pt x="3486" y="516"/>
                  </a:cubicBezTo>
                  <a:cubicBezTo>
                    <a:pt x="3147" y="628"/>
                    <a:pt x="2815" y="757"/>
                    <a:pt x="2493" y="911"/>
                  </a:cubicBezTo>
                  <a:cubicBezTo>
                    <a:pt x="2171" y="1063"/>
                    <a:pt x="1862" y="1242"/>
                    <a:pt x="1568" y="1442"/>
                  </a:cubicBezTo>
                  <a:cubicBezTo>
                    <a:pt x="1421" y="1543"/>
                    <a:pt x="1277" y="1648"/>
                    <a:pt x="1141" y="1763"/>
                  </a:cubicBezTo>
                  <a:cubicBezTo>
                    <a:pt x="1005" y="1878"/>
                    <a:pt x="876" y="2003"/>
                    <a:pt x="759" y="2138"/>
                  </a:cubicBezTo>
                  <a:cubicBezTo>
                    <a:pt x="524" y="2406"/>
                    <a:pt x="324" y="2709"/>
                    <a:pt x="193" y="3042"/>
                  </a:cubicBezTo>
                  <a:cubicBezTo>
                    <a:pt x="127" y="3208"/>
                    <a:pt x="77" y="3381"/>
                    <a:pt x="45" y="3556"/>
                  </a:cubicBezTo>
                  <a:cubicBezTo>
                    <a:pt x="14" y="3731"/>
                    <a:pt x="0" y="3910"/>
                    <a:pt x="2" y="4088"/>
                  </a:cubicBezTo>
                  <a:cubicBezTo>
                    <a:pt x="3" y="4088"/>
                    <a:pt x="3" y="4088"/>
                    <a:pt x="3" y="4088"/>
                  </a:cubicBezTo>
                  <a:cubicBezTo>
                    <a:pt x="8" y="3732"/>
                    <a:pt x="80" y="3379"/>
                    <a:pt x="217" y="3052"/>
                  </a:cubicBezTo>
                  <a:cubicBezTo>
                    <a:pt x="353" y="2725"/>
                    <a:pt x="549" y="2425"/>
                    <a:pt x="785" y="2161"/>
                  </a:cubicBezTo>
                  <a:cubicBezTo>
                    <a:pt x="903" y="2029"/>
                    <a:pt x="1029" y="1904"/>
                    <a:pt x="1161" y="1786"/>
                  </a:cubicBezTo>
                  <a:cubicBezTo>
                    <a:pt x="1293" y="1668"/>
                    <a:pt x="1431" y="1556"/>
                    <a:pt x="1576" y="1453"/>
                  </a:cubicBezTo>
                  <a:cubicBezTo>
                    <a:pt x="1866" y="1248"/>
                    <a:pt x="2180" y="1079"/>
                    <a:pt x="2502" y="929"/>
                  </a:cubicBezTo>
                  <a:cubicBezTo>
                    <a:pt x="3147" y="629"/>
                    <a:pt x="3832" y="426"/>
                    <a:pt x="4526" y="281"/>
                  </a:cubicBezTo>
                  <a:cubicBezTo>
                    <a:pt x="5221" y="138"/>
                    <a:pt x="5929" y="53"/>
                    <a:pt x="6639" y="30"/>
                  </a:cubicBezTo>
                  <a:cubicBezTo>
                    <a:pt x="7122" y="15"/>
                    <a:pt x="7606" y="30"/>
                    <a:pt x="8087" y="80"/>
                  </a:cubicBezTo>
                  <a:cubicBezTo>
                    <a:pt x="8087" y="75"/>
                    <a:pt x="8087" y="75"/>
                    <a:pt x="8087" y="75"/>
                  </a:cubicBezTo>
                  <a:cubicBezTo>
                    <a:pt x="7606" y="22"/>
                    <a:pt x="7122" y="0"/>
                    <a:pt x="663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40">
              <a:extLst>
                <a:ext uri="{FF2B5EF4-FFF2-40B4-BE49-F238E27FC236}">
                  <a16:creationId xmlns:a16="http://schemas.microsoft.com/office/drawing/2014/main" id="{2D1EBB04-1CD7-4945-97CC-640FBBDED2A0}"/>
                </a:ext>
              </a:extLst>
            </p:cNvPr>
            <p:cNvSpPr>
              <a:spLocks/>
            </p:cNvSpPr>
            <p:nvPr/>
          </p:nvSpPr>
          <p:spPr bwMode="auto">
            <a:xfrm>
              <a:off x="474" y="1120"/>
              <a:ext cx="5286" cy="2898"/>
            </a:xfrm>
            <a:custGeom>
              <a:avLst/>
              <a:gdLst>
                <a:gd name="T0" fmla="*/ 6558 w 7929"/>
                <a:gd name="T1" fmla="*/ 19 h 4347"/>
                <a:gd name="T2" fmla="*/ 4433 w 7929"/>
                <a:gd name="T3" fmla="*/ 320 h 4347"/>
                <a:gd name="T4" fmla="*/ 3406 w 7929"/>
                <a:gd name="T5" fmla="*/ 635 h 4347"/>
                <a:gd name="T6" fmla="*/ 2423 w 7929"/>
                <a:gd name="T7" fmla="*/ 1068 h 4347"/>
                <a:gd name="T8" fmla="*/ 1514 w 7929"/>
                <a:gd name="T9" fmla="*/ 1638 h 4347"/>
                <a:gd name="T10" fmla="*/ 1097 w 7929"/>
                <a:gd name="T11" fmla="*/ 1977 h 4347"/>
                <a:gd name="T12" fmla="*/ 727 w 7929"/>
                <a:gd name="T13" fmla="*/ 2367 h 4347"/>
                <a:gd name="T14" fmla="*/ 184 w 7929"/>
                <a:gd name="T15" fmla="*/ 3293 h 4347"/>
                <a:gd name="T16" fmla="*/ 43 w 7929"/>
                <a:gd name="T17" fmla="*/ 3812 h 4347"/>
                <a:gd name="T18" fmla="*/ 2 w 7929"/>
                <a:gd name="T19" fmla="*/ 4347 h 4347"/>
                <a:gd name="T20" fmla="*/ 3 w 7929"/>
                <a:gd name="T21" fmla="*/ 4347 h 4347"/>
                <a:gd name="T22" fmla="*/ 208 w 7929"/>
                <a:gd name="T23" fmla="*/ 3302 h 4347"/>
                <a:gd name="T24" fmla="*/ 754 w 7929"/>
                <a:gd name="T25" fmla="*/ 2390 h 4347"/>
                <a:gd name="T26" fmla="*/ 1118 w 7929"/>
                <a:gd name="T27" fmla="*/ 2000 h 4347"/>
                <a:gd name="T28" fmla="*/ 1522 w 7929"/>
                <a:gd name="T29" fmla="*/ 1649 h 4347"/>
                <a:gd name="T30" fmla="*/ 1965 w 7929"/>
                <a:gd name="T31" fmla="*/ 1347 h 4347"/>
                <a:gd name="T32" fmla="*/ 2432 w 7929"/>
                <a:gd name="T33" fmla="*/ 1086 h 4347"/>
                <a:gd name="T34" fmla="*/ 4443 w 7929"/>
                <a:gd name="T35" fmla="*/ 361 h 4347"/>
                <a:gd name="T36" fmla="*/ 6559 w 7929"/>
                <a:gd name="T37" fmla="*/ 43 h 4347"/>
                <a:gd name="T38" fmla="*/ 7929 w 7929"/>
                <a:gd name="T39" fmla="*/ 49 h 4347"/>
                <a:gd name="T40" fmla="*/ 7929 w 7929"/>
                <a:gd name="T41" fmla="*/ 43 h 4347"/>
                <a:gd name="T42" fmla="*/ 6558 w 7929"/>
                <a:gd name="T43" fmla="*/ 19 h 4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29" h="4347">
                  <a:moveTo>
                    <a:pt x="6558" y="19"/>
                  </a:moveTo>
                  <a:cubicBezTo>
                    <a:pt x="5842" y="50"/>
                    <a:pt x="5129" y="147"/>
                    <a:pt x="4433" y="320"/>
                  </a:cubicBezTo>
                  <a:cubicBezTo>
                    <a:pt x="4085" y="406"/>
                    <a:pt x="3742" y="510"/>
                    <a:pt x="3406" y="635"/>
                  </a:cubicBezTo>
                  <a:cubicBezTo>
                    <a:pt x="3070" y="759"/>
                    <a:pt x="2741" y="902"/>
                    <a:pt x="2423" y="1068"/>
                  </a:cubicBezTo>
                  <a:cubicBezTo>
                    <a:pt x="2105" y="1233"/>
                    <a:pt x="1802" y="1425"/>
                    <a:pt x="1514" y="1638"/>
                  </a:cubicBezTo>
                  <a:cubicBezTo>
                    <a:pt x="1370" y="1745"/>
                    <a:pt x="1230" y="1856"/>
                    <a:pt x="1097" y="1977"/>
                  </a:cubicBezTo>
                  <a:cubicBezTo>
                    <a:pt x="965" y="2098"/>
                    <a:pt x="840" y="2228"/>
                    <a:pt x="727" y="2367"/>
                  </a:cubicBezTo>
                  <a:cubicBezTo>
                    <a:pt x="500" y="2646"/>
                    <a:pt x="310" y="2956"/>
                    <a:pt x="184" y="3293"/>
                  </a:cubicBezTo>
                  <a:cubicBezTo>
                    <a:pt x="122" y="3462"/>
                    <a:pt x="74" y="3635"/>
                    <a:pt x="43" y="3812"/>
                  </a:cubicBezTo>
                  <a:cubicBezTo>
                    <a:pt x="13" y="3989"/>
                    <a:pt x="0" y="4168"/>
                    <a:pt x="2" y="4347"/>
                  </a:cubicBezTo>
                  <a:cubicBezTo>
                    <a:pt x="3" y="4347"/>
                    <a:pt x="3" y="4347"/>
                    <a:pt x="3" y="4347"/>
                  </a:cubicBezTo>
                  <a:cubicBezTo>
                    <a:pt x="8" y="3989"/>
                    <a:pt x="78" y="3634"/>
                    <a:pt x="208" y="3302"/>
                  </a:cubicBezTo>
                  <a:cubicBezTo>
                    <a:pt x="339" y="2971"/>
                    <a:pt x="526" y="2663"/>
                    <a:pt x="754" y="2390"/>
                  </a:cubicBezTo>
                  <a:cubicBezTo>
                    <a:pt x="868" y="2253"/>
                    <a:pt x="990" y="2123"/>
                    <a:pt x="1118" y="2000"/>
                  </a:cubicBezTo>
                  <a:cubicBezTo>
                    <a:pt x="1246" y="1876"/>
                    <a:pt x="1381" y="1757"/>
                    <a:pt x="1522" y="1649"/>
                  </a:cubicBezTo>
                  <a:cubicBezTo>
                    <a:pt x="1664" y="1540"/>
                    <a:pt x="1812" y="1440"/>
                    <a:pt x="1965" y="1347"/>
                  </a:cubicBezTo>
                  <a:cubicBezTo>
                    <a:pt x="2117" y="1254"/>
                    <a:pt x="2273" y="1167"/>
                    <a:pt x="2432" y="1086"/>
                  </a:cubicBezTo>
                  <a:cubicBezTo>
                    <a:pt x="3069" y="760"/>
                    <a:pt x="3750" y="531"/>
                    <a:pt x="4443" y="361"/>
                  </a:cubicBezTo>
                  <a:cubicBezTo>
                    <a:pt x="5137" y="194"/>
                    <a:pt x="5846" y="87"/>
                    <a:pt x="6559" y="43"/>
                  </a:cubicBezTo>
                  <a:cubicBezTo>
                    <a:pt x="7015" y="16"/>
                    <a:pt x="7473" y="16"/>
                    <a:pt x="7929" y="49"/>
                  </a:cubicBezTo>
                  <a:cubicBezTo>
                    <a:pt x="7929" y="43"/>
                    <a:pt x="7929" y="43"/>
                    <a:pt x="7929" y="43"/>
                  </a:cubicBezTo>
                  <a:cubicBezTo>
                    <a:pt x="7473" y="7"/>
                    <a:pt x="7015" y="0"/>
                    <a:pt x="655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41">
              <a:extLst>
                <a:ext uri="{FF2B5EF4-FFF2-40B4-BE49-F238E27FC236}">
                  <a16:creationId xmlns:a16="http://schemas.microsoft.com/office/drawing/2014/main" id="{0653A236-D671-4D3B-9B1F-36A79B0D9EE4}"/>
                </a:ext>
              </a:extLst>
            </p:cNvPr>
            <p:cNvSpPr>
              <a:spLocks/>
            </p:cNvSpPr>
            <p:nvPr/>
          </p:nvSpPr>
          <p:spPr bwMode="auto">
            <a:xfrm>
              <a:off x="577" y="1119"/>
              <a:ext cx="5183" cy="3072"/>
            </a:xfrm>
            <a:custGeom>
              <a:avLst/>
              <a:gdLst>
                <a:gd name="T0" fmla="*/ 6481 w 7774"/>
                <a:gd name="T1" fmla="*/ 37 h 4607"/>
                <a:gd name="T2" fmla="*/ 4353 w 7774"/>
                <a:gd name="T3" fmla="*/ 406 h 4607"/>
                <a:gd name="T4" fmla="*/ 3331 w 7774"/>
                <a:gd name="T5" fmla="*/ 758 h 4607"/>
                <a:gd name="T6" fmla="*/ 2359 w 7774"/>
                <a:gd name="T7" fmla="*/ 1230 h 4607"/>
                <a:gd name="T8" fmla="*/ 1466 w 7774"/>
                <a:gd name="T9" fmla="*/ 1837 h 4607"/>
                <a:gd name="T10" fmla="*/ 1059 w 7774"/>
                <a:gd name="T11" fmla="*/ 2193 h 4607"/>
                <a:gd name="T12" fmla="*/ 701 w 7774"/>
                <a:gd name="T13" fmla="*/ 2598 h 4607"/>
                <a:gd name="T14" fmla="*/ 180 w 7774"/>
                <a:gd name="T15" fmla="*/ 3544 h 4607"/>
                <a:gd name="T16" fmla="*/ 6 w 7774"/>
                <a:gd name="T17" fmla="*/ 4607 h 4607"/>
                <a:gd name="T18" fmla="*/ 7 w 7774"/>
                <a:gd name="T19" fmla="*/ 4607 h 4607"/>
                <a:gd name="T20" fmla="*/ 203 w 7774"/>
                <a:gd name="T21" fmla="*/ 3553 h 4607"/>
                <a:gd name="T22" fmla="*/ 729 w 7774"/>
                <a:gd name="T23" fmla="*/ 2620 h 4607"/>
                <a:gd name="T24" fmla="*/ 1082 w 7774"/>
                <a:gd name="T25" fmla="*/ 2215 h 4607"/>
                <a:gd name="T26" fmla="*/ 1475 w 7774"/>
                <a:gd name="T27" fmla="*/ 1848 h 4607"/>
                <a:gd name="T28" fmla="*/ 2369 w 7774"/>
                <a:gd name="T29" fmla="*/ 1247 h 4607"/>
                <a:gd name="T30" fmla="*/ 4365 w 7774"/>
                <a:gd name="T31" fmla="*/ 447 h 4607"/>
                <a:gd name="T32" fmla="*/ 6482 w 7774"/>
                <a:gd name="T33" fmla="*/ 61 h 4607"/>
                <a:gd name="T34" fmla="*/ 7774 w 7774"/>
                <a:gd name="T35" fmla="*/ 25 h 4607"/>
                <a:gd name="T36" fmla="*/ 7774 w 7774"/>
                <a:gd name="T37" fmla="*/ 19 h 4607"/>
                <a:gd name="T38" fmla="*/ 6481 w 7774"/>
                <a:gd name="T39" fmla="*/ 37 h 4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74" h="4607">
                  <a:moveTo>
                    <a:pt x="6481" y="37"/>
                  </a:moveTo>
                  <a:cubicBezTo>
                    <a:pt x="5762" y="88"/>
                    <a:pt x="5047" y="209"/>
                    <a:pt x="4353" y="406"/>
                  </a:cubicBezTo>
                  <a:cubicBezTo>
                    <a:pt x="4006" y="504"/>
                    <a:pt x="3665" y="621"/>
                    <a:pt x="3331" y="758"/>
                  </a:cubicBezTo>
                  <a:cubicBezTo>
                    <a:pt x="2998" y="895"/>
                    <a:pt x="2672" y="1051"/>
                    <a:pt x="2359" y="1230"/>
                  </a:cubicBezTo>
                  <a:cubicBezTo>
                    <a:pt x="2046" y="1408"/>
                    <a:pt x="1748" y="1612"/>
                    <a:pt x="1466" y="1837"/>
                  </a:cubicBezTo>
                  <a:cubicBezTo>
                    <a:pt x="1326" y="1949"/>
                    <a:pt x="1189" y="2067"/>
                    <a:pt x="1059" y="2193"/>
                  </a:cubicBezTo>
                  <a:cubicBezTo>
                    <a:pt x="931" y="2320"/>
                    <a:pt x="810" y="2455"/>
                    <a:pt x="701" y="2598"/>
                  </a:cubicBezTo>
                  <a:cubicBezTo>
                    <a:pt x="482" y="2885"/>
                    <a:pt x="299" y="3203"/>
                    <a:pt x="180" y="3544"/>
                  </a:cubicBezTo>
                  <a:cubicBezTo>
                    <a:pt x="58" y="3885"/>
                    <a:pt x="0" y="4247"/>
                    <a:pt x="6" y="4607"/>
                  </a:cubicBezTo>
                  <a:cubicBezTo>
                    <a:pt x="7" y="4607"/>
                    <a:pt x="7" y="4607"/>
                    <a:pt x="7" y="4607"/>
                  </a:cubicBezTo>
                  <a:cubicBezTo>
                    <a:pt x="12" y="4247"/>
                    <a:pt x="78" y="3889"/>
                    <a:pt x="203" y="3553"/>
                  </a:cubicBezTo>
                  <a:cubicBezTo>
                    <a:pt x="328" y="3217"/>
                    <a:pt x="508" y="2903"/>
                    <a:pt x="729" y="2620"/>
                  </a:cubicBezTo>
                  <a:cubicBezTo>
                    <a:pt x="839" y="2479"/>
                    <a:pt x="957" y="2344"/>
                    <a:pt x="1082" y="2215"/>
                  </a:cubicBezTo>
                  <a:cubicBezTo>
                    <a:pt x="1206" y="2086"/>
                    <a:pt x="1337" y="1962"/>
                    <a:pt x="1475" y="1848"/>
                  </a:cubicBezTo>
                  <a:cubicBezTo>
                    <a:pt x="1752" y="1618"/>
                    <a:pt x="2056" y="1423"/>
                    <a:pt x="2369" y="1247"/>
                  </a:cubicBezTo>
                  <a:cubicBezTo>
                    <a:pt x="2997" y="896"/>
                    <a:pt x="3674" y="641"/>
                    <a:pt x="4365" y="447"/>
                  </a:cubicBezTo>
                  <a:cubicBezTo>
                    <a:pt x="5057" y="255"/>
                    <a:pt x="5766" y="125"/>
                    <a:pt x="6482" y="61"/>
                  </a:cubicBezTo>
                  <a:cubicBezTo>
                    <a:pt x="6911" y="22"/>
                    <a:pt x="7343" y="9"/>
                    <a:pt x="7774" y="25"/>
                  </a:cubicBezTo>
                  <a:cubicBezTo>
                    <a:pt x="7774" y="19"/>
                    <a:pt x="7774" y="19"/>
                    <a:pt x="7774" y="19"/>
                  </a:cubicBezTo>
                  <a:cubicBezTo>
                    <a:pt x="7343" y="0"/>
                    <a:pt x="6911" y="6"/>
                    <a:pt x="648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42">
              <a:extLst>
                <a:ext uri="{FF2B5EF4-FFF2-40B4-BE49-F238E27FC236}">
                  <a16:creationId xmlns:a16="http://schemas.microsoft.com/office/drawing/2014/main" id="{CD9C8CA3-E073-4968-BA4F-F408B95F389D}"/>
                </a:ext>
              </a:extLst>
            </p:cNvPr>
            <p:cNvSpPr>
              <a:spLocks/>
            </p:cNvSpPr>
            <p:nvPr/>
          </p:nvSpPr>
          <p:spPr bwMode="auto">
            <a:xfrm>
              <a:off x="687" y="1118"/>
              <a:ext cx="5073" cy="3202"/>
            </a:xfrm>
            <a:custGeom>
              <a:avLst/>
              <a:gdLst>
                <a:gd name="T0" fmla="*/ 6395 w 7610"/>
                <a:gd name="T1" fmla="*/ 59 h 4803"/>
                <a:gd name="T2" fmla="*/ 4267 w 7610"/>
                <a:gd name="T3" fmla="*/ 499 h 4803"/>
                <a:gd name="T4" fmla="*/ 3251 w 7610"/>
                <a:gd name="T5" fmla="*/ 888 h 4803"/>
                <a:gd name="T6" fmla="*/ 2289 w 7610"/>
                <a:gd name="T7" fmla="*/ 1397 h 4803"/>
                <a:gd name="T8" fmla="*/ 1413 w 7610"/>
                <a:gd name="T9" fmla="*/ 2040 h 4803"/>
                <a:gd name="T10" fmla="*/ 1016 w 7610"/>
                <a:gd name="T11" fmla="*/ 2412 h 4803"/>
                <a:gd name="T12" fmla="*/ 668 w 7610"/>
                <a:gd name="T13" fmla="*/ 2831 h 4803"/>
                <a:gd name="T14" fmla="*/ 166 w 7610"/>
                <a:gd name="T15" fmla="*/ 3796 h 4803"/>
                <a:gd name="T16" fmla="*/ 0 w 7610"/>
                <a:gd name="T17" fmla="*/ 4803 h 4803"/>
                <a:gd name="T18" fmla="*/ 3 w 7610"/>
                <a:gd name="T19" fmla="*/ 4803 h 4803"/>
                <a:gd name="T20" fmla="*/ 190 w 7610"/>
                <a:gd name="T21" fmla="*/ 3804 h 4803"/>
                <a:gd name="T22" fmla="*/ 697 w 7610"/>
                <a:gd name="T23" fmla="*/ 2852 h 4803"/>
                <a:gd name="T24" fmla="*/ 1039 w 7610"/>
                <a:gd name="T25" fmla="*/ 2433 h 4803"/>
                <a:gd name="T26" fmla="*/ 1422 w 7610"/>
                <a:gd name="T27" fmla="*/ 2050 h 4803"/>
                <a:gd name="T28" fmla="*/ 2300 w 7610"/>
                <a:gd name="T29" fmla="*/ 1414 h 4803"/>
                <a:gd name="T30" fmla="*/ 4279 w 7610"/>
                <a:gd name="T31" fmla="*/ 539 h 4803"/>
                <a:gd name="T32" fmla="*/ 6398 w 7610"/>
                <a:gd name="T33" fmla="*/ 83 h 4803"/>
                <a:gd name="T34" fmla="*/ 7610 w 7610"/>
                <a:gd name="T35" fmla="*/ 11 h 4803"/>
                <a:gd name="T36" fmla="*/ 7610 w 7610"/>
                <a:gd name="T37" fmla="*/ 4 h 4803"/>
                <a:gd name="T38" fmla="*/ 6395 w 7610"/>
                <a:gd name="T39" fmla="*/ 59 h 4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10" h="4803">
                  <a:moveTo>
                    <a:pt x="6395" y="59"/>
                  </a:moveTo>
                  <a:cubicBezTo>
                    <a:pt x="5674" y="133"/>
                    <a:pt x="4958" y="277"/>
                    <a:pt x="4267" y="499"/>
                  </a:cubicBezTo>
                  <a:cubicBezTo>
                    <a:pt x="3921" y="608"/>
                    <a:pt x="3581" y="738"/>
                    <a:pt x="3251" y="888"/>
                  </a:cubicBezTo>
                  <a:cubicBezTo>
                    <a:pt x="2920" y="1038"/>
                    <a:pt x="2598" y="1206"/>
                    <a:pt x="2289" y="1397"/>
                  </a:cubicBezTo>
                  <a:cubicBezTo>
                    <a:pt x="1980" y="1587"/>
                    <a:pt x="1688" y="1803"/>
                    <a:pt x="1413" y="2040"/>
                  </a:cubicBezTo>
                  <a:cubicBezTo>
                    <a:pt x="1276" y="2158"/>
                    <a:pt x="1142" y="2281"/>
                    <a:pt x="1016" y="2412"/>
                  </a:cubicBezTo>
                  <a:cubicBezTo>
                    <a:pt x="891" y="2544"/>
                    <a:pt x="774" y="2683"/>
                    <a:pt x="668" y="2831"/>
                  </a:cubicBezTo>
                  <a:cubicBezTo>
                    <a:pt x="456" y="3127"/>
                    <a:pt x="281" y="3451"/>
                    <a:pt x="166" y="3796"/>
                  </a:cubicBezTo>
                  <a:cubicBezTo>
                    <a:pt x="57" y="4120"/>
                    <a:pt x="1" y="4462"/>
                    <a:pt x="0" y="4803"/>
                  </a:cubicBezTo>
                  <a:cubicBezTo>
                    <a:pt x="3" y="4803"/>
                    <a:pt x="3" y="4803"/>
                    <a:pt x="3" y="4803"/>
                  </a:cubicBezTo>
                  <a:cubicBezTo>
                    <a:pt x="14" y="4462"/>
                    <a:pt x="78" y="4124"/>
                    <a:pt x="190" y="3804"/>
                  </a:cubicBezTo>
                  <a:cubicBezTo>
                    <a:pt x="311" y="3464"/>
                    <a:pt x="483" y="3143"/>
                    <a:pt x="697" y="2852"/>
                  </a:cubicBezTo>
                  <a:cubicBezTo>
                    <a:pt x="803" y="2707"/>
                    <a:pt x="918" y="2567"/>
                    <a:pt x="1039" y="2433"/>
                  </a:cubicBezTo>
                  <a:cubicBezTo>
                    <a:pt x="1160" y="2299"/>
                    <a:pt x="1287" y="2170"/>
                    <a:pt x="1422" y="2050"/>
                  </a:cubicBezTo>
                  <a:cubicBezTo>
                    <a:pt x="1693" y="1809"/>
                    <a:pt x="1991" y="1602"/>
                    <a:pt x="2300" y="1414"/>
                  </a:cubicBezTo>
                  <a:cubicBezTo>
                    <a:pt x="2919" y="1038"/>
                    <a:pt x="3591" y="757"/>
                    <a:pt x="4279" y="539"/>
                  </a:cubicBezTo>
                  <a:cubicBezTo>
                    <a:pt x="4969" y="323"/>
                    <a:pt x="5679" y="169"/>
                    <a:pt x="6398" y="83"/>
                  </a:cubicBezTo>
                  <a:cubicBezTo>
                    <a:pt x="6800" y="36"/>
                    <a:pt x="7205" y="10"/>
                    <a:pt x="7610" y="11"/>
                  </a:cubicBezTo>
                  <a:cubicBezTo>
                    <a:pt x="7610" y="4"/>
                    <a:pt x="7610" y="4"/>
                    <a:pt x="7610" y="4"/>
                  </a:cubicBezTo>
                  <a:cubicBezTo>
                    <a:pt x="7205" y="0"/>
                    <a:pt x="6799" y="19"/>
                    <a:pt x="6395"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43">
              <a:extLst>
                <a:ext uri="{FF2B5EF4-FFF2-40B4-BE49-F238E27FC236}">
                  <a16:creationId xmlns:a16="http://schemas.microsoft.com/office/drawing/2014/main" id="{B8591BEC-AF5B-4EF3-B3EB-04580FDD0657}"/>
                </a:ext>
              </a:extLst>
            </p:cNvPr>
            <p:cNvSpPr>
              <a:spLocks/>
            </p:cNvSpPr>
            <p:nvPr/>
          </p:nvSpPr>
          <p:spPr bwMode="auto">
            <a:xfrm>
              <a:off x="799" y="1115"/>
              <a:ext cx="4961" cy="3205"/>
            </a:xfrm>
            <a:custGeom>
              <a:avLst/>
              <a:gdLst>
                <a:gd name="T0" fmla="*/ 6305 w 7441"/>
                <a:gd name="T1" fmla="*/ 88 h 4807"/>
                <a:gd name="T2" fmla="*/ 4177 w 7441"/>
                <a:gd name="T3" fmla="*/ 598 h 4807"/>
                <a:gd name="T4" fmla="*/ 3168 w 7441"/>
                <a:gd name="T5" fmla="*/ 1024 h 4807"/>
                <a:gd name="T6" fmla="*/ 2218 w 7441"/>
                <a:gd name="T7" fmla="*/ 1570 h 4807"/>
                <a:gd name="T8" fmla="*/ 1358 w 7441"/>
                <a:gd name="T9" fmla="*/ 2247 h 4807"/>
                <a:gd name="T10" fmla="*/ 970 w 7441"/>
                <a:gd name="T11" fmla="*/ 2634 h 4807"/>
                <a:gd name="T12" fmla="*/ 633 w 7441"/>
                <a:gd name="T13" fmla="*/ 3067 h 4807"/>
                <a:gd name="T14" fmla="*/ 149 w 7441"/>
                <a:gd name="T15" fmla="*/ 4049 h 4807"/>
                <a:gd name="T16" fmla="*/ 0 w 7441"/>
                <a:gd name="T17" fmla="*/ 4807 h 4807"/>
                <a:gd name="T18" fmla="*/ 10 w 7441"/>
                <a:gd name="T19" fmla="*/ 4807 h 4807"/>
                <a:gd name="T20" fmla="*/ 173 w 7441"/>
                <a:gd name="T21" fmla="*/ 4057 h 4807"/>
                <a:gd name="T22" fmla="*/ 662 w 7441"/>
                <a:gd name="T23" fmla="*/ 3087 h 4807"/>
                <a:gd name="T24" fmla="*/ 994 w 7441"/>
                <a:gd name="T25" fmla="*/ 2655 h 4807"/>
                <a:gd name="T26" fmla="*/ 1367 w 7441"/>
                <a:gd name="T27" fmla="*/ 2257 h 4807"/>
                <a:gd name="T28" fmla="*/ 2229 w 7441"/>
                <a:gd name="T29" fmla="*/ 1586 h 4807"/>
                <a:gd name="T30" fmla="*/ 4191 w 7441"/>
                <a:gd name="T31" fmla="*/ 637 h 4807"/>
                <a:gd name="T32" fmla="*/ 6309 w 7441"/>
                <a:gd name="T33" fmla="*/ 112 h 4807"/>
                <a:gd name="T34" fmla="*/ 7441 w 7441"/>
                <a:gd name="T35" fmla="*/ 8 h 4807"/>
                <a:gd name="T36" fmla="*/ 7441 w 7441"/>
                <a:gd name="T37" fmla="*/ 0 h 4807"/>
                <a:gd name="T38" fmla="*/ 6305 w 7441"/>
                <a:gd name="T39" fmla="*/ 88 h 4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41" h="4807">
                  <a:moveTo>
                    <a:pt x="6305" y="88"/>
                  </a:moveTo>
                  <a:cubicBezTo>
                    <a:pt x="5581" y="184"/>
                    <a:pt x="4866" y="352"/>
                    <a:pt x="4177" y="598"/>
                  </a:cubicBezTo>
                  <a:cubicBezTo>
                    <a:pt x="3833" y="720"/>
                    <a:pt x="3495" y="862"/>
                    <a:pt x="3168" y="1024"/>
                  </a:cubicBezTo>
                  <a:cubicBezTo>
                    <a:pt x="2840" y="1186"/>
                    <a:pt x="2521" y="1366"/>
                    <a:pt x="2218" y="1570"/>
                  </a:cubicBezTo>
                  <a:cubicBezTo>
                    <a:pt x="1913" y="1772"/>
                    <a:pt x="1627" y="2000"/>
                    <a:pt x="1358" y="2247"/>
                  </a:cubicBezTo>
                  <a:cubicBezTo>
                    <a:pt x="1223" y="2370"/>
                    <a:pt x="1093" y="2498"/>
                    <a:pt x="970" y="2634"/>
                  </a:cubicBezTo>
                  <a:cubicBezTo>
                    <a:pt x="848" y="2771"/>
                    <a:pt x="735" y="2915"/>
                    <a:pt x="633" y="3067"/>
                  </a:cubicBezTo>
                  <a:cubicBezTo>
                    <a:pt x="428" y="3370"/>
                    <a:pt x="259" y="3700"/>
                    <a:pt x="149" y="4049"/>
                  </a:cubicBezTo>
                  <a:cubicBezTo>
                    <a:pt x="70" y="4295"/>
                    <a:pt x="21" y="4550"/>
                    <a:pt x="0" y="4807"/>
                  </a:cubicBezTo>
                  <a:cubicBezTo>
                    <a:pt x="10" y="4807"/>
                    <a:pt x="10" y="4807"/>
                    <a:pt x="10" y="4807"/>
                  </a:cubicBezTo>
                  <a:cubicBezTo>
                    <a:pt x="37" y="4552"/>
                    <a:pt x="92" y="4300"/>
                    <a:pt x="173" y="4057"/>
                  </a:cubicBezTo>
                  <a:cubicBezTo>
                    <a:pt x="289" y="3712"/>
                    <a:pt x="455" y="3386"/>
                    <a:pt x="662" y="3087"/>
                  </a:cubicBezTo>
                  <a:cubicBezTo>
                    <a:pt x="765" y="2937"/>
                    <a:pt x="876" y="2793"/>
                    <a:pt x="994" y="2655"/>
                  </a:cubicBezTo>
                  <a:cubicBezTo>
                    <a:pt x="1111" y="2516"/>
                    <a:pt x="1235" y="2382"/>
                    <a:pt x="1367" y="2257"/>
                  </a:cubicBezTo>
                  <a:cubicBezTo>
                    <a:pt x="1631" y="2005"/>
                    <a:pt x="1925" y="1786"/>
                    <a:pt x="2229" y="1586"/>
                  </a:cubicBezTo>
                  <a:cubicBezTo>
                    <a:pt x="2839" y="1186"/>
                    <a:pt x="3505" y="880"/>
                    <a:pt x="4191" y="637"/>
                  </a:cubicBezTo>
                  <a:cubicBezTo>
                    <a:pt x="4878" y="397"/>
                    <a:pt x="5588" y="220"/>
                    <a:pt x="6309" y="112"/>
                  </a:cubicBezTo>
                  <a:cubicBezTo>
                    <a:pt x="6683" y="56"/>
                    <a:pt x="7062" y="20"/>
                    <a:pt x="7441" y="8"/>
                  </a:cubicBezTo>
                  <a:cubicBezTo>
                    <a:pt x="7441" y="0"/>
                    <a:pt x="7441" y="0"/>
                    <a:pt x="7441" y="0"/>
                  </a:cubicBezTo>
                  <a:cubicBezTo>
                    <a:pt x="7061" y="9"/>
                    <a:pt x="6682" y="39"/>
                    <a:pt x="6305"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44">
              <a:extLst>
                <a:ext uri="{FF2B5EF4-FFF2-40B4-BE49-F238E27FC236}">
                  <a16:creationId xmlns:a16="http://schemas.microsoft.com/office/drawing/2014/main" id="{5BA88356-17B0-418B-AFBE-1ADB2236AFAC}"/>
                </a:ext>
              </a:extLst>
            </p:cNvPr>
            <p:cNvSpPr>
              <a:spLocks/>
            </p:cNvSpPr>
            <p:nvPr/>
          </p:nvSpPr>
          <p:spPr bwMode="auto">
            <a:xfrm>
              <a:off x="924" y="1116"/>
              <a:ext cx="4836" cy="3204"/>
            </a:xfrm>
            <a:custGeom>
              <a:avLst/>
              <a:gdLst>
                <a:gd name="T0" fmla="*/ 6199 w 7254"/>
                <a:gd name="T1" fmla="*/ 117 h 4806"/>
                <a:gd name="T2" fmla="*/ 4072 w 7254"/>
                <a:gd name="T3" fmla="*/ 697 h 4806"/>
                <a:gd name="T4" fmla="*/ 3069 w 7254"/>
                <a:gd name="T5" fmla="*/ 1159 h 4806"/>
                <a:gd name="T6" fmla="*/ 2131 w 7254"/>
                <a:gd name="T7" fmla="*/ 1741 h 4806"/>
                <a:gd name="T8" fmla="*/ 1288 w 7254"/>
                <a:gd name="T9" fmla="*/ 2450 h 4806"/>
                <a:gd name="T10" fmla="*/ 909 w 7254"/>
                <a:gd name="T11" fmla="*/ 2853 h 4806"/>
                <a:gd name="T12" fmla="*/ 581 w 7254"/>
                <a:gd name="T13" fmla="*/ 3298 h 4806"/>
                <a:gd name="T14" fmla="*/ 114 w 7254"/>
                <a:gd name="T15" fmla="*/ 4297 h 4806"/>
                <a:gd name="T16" fmla="*/ 0 w 7254"/>
                <a:gd name="T17" fmla="*/ 4806 h 4806"/>
                <a:gd name="T18" fmla="*/ 16 w 7254"/>
                <a:gd name="T19" fmla="*/ 4806 h 4806"/>
                <a:gd name="T20" fmla="*/ 138 w 7254"/>
                <a:gd name="T21" fmla="*/ 4305 h 4806"/>
                <a:gd name="T22" fmla="*/ 611 w 7254"/>
                <a:gd name="T23" fmla="*/ 3317 h 4806"/>
                <a:gd name="T24" fmla="*/ 933 w 7254"/>
                <a:gd name="T25" fmla="*/ 2873 h 4806"/>
                <a:gd name="T26" fmla="*/ 1297 w 7254"/>
                <a:gd name="T27" fmla="*/ 2460 h 4806"/>
                <a:gd name="T28" fmla="*/ 2143 w 7254"/>
                <a:gd name="T29" fmla="*/ 1757 h 4806"/>
                <a:gd name="T30" fmla="*/ 4087 w 7254"/>
                <a:gd name="T31" fmla="*/ 736 h 4806"/>
                <a:gd name="T32" fmla="*/ 6203 w 7254"/>
                <a:gd name="T33" fmla="*/ 140 h 4806"/>
                <a:gd name="T34" fmla="*/ 7254 w 7254"/>
                <a:gd name="T35" fmla="*/ 8 h 4806"/>
                <a:gd name="T36" fmla="*/ 7254 w 7254"/>
                <a:gd name="T37" fmla="*/ 0 h 4806"/>
                <a:gd name="T38" fmla="*/ 6199 w 7254"/>
                <a:gd name="T39" fmla="*/ 117 h 4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54" h="4806">
                  <a:moveTo>
                    <a:pt x="6199" y="117"/>
                  </a:moveTo>
                  <a:cubicBezTo>
                    <a:pt x="5472" y="234"/>
                    <a:pt x="4757" y="427"/>
                    <a:pt x="4072" y="697"/>
                  </a:cubicBezTo>
                  <a:cubicBezTo>
                    <a:pt x="3729" y="831"/>
                    <a:pt x="3394" y="985"/>
                    <a:pt x="3069" y="1159"/>
                  </a:cubicBezTo>
                  <a:cubicBezTo>
                    <a:pt x="2745" y="1334"/>
                    <a:pt x="2430" y="1526"/>
                    <a:pt x="2131" y="1741"/>
                  </a:cubicBezTo>
                  <a:cubicBezTo>
                    <a:pt x="1832" y="1954"/>
                    <a:pt x="1551" y="2193"/>
                    <a:pt x="1288" y="2450"/>
                  </a:cubicBezTo>
                  <a:cubicBezTo>
                    <a:pt x="1156" y="2579"/>
                    <a:pt x="1028" y="2712"/>
                    <a:pt x="909" y="2853"/>
                  </a:cubicBezTo>
                  <a:cubicBezTo>
                    <a:pt x="791" y="2994"/>
                    <a:pt x="680" y="3142"/>
                    <a:pt x="581" y="3298"/>
                  </a:cubicBezTo>
                  <a:cubicBezTo>
                    <a:pt x="383" y="3608"/>
                    <a:pt x="220" y="3944"/>
                    <a:pt x="114" y="4297"/>
                  </a:cubicBezTo>
                  <a:cubicBezTo>
                    <a:pt x="64" y="4464"/>
                    <a:pt x="25" y="4634"/>
                    <a:pt x="0" y="4806"/>
                  </a:cubicBezTo>
                  <a:cubicBezTo>
                    <a:pt x="16" y="4806"/>
                    <a:pt x="16" y="4806"/>
                    <a:pt x="16" y="4806"/>
                  </a:cubicBezTo>
                  <a:cubicBezTo>
                    <a:pt x="45" y="4636"/>
                    <a:pt x="86" y="4469"/>
                    <a:pt x="138" y="4305"/>
                  </a:cubicBezTo>
                  <a:cubicBezTo>
                    <a:pt x="250" y="3956"/>
                    <a:pt x="411" y="3623"/>
                    <a:pt x="611" y="3317"/>
                  </a:cubicBezTo>
                  <a:cubicBezTo>
                    <a:pt x="711" y="3164"/>
                    <a:pt x="819" y="3016"/>
                    <a:pt x="933" y="2873"/>
                  </a:cubicBezTo>
                  <a:cubicBezTo>
                    <a:pt x="1048" y="2729"/>
                    <a:pt x="1168" y="2591"/>
                    <a:pt x="1297" y="2460"/>
                  </a:cubicBezTo>
                  <a:cubicBezTo>
                    <a:pt x="1555" y="2199"/>
                    <a:pt x="1843" y="1969"/>
                    <a:pt x="2143" y="1757"/>
                  </a:cubicBezTo>
                  <a:cubicBezTo>
                    <a:pt x="2744" y="1334"/>
                    <a:pt x="3404" y="1003"/>
                    <a:pt x="4087" y="736"/>
                  </a:cubicBezTo>
                  <a:cubicBezTo>
                    <a:pt x="4771" y="471"/>
                    <a:pt x="5480" y="270"/>
                    <a:pt x="6203" y="140"/>
                  </a:cubicBezTo>
                  <a:cubicBezTo>
                    <a:pt x="6550" y="78"/>
                    <a:pt x="6901" y="33"/>
                    <a:pt x="7254" y="8"/>
                  </a:cubicBezTo>
                  <a:cubicBezTo>
                    <a:pt x="7254" y="0"/>
                    <a:pt x="7254" y="0"/>
                    <a:pt x="7254" y="0"/>
                  </a:cubicBezTo>
                  <a:cubicBezTo>
                    <a:pt x="6901" y="21"/>
                    <a:pt x="6548" y="60"/>
                    <a:pt x="6199"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5" name="Freeform 45">
              <a:extLst>
                <a:ext uri="{FF2B5EF4-FFF2-40B4-BE49-F238E27FC236}">
                  <a16:creationId xmlns:a16="http://schemas.microsoft.com/office/drawing/2014/main" id="{1FDD57BD-9F0B-458D-94AF-1A2EB37970FA}"/>
                </a:ext>
              </a:extLst>
            </p:cNvPr>
            <p:cNvSpPr>
              <a:spLocks/>
            </p:cNvSpPr>
            <p:nvPr/>
          </p:nvSpPr>
          <p:spPr bwMode="auto">
            <a:xfrm>
              <a:off x="1059" y="1122"/>
              <a:ext cx="4701" cy="3198"/>
            </a:xfrm>
            <a:custGeom>
              <a:avLst/>
              <a:gdLst>
                <a:gd name="T0" fmla="*/ 6078 w 7052"/>
                <a:gd name="T1" fmla="*/ 141 h 4797"/>
                <a:gd name="T2" fmla="*/ 3954 w 7052"/>
                <a:gd name="T3" fmla="*/ 792 h 4797"/>
                <a:gd name="T4" fmla="*/ 2959 w 7052"/>
                <a:gd name="T5" fmla="*/ 1291 h 4797"/>
                <a:gd name="T6" fmla="*/ 2033 w 7052"/>
                <a:gd name="T7" fmla="*/ 1907 h 4797"/>
                <a:gd name="T8" fmla="*/ 1205 w 7052"/>
                <a:gd name="T9" fmla="*/ 2648 h 4797"/>
                <a:gd name="T10" fmla="*/ 836 w 7052"/>
                <a:gd name="T11" fmla="*/ 3064 h 4797"/>
                <a:gd name="T12" fmla="*/ 517 w 7052"/>
                <a:gd name="T13" fmla="*/ 3521 h 4797"/>
                <a:gd name="T14" fmla="*/ 65 w 7052"/>
                <a:gd name="T15" fmla="*/ 4537 h 4797"/>
                <a:gd name="T16" fmla="*/ 0 w 7052"/>
                <a:gd name="T17" fmla="*/ 4797 h 4797"/>
                <a:gd name="T18" fmla="*/ 21 w 7052"/>
                <a:gd name="T19" fmla="*/ 4797 h 4797"/>
                <a:gd name="T20" fmla="*/ 89 w 7052"/>
                <a:gd name="T21" fmla="*/ 4544 h 4797"/>
                <a:gd name="T22" fmla="*/ 547 w 7052"/>
                <a:gd name="T23" fmla="*/ 3539 h 4797"/>
                <a:gd name="T24" fmla="*/ 861 w 7052"/>
                <a:gd name="T25" fmla="*/ 3083 h 4797"/>
                <a:gd name="T26" fmla="*/ 1215 w 7052"/>
                <a:gd name="T27" fmla="*/ 2658 h 4797"/>
                <a:gd name="T28" fmla="*/ 1615 w 7052"/>
                <a:gd name="T29" fmla="*/ 2272 h 4797"/>
                <a:gd name="T30" fmla="*/ 2045 w 7052"/>
                <a:gd name="T31" fmla="*/ 1922 h 4797"/>
                <a:gd name="T32" fmla="*/ 3970 w 7052"/>
                <a:gd name="T33" fmla="*/ 831 h 4797"/>
                <a:gd name="T34" fmla="*/ 6083 w 7052"/>
                <a:gd name="T35" fmla="*/ 165 h 4797"/>
                <a:gd name="T36" fmla="*/ 7052 w 7052"/>
                <a:gd name="T37" fmla="*/ 10 h 4797"/>
                <a:gd name="T38" fmla="*/ 7052 w 7052"/>
                <a:gd name="T39" fmla="*/ 0 h 4797"/>
                <a:gd name="T40" fmla="*/ 6078 w 7052"/>
                <a:gd name="T41" fmla="*/ 141 h 4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52" h="4797">
                  <a:moveTo>
                    <a:pt x="6078" y="141"/>
                  </a:moveTo>
                  <a:cubicBezTo>
                    <a:pt x="5350" y="282"/>
                    <a:pt x="4635" y="498"/>
                    <a:pt x="3954" y="792"/>
                  </a:cubicBezTo>
                  <a:cubicBezTo>
                    <a:pt x="3613" y="939"/>
                    <a:pt x="3280" y="1105"/>
                    <a:pt x="2959" y="1291"/>
                  </a:cubicBezTo>
                  <a:cubicBezTo>
                    <a:pt x="2638" y="1477"/>
                    <a:pt x="2327" y="1681"/>
                    <a:pt x="2033" y="1907"/>
                  </a:cubicBezTo>
                  <a:cubicBezTo>
                    <a:pt x="1738" y="2132"/>
                    <a:pt x="1463" y="2381"/>
                    <a:pt x="1205" y="2648"/>
                  </a:cubicBezTo>
                  <a:cubicBezTo>
                    <a:pt x="1077" y="2782"/>
                    <a:pt x="952" y="2919"/>
                    <a:pt x="836" y="3064"/>
                  </a:cubicBezTo>
                  <a:cubicBezTo>
                    <a:pt x="720" y="3210"/>
                    <a:pt x="613" y="3362"/>
                    <a:pt x="517" y="3521"/>
                  </a:cubicBezTo>
                  <a:cubicBezTo>
                    <a:pt x="324" y="3839"/>
                    <a:pt x="167" y="4179"/>
                    <a:pt x="65" y="4537"/>
                  </a:cubicBezTo>
                  <a:cubicBezTo>
                    <a:pt x="40" y="4623"/>
                    <a:pt x="18" y="4710"/>
                    <a:pt x="0" y="4797"/>
                  </a:cubicBezTo>
                  <a:cubicBezTo>
                    <a:pt x="21" y="4797"/>
                    <a:pt x="21" y="4797"/>
                    <a:pt x="21" y="4797"/>
                  </a:cubicBezTo>
                  <a:cubicBezTo>
                    <a:pt x="41" y="4712"/>
                    <a:pt x="64" y="4628"/>
                    <a:pt x="89" y="4544"/>
                  </a:cubicBezTo>
                  <a:cubicBezTo>
                    <a:pt x="198" y="4191"/>
                    <a:pt x="353" y="3853"/>
                    <a:pt x="547" y="3539"/>
                  </a:cubicBezTo>
                  <a:cubicBezTo>
                    <a:pt x="644" y="3383"/>
                    <a:pt x="749" y="3231"/>
                    <a:pt x="861" y="3083"/>
                  </a:cubicBezTo>
                  <a:cubicBezTo>
                    <a:pt x="972" y="2936"/>
                    <a:pt x="1089" y="2793"/>
                    <a:pt x="1215" y="2658"/>
                  </a:cubicBezTo>
                  <a:cubicBezTo>
                    <a:pt x="1341" y="2522"/>
                    <a:pt x="1475" y="2394"/>
                    <a:pt x="1615" y="2272"/>
                  </a:cubicBezTo>
                  <a:cubicBezTo>
                    <a:pt x="1754" y="2150"/>
                    <a:pt x="1897" y="2034"/>
                    <a:pt x="2045" y="1922"/>
                  </a:cubicBezTo>
                  <a:cubicBezTo>
                    <a:pt x="2637" y="1477"/>
                    <a:pt x="3291" y="1122"/>
                    <a:pt x="3970" y="831"/>
                  </a:cubicBezTo>
                  <a:cubicBezTo>
                    <a:pt x="4651" y="542"/>
                    <a:pt x="5359" y="317"/>
                    <a:pt x="6083" y="165"/>
                  </a:cubicBezTo>
                  <a:cubicBezTo>
                    <a:pt x="6403" y="98"/>
                    <a:pt x="6726" y="45"/>
                    <a:pt x="7052" y="10"/>
                  </a:cubicBezTo>
                  <a:cubicBezTo>
                    <a:pt x="7052" y="0"/>
                    <a:pt x="7052" y="0"/>
                    <a:pt x="7052" y="0"/>
                  </a:cubicBezTo>
                  <a:cubicBezTo>
                    <a:pt x="6725" y="32"/>
                    <a:pt x="6400" y="79"/>
                    <a:pt x="6078"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6" name="Freeform 46">
              <a:extLst>
                <a:ext uri="{FF2B5EF4-FFF2-40B4-BE49-F238E27FC236}">
                  <a16:creationId xmlns:a16="http://schemas.microsoft.com/office/drawing/2014/main" id="{B18D374E-F6EC-4175-8899-6FC8A4532F05}"/>
                </a:ext>
              </a:extLst>
            </p:cNvPr>
            <p:cNvSpPr>
              <a:spLocks/>
            </p:cNvSpPr>
            <p:nvPr/>
          </p:nvSpPr>
          <p:spPr bwMode="auto">
            <a:xfrm>
              <a:off x="1203" y="1135"/>
              <a:ext cx="4557" cy="3185"/>
            </a:xfrm>
            <a:custGeom>
              <a:avLst/>
              <a:gdLst>
                <a:gd name="T0" fmla="*/ 5945 w 6836"/>
                <a:gd name="T1" fmla="*/ 160 h 4778"/>
                <a:gd name="T2" fmla="*/ 3825 w 6836"/>
                <a:gd name="T3" fmla="*/ 882 h 4778"/>
                <a:gd name="T4" fmla="*/ 2838 w 6836"/>
                <a:gd name="T5" fmla="*/ 1416 h 4778"/>
                <a:gd name="T6" fmla="*/ 1924 w 6836"/>
                <a:gd name="T7" fmla="*/ 2065 h 4778"/>
                <a:gd name="T8" fmla="*/ 1112 w 6836"/>
                <a:gd name="T9" fmla="*/ 2837 h 4778"/>
                <a:gd name="T10" fmla="*/ 751 w 6836"/>
                <a:gd name="T11" fmla="*/ 3266 h 4778"/>
                <a:gd name="T12" fmla="*/ 440 w 6836"/>
                <a:gd name="T13" fmla="*/ 3734 h 4778"/>
                <a:gd name="T14" fmla="*/ 3 w 6836"/>
                <a:gd name="T15" fmla="*/ 4766 h 4778"/>
                <a:gd name="T16" fmla="*/ 0 w 6836"/>
                <a:gd name="T17" fmla="*/ 4778 h 4778"/>
                <a:gd name="T18" fmla="*/ 25 w 6836"/>
                <a:gd name="T19" fmla="*/ 4778 h 4778"/>
                <a:gd name="T20" fmla="*/ 27 w 6836"/>
                <a:gd name="T21" fmla="*/ 4773 h 4778"/>
                <a:gd name="T22" fmla="*/ 471 w 6836"/>
                <a:gd name="T23" fmla="*/ 3752 h 4778"/>
                <a:gd name="T24" fmla="*/ 776 w 6836"/>
                <a:gd name="T25" fmla="*/ 3285 h 4778"/>
                <a:gd name="T26" fmla="*/ 1122 w 6836"/>
                <a:gd name="T27" fmla="*/ 2846 h 4778"/>
                <a:gd name="T28" fmla="*/ 1937 w 6836"/>
                <a:gd name="T29" fmla="*/ 2081 h 4778"/>
                <a:gd name="T30" fmla="*/ 3842 w 6836"/>
                <a:gd name="T31" fmla="*/ 920 h 4778"/>
                <a:gd name="T32" fmla="*/ 5950 w 6836"/>
                <a:gd name="T33" fmla="*/ 183 h 4778"/>
                <a:gd name="T34" fmla="*/ 6836 w 6836"/>
                <a:gd name="T35" fmla="*/ 11 h 4778"/>
                <a:gd name="T36" fmla="*/ 6836 w 6836"/>
                <a:gd name="T37" fmla="*/ 0 h 4778"/>
                <a:gd name="T38" fmla="*/ 5945 w 6836"/>
                <a:gd name="T39" fmla="*/ 160 h 4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36" h="4778">
                  <a:moveTo>
                    <a:pt x="5945" y="160"/>
                  </a:moveTo>
                  <a:cubicBezTo>
                    <a:pt x="5216" y="324"/>
                    <a:pt x="4502" y="564"/>
                    <a:pt x="3825" y="882"/>
                  </a:cubicBezTo>
                  <a:cubicBezTo>
                    <a:pt x="3486" y="1040"/>
                    <a:pt x="3156" y="1218"/>
                    <a:pt x="2838" y="1416"/>
                  </a:cubicBezTo>
                  <a:cubicBezTo>
                    <a:pt x="2520" y="1613"/>
                    <a:pt x="2214" y="1828"/>
                    <a:pt x="1924" y="2065"/>
                  </a:cubicBezTo>
                  <a:cubicBezTo>
                    <a:pt x="1634" y="2301"/>
                    <a:pt x="1364" y="2561"/>
                    <a:pt x="1112" y="2837"/>
                  </a:cubicBezTo>
                  <a:cubicBezTo>
                    <a:pt x="986" y="2975"/>
                    <a:pt x="864" y="3117"/>
                    <a:pt x="751" y="3266"/>
                  </a:cubicBezTo>
                  <a:cubicBezTo>
                    <a:pt x="638" y="3416"/>
                    <a:pt x="534" y="3572"/>
                    <a:pt x="440" y="3734"/>
                  </a:cubicBezTo>
                  <a:cubicBezTo>
                    <a:pt x="253" y="4059"/>
                    <a:pt x="101" y="4405"/>
                    <a:pt x="3" y="4766"/>
                  </a:cubicBezTo>
                  <a:cubicBezTo>
                    <a:pt x="2" y="4770"/>
                    <a:pt x="1" y="4774"/>
                    <a:pt x="0" y="4778"/>
                  </a:cubicBezTo>
                  <a:cubicBezTo>
                    <a:pt x="25" y="4778"/>
                    <a:pt x="25" y="4778"/>
                    <a:pt x="25" y="4778"/>
                  </a:cubicBezTo>
                  <a:cubicBezTo>
                    <a:pt x="26" y="4776"/>
                    <a:pt x="26" y="4775"/>
                    <a:pt x="27" y="4773"/>
                  </a:cubicBezTo>
                  <a:cubicBezTo>
                    <a:pt x="132" y="4416"/>
                    <a:pt x="282" y="4073"/>
                    <a:pt x="471" y="3752"/>
                  </a:cubicBezTo>
                  <a:cubicBezTo>
                    <a:pt x="565" y="3592"/>
                    <a:pt x="667" y="3436"/>
                    <a:pt x="776" y="3285"/>
                  </a:cubicBezTo>
                  <a:cubicBezTo>
                    <a:pt x="884" y="3133"/>
                    <a:pt x="999" y="2986"/>
                    <a:pt x="1122" y="2846"/>
                  </a:cubicBezTo>
                  <a:cubicBezTo>
                    <a:pt x="1369" y="2566"/>
                    <a:pt x="1646" y="2314"/>
                    <a:pt x="1937" y="2081"/>
                  </a:cubicBezTo>
                  <a:cubicBezTo>
                    <a:pt x="2519" y="1614"/>
                    <a:pt x="3167" y="1235"/>
                    <a:pt x="3842" y="920"/>
                  </a:cubicBezTo>
                  <a:cubicBezTo>
                    <a:pt x="4519" y="608"/>
                    <a:pt x="5225" y="359"/>
                    <a:pt x="5950" y="183"/>
                  </a:cubicBezTo>
                  <a:cubicBezTo>
                    <a:pt x="6243" y="113"/>
                    <a:pt x="6538" y="55"/>
                    <a:pt x="6836" y="11"/>
                  </a:cubicBezTo>
                  <a:cubicBezTo>
                    <a:pt x="6836" y="0"/>
                    <a:pt x="6836" y="0"/>
                    <a:pt x="6836" y="0"/>
                  </a:cubicBezTo>
                  <a:cubicBezTo>
                    <a:pt x="6537" y="41"/>
                    <a:pt x="6240" y="94"/>
                    <a:pt x="5945"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3027" y="3434400"/>
            <a:ext cx="1486901" cy="828000"/>
          </a:xfrm>
          <a:prstGeom prst="rect">
            <a:avLst/>
          </a:prstGeom>
        </p:spPr>
      </p:pic>
      <p:pic>
        <p:nvPicPr>
          <p:cNvPr id="84" name="Picture 3" descr="U:\DGI\Jobs\4350_PowerPoint skabelon til DGI\Received\DGI SkabelonDesign\fors-bånd.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8059" t="652" r="-559" b="-652"/>
          <a:stretch/>
        </p:blipFill>
        <p:spPr bwMode="auto">
          <a:xfrm>
            <a:off x="2449927" y="3432811"/>
            <a:ext cx="7204516" cy="835200"/>
          </a:xfrm>
          <a:prstGeom prst="rect">
            <a:avLst/>
          </a:prstGeom>
          <a:noFill/>
          <a:extLst>
            <a:ext uri="{909E8E84-426E-40DD-AFC4-6F175D3DCCD1}">
              <a14:hiddenFill xmlns:a14="http://schemas.microsoft.com/office/drawing/2010/main">
                <a:solidFill>
                  <a:srgbClr val="FFFFFF"/>
                </a:solidFill>
              </a14:hiddenFill>
            </a:ext>
          </a:extLst>
        </p:spPr>
      </p:pic>
      <p:sp>
        <p:nvSpPr>
          <p:cNvPr id="82" name="Rektangel 81"/>
          <p:cNvSpPr/>
          <p:nvPr userDrawn="1"/>
        </p:nvSpPr>
        <p:spPr>
          <a:xfrm>
            <a:off x="0" y="6274800"/>
            <a:ext cx="12240000" cy="612000"/>
          </a:xfrm>
          <a:prstGeom prst="rect">
            <a:avLst/>
          </a:prstGeom>
          <a:gradFill>
            <a:gsLst>
              <a:gs pos="55000">
                <a:srgbClr val="FFFFFF">
                  <a:alpha val="45000"/>
                </a:srgbClr>
              </a:gs>
              <a:gs pos="0">
                <a:schemeClr val="bg1"/>
              </a:gs>
              <a:gs pos="100000">
                <a:schemeClr val="bg1">
                  <a:alpha val="1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5" name="Footer Placeholder 4"/>
          <p:cNvSpPr>
            <a:spLocks noGrp="1"/>
          </p:cNvSpPr>
          <p:nvPr userDrawn="1">
            <p:ph type="ftr" sz="quarter" idx="11"/>
          </p:nvPr>
        </p:nvSpPr>
        <p:spPr>
          <a:xfrm>
            <a:off x="1676399" y="6957392"/>
            <a:ext cx="4899655" cy="431800"/>
          </a:xfrm>
        </p:spPr>
        <p:txBody>
          <a:bodyPr/>
          <a:lstStyle>
            <a:lvl1pPr>
              <a:defRPr>
                <a:solidFill>
                  <a:schemeClr val="bg1">
                    <a:lumMod val="75000"/>
                  </a:schemeClr>
                </a:solidFill>
              </a:defRPr>
            </a:lvl1pPr>
          </a:lstStyle>
          <a:p>
            <a:endParaRPr lang="da-DK" dirty="0"/>
          </a:p>
        </p:txBody>
      </p:sp>
      <p:sp>
        <p:nvSpPr>
          <p:cNvPr id="6" name="Slide Number Placeholder 5"/>
          <p:cNvSpPr>
            <a:spLocks noGrp="1"/>
          </p:cNvSpPr>
          <p:nvPr userDrawn="1">
            <p:ph type="sldNum" sz="quarter" idx="12"/>
          </p:nvPr>
        </p:nvSpPr>
        <p:spPr>
          <a:xfrm>
            <a:off x="1676400" y="7251530"/>
            <a:ext cx="4899653" cy="137662"/>
          </a:xfrm>
        </p:spPr>
        <p:txBody>
          <a:bodyPr/>
          <a:lstStyle>
            <a:lvl1pPr>
              <a:defRPr>
                <a:solidFill>
                  <a:schemeClr val="bg1">
                    <a:lumMod val="75000"/>
                  </a:schemeClr>
                </a:solidFill>
              </a:defRPr>
            </a:lvl1pPr>
          </a:lstStyle>
          <a:p>
            <a:fld id="{1E4993A5-71AC-4FC9-BA31-3E15C92EC108}" type="slidenum">
              <a:rPr lang="da-DK" smtClean="0"/>
              <a:pPr/>
              <a:t>‹nr.›</a:t>
            </a:fld>
            <a:endParaRPr lang="da-DK" dirty="0"/>
          </a:p>
        </p:txBody>
      </p:sp>
      <p:sp>
        <p:nvSpPr>
          <p:cNvPr id="81" name="Rektangel 80"/>
          <p:cNvSpPr/>
          <p:nvPr userDrawn="1"/>
        </p:nvSpPr>
        <p:spPr>
          <a:xfrm>
            <a:off x="2449928" y="0"/>
            <a:ext cx="10198800" cy="223200"/>
          </a:xfrm>
          <a:prstGeom prst="rect">
            <a:avLst/>
          </a:prstGeom>
          <a:gradFill>
            <a:gsLst>
              <a:gs pos="45000">
                <a:srgbClr val="FFFFFF">
                  <a:alpha val="45000"/>
                </a:srgbClr>
              </a:gs>
              <a:gs pos="0">
                <a:schemeClr val="bg1">
                  <a:alpha val="55000"/>
                </a:scheme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2" name="Title 1"/>
          <p:cNvSpPr>
            <a:spLocks noGrp="1"/>
          </p:cNvSpPr>
          <p:nvPr userDrawn="1">
            <p:ph type="ctrTitle" hasCustomPrompt="1"/>
          </p:nvPr>
        </p:nvSpPr>
        <p:spPr>
          <a:xfrm>
            <a:off x="2449928" y="2599361"/>
            <a:ext cx="9756000" cy="835200"/>
          </a:xfrm>
          <a:solidFill>
            <a:schemeClr val="tx1"/>
          </a:solidFill>
        </p:spPr>
        <p:txBody>
          <a:bodyPr lIns="252000" rIns="396000" anchor="ctr" anchorCtr="0"/>
          <a:lstStyle>
            <a:lvl1pPr>
              <a:lnSpc>
                <a:spcPct val="100000"/>
              </a:lnSpc>
              <a:defRPr sz="3800">
                <a:solidFill>
                  <a:schemeClr val="bg1"/>
                </a:solidFill>
              </a:defRPr>
            </a:lvl1pPr>
          </a:lstStyle>
          <a:p>
            <a:r>
              <a:rPr lang="da-DK" noProof="0" dirty="0"/>
              <a:t>Klik for at tilføje tekst</a:t>
            </a:r>
          </a:p>
        </p:txBody>
      </p:sp>
      <p:sp>
        <p:nvSpPr>
          <p:cNvPr id="3" name="Subtitle 2"/>
          <p:cNvSpPr>
            <a:spLocks noGrp="1"/>
          </p:cNvSpPr>
          <p:nvPr userDrawn="1">
            <p:ph type="subTitle" idx="1" hasCustomPrompt="1"/>
          </p:nvPr>
        </p:nvSpPr>
        <p:spPr>
          <a:xfrm>
            <a:off x="2449928" y="3448082"/>
            <a:ext cx="9742072" cy="832374"/>
          </a:xfrm>
          <a:noFill/>
        </p:spPr>
        <p:txBody>
          <a:bodyPr lIns="252000" rIns="432000" anchor="ctr" anchorCtr="0"/>
          <a:lstStyle>
            <a:lvl1pPr marL="0" indent="0" algn="l">
              <a:spcAft>
                <a:spcPts val="0"/>
              </a:spcAft>
              <a:buNone/>
              <a:defRPr sz="16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dirty="0"/>
              <a:t>Klik for at tilføje tekst</a:t>
            </a:r>
          </a:p>
        </p:txBody>
      </p:sp>
      <p:sp>
        <p:nvSpPr>
          <p:cNvPr id="9" name="Pladsholder til tekst 8">
            <a:extLst>
              <a:ext uri="{FF2B5EF4-FFF2-40B4-BE49-F238E27FC236}">
                <a16:creationId xmlns:a16="http://schemas.microsoft.com/office/drawing/2014/main" id="{BDC7512E-20D9-4D85-9578-73346688C122}"/>
              </a:ext>
            </a:extLst>
          </p:cNvPr>
          <p:cNvSpPr>
            <a:spLocks noGrp="1"/>
          </p:cNvSpPr>
          <p:nvPr>
            <p:ph type="body" sz="quarter" idx="13" hasCustomPrompt="1"/>
          </p:nvPr>
        </p:nvSpPr>
        <p:spPr>
          <a:xfrm>
            <a:off x="8472488" y="6423025"/>
            <a:ext cx="3140075" cy="254000"/>
          </a:xfrm>
        </p:spPr>
        <p:txBody>
          <a:bodyPr anchor="ctr" anchorCtr="0"/>
          <a:lstStyle>
            <a:lvl1pPr algn="r">
              <a:defRPr sz="1000"/>
            </a:lvl1pPr>
          </a:lstStyle>
          <a:p>
            <a:pPr lvl="0"/>
            <a:r>
              <a:rPr lang="da-DK" dirty="0"/>
              <a:t>Navn Navnesen</a:t>
            </a:r>
          </a:p>
        </p:txBody>
      </p:sp>
    </p:spTree>
    <p:extLst>
      <p:ext uri="{BB962C8B-B14F-4D97-AF65-F5344CB8AC3E}">
        <p14:creationId xmlns:p14="http://schemas.microsoft.com/office/powerpoint/2010/main" val="389768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 i bund + tekst">
    <p:spTree>
      <p:nvGrpSpPr>
        <p:cNvPr id="1" name=""/>
        <p:cNvGrpSpPr/>
        <p:nvPr/>
      </p:nvGrpSpPr>
      <p:grpSpPr>
        <a:xfrm>
          <a:off x="0" y="0"/>
          <a:ext cx="0" cy="0"/>
          <a:chOff x="0" y="0"/>
          <a:chExt cx="0" cy="0"/>
        </a:xfrm>
      </p:grpSpPr>
      <p:sp>
        <p:nvSpPr>
          <p:cNvPr id="10" name="Picture Placeholder 7"/>
          <p:cNvSpPr>
            <a:spLocks noGrp="1"/>
          </p:cNvSpPr>
          <p:nvPr>
            <p:ph type="pic" sz="quarter" idx="16"/>
          </p:nvPr>
        </p:nvSpPr>
        <p:spPr>
          <a:xfrm>
            <a:off x="1403976" y="3744000"/>
            <a:ext cx="10886180" cy="2520000"/>
          </a:xfrm>
        </p:spPr>
        <p:txBody>
          <a:bodyPr/>
          <a:lstStyle>
            <a:lvl1pPr>
              <a:buClr>
                <a:schemeClr val="accent4"/>
              </a:buClr>
              <a:defRPr/>
            </a:lvl1pPr>
          </a:lstStyle>
          <a:p>
            <a:r>
              <a:rPr lang="da-DK"/>
              <a:t>Klik på ikonet for at tilføje et billede</a:t>
            </a:r>
            <a:endParaRPr lang="da-DK" dirty="0"/>
          </a:p>
        </p:txBody>
      </p:sp>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2" name="Title 1"/>
          <p:cNvSpPr>
            <a:spLocks noGrp="1"/>
          </p:cNvSpPr>
          <p:nvPr>
            <p:ph type="title" hasCustomPrompt="1"/>
          </p:nvPr>
        </p:nvSpPr>
        <p:spPr/>
        <p:txBody>
          <a:bodyPr/>
          <a:lstStyle>
            <a:lvl1pPr>
              <a:defRPr/>
            </a:lvl1pPr>
          </a:lstStyle>
          <a:p>
            <a:r>
              <a:rPr lang="da-DK" noProof="0" dirty="0"/>
              <a:t>Klik for at tilføje tekst</a:t>
            </a:r>
          </a:p>
        </p:txBody>
      </p:sp>
      <p:sp>
        <p:nvSpPr>
          <p:cNvPr id="9" name="Pladsholder til tekst 10"/>
          <p:cNvSpPr>
            <a:spLocks noGrp="1"/>
          </p:cNvSpPr>
          <p:nvPr>
            <p:ph type="body" sz="quarter" idx="15" hasCustomPrompt="1"/>
          </p:nvPr>
        </p:nvSpPr>
        <p:spPr>
          <a:xfrm>
            <a:off x="1415480" y="1261058"/>
            <a:ext cx="10297144" cy="2232025"/>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381712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3" name="Footer Placeholder 2"/>
          <p:cNvSpPr>
            <a:spLocks noGrp="1"/>
          </p:cNvSpPr>
          <p:nvPr userDrawn="1">
            <p:ph type="ftr" sz="quarter" idx="10"/>
          </p:nvPr>
        </p:nvSpPr>
        <p:spPr/>
        <p:txBody>
          <a:bodyPr/>
          <a:lstStyle/>
          <a:p>
            <a:endParaRPr lang="da-DK" noProof="0" dirty="0"/>
          </a:p>
        </p:txBody>
      </p:sp>
      <p:sp>
        <p:nvSpPr>
          <p:cNvPr id="4" name="Slide Number Placeholder 3"/>
          <p:cNvSpPr>
            <a:spLocks noGrp="1"/>
          </p:cNvSpPr>
          <p:nvPr userDrawn="1">
            <p:ph type="sldNum" sz="quarter" idx="11"/>
          </p:nvPr>
        </p:nvSpPr>
        <p:spPr/>
        <p:txBody>
          <a:bodyPr/>
          <a:lstStyle/>
          <a:p>
            <a:fld id="{1E4993A5-71AC-4FC9-BA31-3E15C92EC108}" type="slidenum">
              <a:rPr lang="da-DK" noProof="0" smtClean="0"/>
              <a:pPr/>
              <a:t>‹nr.›</a:t>
            </a:fld>
            <a:endParaRPr lang="da-DK" noProof="0" dirty="0"/>
          </a:p>
        </p:txBody>
      </p:sp>
      <p:sp>
        <p:nvSpPr>
          <p:cNvPr id="7" name="Text Placeholder 6"/>
          <p:cNvSpPr>
            <a:spLocks noGrp="1"/>
          </p:cNvSpPr>
          <p:nvPr userDrawn="1">
            <p:ph type="body" sz="quarter" idx="13" hasCustomPrompt="1"/>
          </p:nvPr>
        </p:nvSpPr>
        <p:spPr>
          <a:xfrm>
            <a:off x="1460376" y="1520825"/>
            <a:ext cx="9933517" cy="3924399"/>
          </a:xfrm>
        </p:spPr>
        <p:txBody>
          <a:bodyPr/>
          <a:lstStyle>
            <a:lvl1pPr marL="14400" indent="0">
              <a:spcBef>
                <a:spcPts val="0"/>
              </a:spcBef>
              <a:buClr>
                <a:schemeClr val="accent4"/>
              </a:buClr>
              <a:buFontTx/>
              <a:buNone/>
              <a:tabLst/>
              <a:defRPr sz="2400" baseline="0">
                <a:solidFill>
                  <a:srgbClr val="D23C00"/>
                </a:solidFill>
              </a:defRPr>
            </a:lvl1pPr>
            <a:lvl2pPr marL="14400" indent="0">
              <a:spcBef>
                <a:spcPts val="300"/>
              </a:spcBef>
              <a:buClr>
                <a:schemeClr val="accent4"/>
              </a:buClr>
              <a:buFontTx/>
              <a:buNone/>
              <a:defRPr sz="1600" b="0" i="1">
                <a:solidFill>
                  <a:srgbClr val="D23C00"/>
                </a:solidFill>
              </a:defRPr>
            </a:lvl2pPr>
            <a:lvl3pPr marL="324000" indent="-342000">
              <a:spcBef>
                <a:spcPts val="300"/>
              </a:spcBef>
              <a:buClr>
                <a:schemeClr val="accent4"/>
              </a:buClr>
              <a:buFont typeface="Wingdings 2" pitchFamily="18" charset="2"/>
              <a:buChar char="¾"/>
              <a:defRPr sz="1600">
                <a:solidFill>
                  <a:schemeClr val="accent4"/>
                </a:solidFill>
              </a:defRPr>
            </a:lvl3pPr>
            <a:lvl4pPr marL="619200" indent="-316800">
              <a:spcBef>
                <a:spcPts val="300"/>
              </a:spcBef>
              <a:buClr>
                <a:schemeClr val="accent4"/>
              </a:buClr>
              <a:buFont typeface="Wingdings 2" pitchFamily="18" charset="2"/>
              <a:buChar char="¾"/>
              <a:defRPr sz="1600">
                <a:solidFill>
                  <a:schemeClr val="accent4"/>
                </a:solidFill>
              </a:defRPr>
            </a:lvl4pPr>
            <a:lvl5pPr marL="907200">
              <a:spcBef>
                <a:spcPts val="300"/>
              </a:spcBef>
              <a:buClr>
                <a:schemeClr val="accent4"/>
              </a:buClr>
              <a:defRPr sz="1600">
                <a:solidFill>
                  <a:schemeClr val="accent4"/>
                </a:solidFill>
              </a:defRPr>
            </a:lvl5pPr>
          </a:lstStyle>
          <a:p>
            <a:pPr lvl="0"/>
            <a:r>
              <a:rPr lang="da-DK" noProof="0" dirty="0"/>
              <a:t>Klik for at tilføje tekst </a:t>
            </a:r>
          </a:p>
        </p:txBody>
      </p:sp>
      <p:sp>
        <p:nvSpPr>
          <p:cNvPr id="8" name="Freeform 7"/>
          <p:cNvSpPr>
            <a:spLocks noEditPoints="1"/>
          </p:cNvSpPr>
          <p:nvPr userDrawn="1"/>
        </p:nvSpPr>
        <p:spPr bwMode="auto">
          <a:xfrm>
            <a:off x="1460376" y="922019"/>
            <a:ext cx="573087" cy="428625"/>
          </a:xfrm>
          <a:custGeom>
            <a:avLst/>
            <a:gdLst>
              <a:gd name="T0" fmla="*/ 831 w 1571"/>
              <a:gd name="T1" fmla="*/ 740 h 1174"/>
              <a:gd name="T2" fmla="*/ 1221 w 1571"/>
              <a:gd name="T3" fmla="*/ 1174 h 1174"/>
              <a:gd name="T4" fmla="*/ 1571 w 1571"/>
              <a:gd name="T5" fmla="*/ 821 h 1174"/>
              <a:gd name="T6" fmla="*/ 1278 w 1571"/>
              <a:gd name="T7" fmla="*/ 508 h 1174"/>
              <a:gd name="T8" fmla="*/ 1190 w 1571"/>
              <a:gd name="T9" fmla="*/ 522 h 1174"/>
              <a:gd name="T10" fmla="*/ 1497 w 1571"/>
              <a:gd name="T11" fmla="*/ 199 h 1174"/>
              <a:gd name="T12" fmla="*/ 1251 w 1571"/>
              <a:gd name="T13" fmla="*/ 0 h 1174"/>
              <a:gd name="T14" fmla="*/ 831 w 1571"/>
              <a:gd name="T15" fmla="*/ 740 h 1174"/>
              <a:gd name="T16" fmla="*/ 0 w 1571"/>
              <a:gd name="T17" fmla="*/ 740 h 1174"/>
              <a:gd name="T18" fmla="*/ 390 w 1571"/>
              <a:gd name="T19" fmla="*/ 1174 h 1174"/>
              <a:gd name="T20" fmla="*/ 740 w 1571"/>
              <a:gd name="T21" fmla="*/ 821 h 1174"/>
              <a:gd name="T22" fmla="*/ 447 w 1571"/>
              <a:gd name="T23" fmla="*/ 508 h 1174"/>
              <a:gd name="T24" fmla="*/ 360 w 1571"/>
              <a:gd name="T25" fmla="*/ 522 h 1174"/>
              <a:gd name="T26" fmla="*/ 666 w 1571"/>
              <a:gd name="T27" fmla="*/ 199 h 1174"/>
              <a:gd name="T28" fmla="*/ 420 w 1571"/>
              <a:gd name="T29" fmla="*/ 0 h 1174"/>
              <a:gd name="T30" fmla="*/ 0 w 1571"/>
              <a:gd name="T31" fmla="*/ 74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1" h="1174">
                <a:moveTo>
                  <a:pt x="831" y="740"/>
                </a:moveTo>
                <a:cubicBezTo>
                  <a:pt x="831" y="1016"/>
                  <a:pt x="1016" y="1174"/>
                  <a:pt x="1221" y="1174"/>
                </a:cubicBezTo>
                <a:cubicBezTo>
                  <a:pt x="1409" y="1174"/>
                  <a:pt x="1571" y="1016"/>
                  <a:pt x="1571" y="821"/>
                </a:cubicBezTo>
                <a:cubicBezTo>
                  <a:pt x="1571" y="633"/>
                  <a:pt x="1439" y="508"/>
                  <a:pt x="1278" y="508"/>
                </a:cubicBezTo>
                <a:cubicBezTo>
                  <a:pt x="1241" y="508"/>
                  <a:pt x="1207" y="515"/>
                  <a:pt x="1190" y="522"/>
                </a:cubicBezTo>
                <a:cubicBezTo>
                  <a:pt x="1234" y="394"/>
                  <a:pt x="1389" y="246"/>
                  <a:pt x="1497" y="199"/>
                </a:cubicBezTo>
                <a:cubicBezTo>
                  <a:pt x="1251" y="0"/>
                  <a:pt x="1251" y="0"/>
                  <a:pt x="1251" y="0"/>
                </a:cubicBezTo>
                <a:cubicBezTo>
                  <a:pt x="989" y="185"/>
                  <a:pt x="831" y="444"/>
                  <a:pt x="831" y="740"/>
                </a:cubicBezTo>
                <a:moveTo>
                  <a:pt x="0" y="740"/>
                </a:moveTo>
                <a:cubicBezTo>
                  <a:pt x="0" y="1016"/>
                  <a:pt x="185" y="1174"/>
                  <a:pt x="390" y="1174"/>
                </a:cubicBezTo>
                <a:cubicBezTo>
                  <a:pt x="578" y="1174"/>
                  <a:pt x="740" y="1016"/>
                  <a:pt x="740" y="821"/>
                </a:cubicBezTo>
                <a:cubicBezTo>
                  <a:pt x="740" y="633"/>
                  <a:pt x="609" y="508"/>
                  <a:pt x="447" y="508"/>
                </a:cubicBezTo>
                <a:cubicBezTo>
                  <a:pt x="410" y="508"/>
                  <a:pt x="376" y="515"/>
                  <a:pt x="360" y="522"/>
                </a:cubicBezTo>
                <a:cubicBezTo>
                  <a:pt x="403" y="394"/>
                  <a:pt x="558" y="246"/>
                  <a:pt x="666" y="199"/>
                </a:cubicBezTo>
                <a:cubicBezTo>
                  <a:pt x="420" y="0"/>
                  <a:pt x="420" y="0"/>
                  <a:pt x="420" y="0"/>
                </a:cubicBezTo>
                <a:cubicBezTo>
                  <a:pt x="158" y="185"/>
                  <a:pt x="0" y="444"/>
                  <a:pt x="0" y="740"/>
                </a:cubicBezTo>
              </a:path>
            </a:pathLst>
          </a:custGeom>
          <a:solidFill>
            <a:srgbClr val="D23C00"/>
          </a:solidFill>
          <a:ln>
            <a:noFill/>
          </a:ln>
        </p:spPr>
        <p:txBody>
          <a:bodyPr vert="horz" wrap="square" lIns="91440" tIns="45720" rIns="91440" bIns="45720" numCol="1" anchor="t" anchorCtr="0" compatLnSpc="1">
            <a:prstTxWarp prst="textNoShape">
              <a:avLst/>
            </a:prstTxWarp>
          </a:bodyPr>
          <a:lstStyle/>
          <a:p>
            <a:endParaRPr lang="da-DK" dirty="0">
              <a:solidFill>
                <a:schemeClr val="accent4"/>
              </a:solidFill>
            </a:endParaRPr>
          </a:p>
        </p:txBody>
      </p:sp>
    </p:spTree>
    <p:extLst>
      <p:ext uri="{BB962C8B-B14F-4D97-AF65-F5344CB8AC3E}">
        <p14:creationId xmlns:p14="http://schemas.microsoft.com/office/powerpoint/2010/main" val="2456981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 billede">
    <p:spTree>
      <p:nvGrpSpPr>
        <p:cNvPr id="1" name=""/>
        <p:cNvGrpSpPr/>
        <p:nvPr/>
      </p:nvGrpSpPr>
      <p:grpSpPr>
        <a:xfrm>
          <a:off x="0" y="0"/>
          <a:ext cx="0" cy="0"/>
          <a:chOff x="0" y="0"/>
          <a:chExt cx="0" cy="0"/>
        </a:xfrm>
      </p:grpSpPr>
      <p:sp>
        <p:nvSpPr>
          <p:cNvPr id="3" name="Footer Placeholder 2"/>
          <p:cNvSpPr>
            <a:spLocks noGrp="1"/>
          </p:cNvSpPr>
          <p:nvPr userDrawn="1">
            <p:ph type="ftr" sz="quarter" idx="10"/>
          </p:nvPr>
        </p:nvSpPr>
        <p:spPr/>
        <p:txBody>
          <a:bodyPr/>
          <a:lstStyle/>
          <a:p>
            <a:endParaRPr lang="da-DK" noProof="0" dirty="0"/>
          </a:p>
        </p:txBody>
      </p:sp>
      <p:sp>
        <p:nvSpPr>
          <p:cNvPr id="4" name="Slide Number Placeholder 3"/>
          <p:cNvSpPr>
            <a:spLocks noGrp="1"/>
          </p:cNvSpPr>
          <p:nvPr userDrawn="1">
            <p:ph type="sldNum" sz="quarter" idx="11"/>
          </p:nvPr>
        </p:nvSpPr>
        <p:spPr/>
        <p:txBody>
          <a:bodyPr/>
          <a:lstStyle/>
          <a:p>
            <a:fld id="{1E4993A5-71AC-4FC9-BA31-3E15C92EC108}" type="slidenum">
              <a:rPr lang="da-DK" noProof="0" smtClean="0"/>
              <a:pPr/>
              <a:t>‹nr.›</a:t>
            </a:fld>
            <a:endParaRPr lang="da-DK" noProof="0" dirty="0"/>
          </a:p>
        </p:txBody>
      </p:sp>
      <p:sp>
        <p:nvSpPr>
          <p:cNvPr id="7" name="Text Placeholder 6"/>
          <p:cNvSpPr>
            <a:spLocks noGrp="1"/>
          </p:cNvSpPr>
          <p:nvPr userDrawn="1">
            <p:ph type="body" sz="quarter" idx="13" hasCustomPrompt="1"/>
          </p:nvPr>
        </p:nvSpPr>
        <p:spPr>
          <a:xfrm>
            <a:off x="1415480" y="1520825"/>
            <a:ext cx="4656071" cy="4140200"/>
          </a:xfrm>
        </p:spPr>
        <p:txBody>
          <a:bodyPr/>
          <a:lstStyle>
            <a:lvl1pPr marL="14400" indent="0">
              <a:spcBef>
                <a:spcPts val="0"/>
              </a:spcBef>
              <a:buClr>
                <a:schemeClr val="accent4"/>
              </a:buClr>
              <a:buFontTx/>
              <a:buNone/>
              <a:tabLst/>
              <a:defRPr sz="2400" baseline="0">
                <a:solidFill>
                  <a:srgbClr val="D23C00"/>
                </a:solidFill>
              </a:defRPr>
            </a:lvl1pPr>
            <a:lvl2pPr marL="14400" indent="0">
              <a:spcBef>
                <a:spcPts val="300"/>
              </a:spcBef>
              <a:buClr>
                <a:schemeClr val="accent4"/>
              </a:buClr>
              <a:buFontTx/>
              <a:buNone/>
              <a:defRPr sz="1600" b="0" i="1">
                <a:solidFill>
                  <a:srgbClr val="D23C00"/>
                </a:solidFill>
              </a:defRPr>
            </a:lvl2pPr>
            <a:lvl3pPr marL="0" indent="0">
              <a:spcBef>
                <a:spcPts val="300"/>
              </a:spcBef>
              <a:buClr>
                <a:schemeClr val="accent4"/>
              </a:buClr>
              <a:buFont typeface="Wingdings 2" pitchFamily="18" charset="2"/>
              <a:buNone/>
              <a:defRPr sz="1600">
                <a:solidFill>
                  <a:schemeClr val="accent4"/>
                </a:solidFill>
              </a:defRPr>
            </a:lvl3pPr>
            <a:lvl4pPr marL="619200" indent="-316800">
              <a:spcBef>
                <a:spcPts val="300"/>
              </a:spcBef>
              <a:buClr>
                <a:schemeClr val="accent4"/>
              </a:buClr>
              <a:buFont typeface="Wingdings 2" pitchFamily="18" charset="2"/>
              <a:buChar char="¾"/>
              <a:defRPr sz="1600">
                <a:solidFill>
                  <a:schemeClr val="accent4"/>
                </a:solidFill>
              </a:defRPr>
            </a:lvl4pPr>
            <a:lvl5pPr marL="907200">
              <a:spcBef>
                <a:spcPts val="300"/>
              </a:spcBef>
              <a:buClr>
                <a:schemeClr val="accent4"/>
              </a:buClr>
              <a:defRPr sz="1600">
                <a:solidFill>
                  <a:schemeClr val="accent4"/>
                </a:solidFill>
              </a:defRPr>
            </a:lvl5pPr>
          </a:lstStyle>
          <a:p>
            <a:pPr lvl="0"/>
            <a:r>
              <a:rPr lang="da-DK" noProof="0" dirty="0"/>
              <a:t>Klik for at tilføje tekst</a:t>
            </a:r>
          </a:p>
          <a:p>
            <a:pPr lvl="1"/>
            <a:r>
              <a:rPr lang="da-DK" noProof="0" dirty="0"/>
              <a:t>Navn Navnesen</a:t>
            </a:r>
          </a:p>
        </p:txBody>
      </p:sp>
      <p:sp>
        <p:nvSpPr>
          <p:cNvPr id="8" name="Picture Placeholder 7"/>
          <p:cNvSpPr>
            <a:spLocks noGrp="1"/>
          </p:cNvSpPr>
          <p:nvPr>
            <p:ph type="pic" sz="quarter" idx="16"/>
          </p:nvPr>
        </p:nvSpPr>
        <p:spPr>
          <a:xfrm>
            <a:off x="6769100" y="144000"/>
            <a:ext cx="5422901" cy="6121401"/>
          </a:xfrm>
        </p:spPr>
        <p:txBody>
          <a:bodyPr/>
          <a:lstStyle>
            <a:lvl1pPr>
              <a:buClr>
                <a:schemeClr val="accent4"/>
              </a:buClr>
              <a:defRPr/>
            </a:lvl1pPr>
          </a:lstStyle>
          <a:p>
            <a:r>
              <a:rPr lang="da-DK"/>
              <a:t>Klik på ikonet for at tilføje et billede</a:t>
            </a:r>
            <a:endParaRPr lang="da-DK" dirty="0"/>
          </a:p>
        </p:txBody>
      </p:sp>
      <p:sp>
        <p:nvSpPr>
          <p:cNvPr id="9" name="Freeform 7"/>
          <p:cNvSpPr>
            <a:spLocks noEditPoints="1"/>
          </p:cNvSpPr>
          <p:nvPr userDrawn="1"/>
        </p:nvSpPr>
        <p:spPr bwMode="auto">
          <a:xfrm>
            <a:off x="1415480" y="973138"/>
            <a:ext cx="573087" cy="428625"/>
          </a:xfrm>
          <a:custGeom>
            <a:avLst/>
            <a:gdLst>
              <a:gd name="T0" fmla="*/ 831 w 1571"/>
              <a:gd name="T1" fmla="*/ 740 h 1174"/>
              <a:gd name="T2" fmla="*/ 1221 w 1571"/>
              <a:gd name="T3" fmla="*/ 1174 h 1174"/>
              <a:gd name="T4" fmla="*/ 1571 w 1571"/>
              <a:gd name="T5" fmla="*/ 821 h 1174"/>
              <a:gd name="T6" fmla="*/ 1278 w 1571"/>
              <a:gd name="T7" fmla="*/ 508 h 1174"/>
              <a:gd name="T8" fmla="*/ 1190 w 1571"/>
              <a:gd name="T9" fmla="*/ 522 h 1174"/>
              <a:gd name="T10" fmla="*/ 1497 w 1571"/>
              <a:gd name="T11" fmla="*/ 199 h 1174"/>
              <a:gd name="T12" fmla="*/ 1251 w 1571"/>
              <a:gd name="T13" fmla="*/ 0 h 1174"/>
              <a:gd name="T14" fmla="*/ 831 w 1571"/>
              <a:gd name="T15" fmla="*/ 740 h 1174"/>
              <a:gd name="T16" fmla="*/ 0 w 1571"/>
              <a:gd name="T17" fmla="*/ 740 h 1174"/>
              <a:gd name="T18" fmla="*/ 390 w 1571"/>
              <a:gd name="T19" fmla="*/ 1174 h 1174"/>
              <a:gd name="T20" fmla="*/ 740 w 1571"/>
              <a:gd name="T21" fmla="*/ 821 h 1174"/>
              <a:gd name="T22" fmla="*/ 447 w 1571"/>
              <a:gd name="T23" fmla="*/ 508 h 1174"/>
              <a:gd name="T24" fmla="*/ 360 w 1571"/>
              <a:gd name="T25" fmla="*/ 522 h 1174"/>
              <a:gd name="T26" fmla="*/ 666 w 1571"/>
              <a:gd name="T27" fmla="*/ 199 h 1174"/>
              <a:gd name="T28" fmla="*/ 420 w 1571"/>
              <a:gd name="T29" fmla="*/ 0 h 1174"/>
              <a:gd name="T30" fmla="*/ 0 w 1571"/>
              <a:gd name="T31" fmla="*/ 74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1" h="1174">
                <a:moveTo>
                  <a:pt x="831" y="740"/>
                </a:moveTo>
                <a:cubicBezTo>
                  <a:pt x="831" y="1016"/>
                  <a:pt x="1016" y="1174"/>
                  <a:pt x="1221" y="1174"/>
                </a:cubicBezTo>
                <a:cubicBezTo>
                  <a:pt x="1409" y="1174"/>
                  <a:pt x="1571" y="1016"/>
                  <a:pt x="1571" y="821"/>
                </a:cubicBezTo>
                <a:cubicBezTo>
                  <a:pt x="1571" y="633"/>
                  <a:pt x="1439" y="508"/>
                  <a:pt x="1278" y="508"/>
                </a:cubicBezTo>
                <a:cubicBezTo>
                  <a:pt x="1241" y="508"/>
                  <a:pt x="1207" y="515"/>
                  <a:pt x="1190" y="522"/>
                </a:cubicBezTo>
                <a:cubicBezTo>
                  <a:pt x="1234" y="394"/>
                  <a:pt x="1389" y="246"/>
                  <a:pt x="1497" y="199"/>
                </a:cubicBezTo>
                <a:cubicBezTo>
                  <a:pt x="1251" y="0"/>
                  <a:pt x="1251" y="0"/>
                  <a:pt x="1251" y="0"/>
                </a:cubicBezTo>
                <a:cubicBezTo>
                  <a:pt x="989" y="185"/>
                  <a:pt x="831" y="444"/>
                  <a:pt x="831" y="740"/>
                </a:cubicBezTo>
                <a:moveTo>
                  <a:pt x="0" y="740"/>
                </a:moveTo>
                <a:cubicBezTo>
                  <a:pt x="0" y="1016"/>
                  <a:pt x="185" y="1174"/>
                  <a:pt x="390" y="1174"/>
                </a:cubicBezTo>
                <a:cubicBezTo>
                  <a:pt x="578" y="1174"/>
                  <a:pt x="740" y="1016"/>
                  <a:pt x="740" y="821"/>
                </a:cubicBezTo>
                <a:cubicBezTo>
                  <a:pt x="740" y="633"/>
                  <a:pt x="609" y="508"/>
                  <a:pt x="447" y="508"/>
                </a:cubicBezTo>
                <a:cubicBezTo>
                  <a:pt x="410" y="508"/>
                  <a:pt x="376" y="515"/>
                  <a:pt x="360" y="522"/>
                </a:cubicBezTo>
                <a:cubicBezTo>
                  <a:pt x="403" y="394"/>
                  <a:pt x="558" y="246"/>
                  <a:pt x="666" y="199"/>
                </a:cubicBezTo>
                <a:cubicBezTo>
                  <a:pt x="420" y="0"/>
                  <a:pt x="420" y="0"/>
                  <a:pt x="420" y="0"/>
                </a:cubicBezTo>
                <a:cubicBezTo>
                  <a:pt x="158" y="185"/>
                  <a:pt x="0" y="444"/>
                  <a:pt x="0" y="740"/>
                </a:cubicBezTo>
              </a:path>
            </a:pathLst>
          </a:custGeom>
          <a:solidFill>
            <a:srgbClr val="D23C00"/>
          </a:solidFill>
          <a:ln>
            <a:noFill/>
          </a:ln>
        </p:spPr>
        <p:txBody>
          <a:bodyPr vert="horz" wrap="square" lIns="91440" tIns="45720" rIns="91440" bIns="45720" numCol="1" anchor="t" anchorCtr="0" compatLnSpc="1">
            <a:prstTxWarp prst="textNoShape">
              <a:avLst/>
            </a:prstTxWarp>
          </a:bodyPr>
          <a:lstStyle/>
          <a:p>
            <a:endParaRPr lang="da-DK" dirty="0">
              <a:solidFill>
                <a:schemeClr val="accent4"/>
              </a:solidFill>
            </a:endParaRPr>
          </a:p>
        </p:txBody>
      </p:sp>
    </p:spTree>
    <p:extLst>
      <p:ext uri="{BB962C8B-B14F-4D97-AF65-F5344CB8AC3E}">
        <p14:creationId xmlns:p14="http://schemas.microsoft.com/office/powerpoint/2010/main" val="2452544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tv. + 2 billeder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8" name="Picture Placeholder 7"/>
          <p:cNvSpPr>
            <a:spLocks noGrp="1"/>
          </p:cNvSpPr>
          <p:nvPr>
            <p:ph type="pic" sz="quarter" idx="16"/>
          </p:nvPr>
        </p:nvSpPr>
        <p:spPr>
          <a:xfrm>
            <a:off x="6769100" y="571504"/>
            <a:ext cx="5420784" cy="2425447"/>
          </a:xfrm>
        </p:spPr>
        <p:txBody>
          <a:bodyPr/>
          <a:lstStyle/>
          <a:p>
            <a:r>
              <a:rPr lang="da-DK"/>
              <a:t>Klik på ikonet for at tilføje et billede</a:t>
            </a:r>
            <a:endParaRPr lang="da-DK" dirty="0"/>
          </a:p>
        </p:txBody>
      </p:sp>
      <p:sp>
        <p:nvSpPr>
          <p:cNvPr id="2" name="Title 1"/>
          <p:cNvSpPr>
            <a:spLocks noGrp="1"/>
          </p:cNvSpPr>
          <p:nvPr>
            <p:ph type="title" hasCustomPrompt="1"/>
          </p:nvPr>
        </p:nvSpPr>
        <p:spPr>
          <a:xfrm>
            <a:off x="1403977" y="571506"/>
            <a:ext cx="4788034" cy="466353"/>
          </a:xfrm>
        </p:spPr>
        <p:txBody>
          <a:bodyPr/>
          <a:lstStyle>
            <a:lvl1pPr>
              <a:defRPr/>
            </a:lvl1pPr>
          </a:lstStyle>
          <a:p>
            <a:r>
              <a:rPr lang="da-DK" noProof="0" dirty="0"/>
              <a:t>Klik for at tilføje tekst</a:t>
            </a:r>
          </a:p>
        </p:txBody>
      </p:sp>
      <p:sp>
        <p:nvSpPr>
          <p:cNvPr id="9" name="Picture Placeholder 7"/>
          <p:cNvSpPr>
            <a:spLocks noGrp="1"/>
          </p:cNvSpPr>
          <p:nvPr>
            <p:ph type="pic" sz="quarter" idx="17"/>
          </p:nvPr>
        </p:nvSpPr>
        <p:spPr>
          <a:xfrm>
            <a:off x="6798005" y="3247519"/>
            <a:ext cx="5420784" cy="2413729"/>
          </a:xfrm>
        </p:spPr>
        <p:txBody>
          <a:bodyPr/>
          <a:lstStyle/>
          <a:p>
            <a:r>
              <a:rPr lang="da-DK" dirty="0"/>
              <a:t>Klik på ikonet for at tilføje et billede</a:t>
            </a:r>
          </a:p>
        </p:txBody>
      </p:sp>
      <p:sp>
        <p:nvSpPr>
          <p:cNvPr id="10" name="Pladsholder til tekst 10"/>
          <p:cNvSpPr>
            <a:spLocks noGrp="1"/>
          </p:cNvSpPr>
          <p:nvPr>
            <p:ph type="body" sz="quarter" idx="15" hasCustomPrompt="1"/>
          </p:nvPr>
        </p:nvSpPr>
        <p:spPr>
          <a:xfrm>
            <a:off x="1403977" y="1520825"/>
            <a:ext cx="5052064" cy="4140200"/>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216968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th. + 2 bille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8" name="Picture Placeholder 7"/>
          <p:cNvSpPr>
            <a:spLocks noGrp="1"/>
          </p:cNvSpPr>
          <p:nvPr>
            <p:ph type="pic" sz="quarter" idx="16"/>
          </p:nvPr>
        </p:nvSpPr>
        <p:spPr>
          <a:xfrm>
            <a:off x="1403977" y="571504"/>
            <a:ext cx="5420784" cy="2425447"/>
          </a:xfrm>
        </p:spPr>
        <p:txBody>
          <a:bodyPr/>
          <a:lstStyle/>
          <a:p>
            <a:r>
              <a:rPr lang="da-DK"/>
              <a:t>Klik på ikonet for at tilføje et billede</a:t>
            </a:r>
            <a:endParaRPr lang="da-DK" dirty="0"/>
          </a:p>
        </p:txBody>
      </p:sp>
      <p:sp>
        <p:nvSpPr>
          <p:cNvPr id="2" name="Title 1"/>
          <p:cNvSpPr>
            <a:spLocks noGrp="1"/>
          </p:cNvSpPr>
          <p:nvPr>
            <p:ph type="title" hasCustomPrompt="1"/>
          </p:nvPr>
        </p:nvSpPr>
        <p:spPr>
          <a:xfrm>
            <a:off x="7101448" y="571506"/>
            <a:ext cx="4395152" cy="466353"/>
          </a:xfrm>
        </p:spPr>
        <p:txBody>
          <a:bodyPr/>
          <a:lstStyle>
            <a:lvl1pPr>
              <a:defRPr/>
            </a:lvl1pPr>
          </a:lstStyle>
          <a:p>
            <a:r>
              <a:rPr lang="da-DK" noProof="0" dirty="0"/>
              <a:t>Klik for at tilføje tekst</a:t>
            </a:r>
          </a:p>
        </p:txBody>
      </p:sp>
      <p:sp>
        <p:nvSpPr>
          <p:cNvPr id="9" name="Picture Placeholder 7"/>
          <p:cNvSpPr>
            <a:spLocks noGrp="1"/>
          </p:cNvSpPr>
          <p:nvPr>
            <p:ph type="pic" sz="quarter" idx="17"/>
          </p:nvPr>
        </p:nvSpPr>
        <p:spPr>
          <a:xfrm>
            <a:off x="1404000" y="3247519"/>
            <a:ext cx="5420784" cy="2413729"/>
          </a:xfrm>
        </p:spPr>
        <p:txBody>
          <a:bodyPr/>
          <a:lstStyle/>
          <a:p>
            <a:r>
              <a:rPr lang="da-DK" dirty="0"/>
              <a:t>Klik på ikonet for at tilføje et billede</a:t>
            </a:r>
          </a:p>
        </p:txBody>
      </p:sp>
      <p:sp>
        <p:nvSpPr>
          <p:cNvPr id="10" name="Pladsholder til tekst 10"/>
          <p:cNvSpPr>
            <a:spLocks noGrp="1"/>
          </p:cNvSpPr>
          <p:nvPr>
            <p:ph type="body" sz="quarter" idx="15" hasCustomPrompt="1"/>
          </p:nvPr>
        </p:nvSpPr>
        <p:spPr>
          <a:xfrm>
            <a:off x="7106028" y="1545359"/>
            <a:ext cx="4390572" cy="4140200"/>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147177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bille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8" name="Picture Placeholder 7"/>
          <p:cNvSpPr>
            <a:spLocks noGrp="1"/>
          </p:cNvSpPr>
          <p:nvPr>
            <p:ph type="pic" sz="quarter" idx="16"/>
          </p:nvPr>
        </p:nvSpPr>
        <p:spPr>
          <a:xfrm>
            <a:off x="6769100" y="1268761"/>
            <a:ext cx="4796368" cy="4392265"/>
          </a:xfrm>
        </p:spPr>
        <p:txBody>
          <a:bodyPr/>
          <a:lstStyle/>
          <a:p>
            <a:r>
              <a:rPr lang="da-DK"/>
              <a:t>Klik på ikonet for at tilføje et billede</a:t>
            </a:r>
            <a:endParaRPr lang="da-DK" dirty="0"/>
          </a:p>
        </p:txBody>
      </p:sp>
      <p:sp>
        <p:nvSpPr>
          <p:cNvPr id="2" name="Title 1"/>
          <p:cNvSpPr>
            <a:spLocks noGrp="1"/>
          </p:cNvSpPr>
          <p:nvPr>
            <p:ph type="title" hasCustomPrompt="1"/>
          </p:nvPr>
        </p:nvSpPr>
        <p:spPr/>
        <p:txBody>
          <a:bodyPr/>
          <a:lstStyle>
            <a:lvl1pPr>
              <a:defRPr/>
            </a:lvl1pPr>
          </a:lstStyle>
          <a:p>
            <a:r>
              <a:rPr lang="da-DK" noProof="0" dirty="0"/>
              <a:t>Klik for at tilføje tekst</a:t>
            </a:r>
          </a:p>
        </p:txBody>
      </p:sp>
      <p:sp>
        <p:nvSpPr>
          <p:cNvPr id="9" name="Picture Placeholder 7"/>
          <p:cNvSpPr>
            <a:spLocks noGrp="1"/>
          </p:cNvSpPr>
          <p:nvPr>
            <p:ph type="pic" sz="quarter" idx="17"/>
          </p:nvPr>
        </p:nvSpPr>
        <p:spPr>
          <a:xfrm>
            <a:off x="1403976" y="1268760"/>
            <a:ext cx="5028577" cy="4392264"/>
          </a:xfrm>
        </p:spPr>
        <p:txBody>
          <a:bodyPr/>
          <a:lstStyle/>
          <a:p>
            <a:r>
              <a:rPr lang="da-DK"/>
              <a:t>Klik på ikonet for at tilføje et billede</a:t>
            </a:r>
            <a:endParaRPr lang="da-DK" dirty="0"/>
          </a:p>
        </p:txBody>
      </p:sp>
      <p:sp>
        <p:nvSpPr>
          <p:cNvPr id="11" name="Text Placeholder 20"/>
          <p:cNvSpPr>
            <a:spLocks noGrp="1"/>
          </p:cNvSpPr>
          <p:nvPr>
            <p:ph type="body" sz="quarter" idx="18" hasCustomPrompt="1"/>
          </p:nvPr>
        </p:nvSpPr>
        <p:spPr>
          <a:xfrm>
            <a:off x="6769100" y="4941392"/>
            <a:ext cx="4871515" cy="791864"/>
          </a:xfrm>
          <a:gradFill>
            <a:gsLst>
              <a:gs pos="0">
                <a:schemeClr val="bg1"/>
              </a:gs>
              <a:gs pos="50000">
                <a:schemeClr val="bg1">
                  <a:alpha val="50000"/>
                </a:schemeClr>
              </a:gs>
              <a:gs pos="100000">
                <a:schemeClr val="bg1">
                  <a:alpha val="0"/>
                </a:schemeClr>
              </a:gs>
            </a:gsLst>
            <a:lin ang="10800000" scaled="1"/>
          </a:gradFill>
        </p:spPr>
        <p:txBody>
          <a:bodyPr lIns="1116000" tIns="216000" rIns="468000" bIns="144000"/>
          <a:lstStyle>
            <a:lvl1pPr marL="0" indent="0" algn="r">
              <a:lnSpc>
                <a:spcPct val="117000"/>
              </a:lnSpc>
              <a:buFontTx/>
              <a:buNone/>
              <a:defRPr sz="1600"/>
            </a:lvl1pPr>
            <a:lvl2pPr marL="303212" indent="0" algn="r">
              <a:buFontTx/>
              <a:buNone/>
              <a:defRPr/>
            </a:lvl2pPr>
            <a:lvl3pPr marL="622300" indent="0" algn="r">
              <a:buFontTx/>
              <a:buNone/>
              <a:defRPr/>
            </a:lvl3pPr>
            <a:lvl4pPr marL="910988" indent="0" algn="r">
              <a:buFontTx/>
              <a:buNone/>
              <a:defRPr/>
            </a:lvl4pPr>
            <a:lvl5pPr marL="1199913" indent="0" algn="r">
              <a:buFontTx/>
              <a:buNone/>
              <a:defRPr/>
            </a:lvl5pPr>
          </a:lstStyle>
          <a:p>
            <a:pPr lvl="0"/>
            <a:r>
              <a:rPr lang="da-DK" noProof="0" dirty="0"/>
              <a:t>Klik for at skrive</a:t>
            </a:r>
          </a:p>
        </p:txBody>
      </p:sp>
      <p:sp>
        <p:nvSpPr>
          <p:cNvPr id="12" name="Text Placeholder 20"/>
          <p:cNvSpPr>
            <a:spLocks noGrp="1"/>
          </p:cNvSpPr>
          <p:nvPr>
            <p:ph type="body" sz="quarter" idx="19" hasCustomPrompt="1"/>
          </p:nvPr>
        </p:nvSpPr>
        <p:spPr>
          <a:xfrm>
            <a:off x="1403976" y="4941392"/>
            <a:ext cx="5196080" cy="791864"/>
          </a:xfrm>
          <a:gradFill>
            <a:gsLst>
              <a:gs pos="0">
                <a:schemeClr val="bg1"/>
              </a:gs>
              <a:gs pos="50000">
                <a:schemeClr val="bg1">
                  <a:alpha val="50000"/>
                </a:schemeClr>
              </a:gs>
              <a:gs pos="100000">
                <a:schemeClr val="bg1">
                  <a:alpha val="0"/>
                </a:schemeClr>
              </a:gs>
            </a:gsLst>
            <a:lin ang="10800000" scaled="1"/>
          </a:gradFill>
        </p:spPr>
        <p:txBody>
          <a:bodyPr lIns="1116000" tIns="216000" rIns="468000" bIns="144000"/>
          <a:lstStyle>
            <a:lvl1pPr marL="0" indent="0" algn="r">
              <a:lnSpc>
                <a:spcPct val="117000"/>
              </a:lnSpc>
              <a:buFontTx/>
              <a:buNone/>
              <a:defRPr sz="1600"/>
            </a:lvl1pPr>
            <a:lvl2pPr marL="303212" indent="0" algn="r">
              <a:buFontTx/>
              <a:buNone/>
              <a:defRPr/>
            </a:lvl2pPr>
            <a:lvl3pPr marL="622300" indent="0" algn="r">
              <a:buFontTx/>
              <a:buNone/>
              <a:defRPr/>
            </a:lvl3pPr>
            <a:lvl4pPr marL="910988" indent="0" algn="r">
              <a:buFontTx/>
              <a:buNone/>
              <a:defRPr/>
            </a:lvl4pPr>
            <a:lvl5pPr marL="1199913" indent="0" algn="r">
              <a:buFontTx/>
              <a:buNone/>
              <a:defRPr/>
            </a:lvl5pPr>
          </a:lstStyle>
          <a:p>
            <a:pPr lvl="0"/>
            <a:r>
              <a:rPr lang="da-DK" noProof="0" dirty="0"/>
              <a:t>Klik for skrive</a:t>
            </a:r>
          </a:p>
        </p:txBody>
      </p:sp>
    </p:spTree>
    <p:extLst>
      <p:ext uri="{BB962C8B-B14F-4D97-AF65-F5344CB8AC3E}">
        <p14:creationId xmlns:p14="http://schemas.microsoft.com/office/powerpoint/2010/main" val="2964194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lede på hele siden">
    <p:spTree>
      <p:nvGrpSpPr>
        <p:cNvPr id="1" name=""/>
        <p:cNvGrpSpPr/>
        <p:nvPr/>
      </p:nvGrpSpPr>
      <p:grpSpPr>
        <a:xfrm>
          <a:off x="0" y="0"/>
          <a:ext cx="0" cy="0"/>
          <a:chOff x="0" y="0"/>
          <a:chExt cx="0" cy="0"/>
        </a:xfrm>
      </p:grpSpPr>
      <p:sp>
        <p:nvSpPr>
          <p:cNvPr id="7" name="Picture Placeholder 7"/>
          <p:cNvSpPr>
            <a:spLocks noGrp="1"/>
          </p:cNvSpPr>
          <p:nvPr>
            <p:ph type="pic" sz="quarter" idx="16"/>
          </p:nvPr>
        </p:nvSpPr>
        <p:spPr>
          <a:xfrm>
            <a:off x="1403287" y="144000"/>
            <a:ext cx="10885401" cy="6121401"/>
          </a:xfrm>
        </p:spPr>
        <p:txBody>
          <a:bodyPr/>
          <a:lstStyle>
            <a:lvl1pPr>
              <a:buClr>
                <a:schemeClr val="accent4"/>
              </a:buClr>
              <a:defRPr/>
            </a:lvl1pPr>
          </a:lstStyle>
          <a:p>
            <a:r>
              <a:rPr lang="da-DK"/>
              <a:t>Klik på ikonet for at tilføje et billede</a:t>
            </a:r>
            <a:endParaRPr lang="da-DK" dirty="0"/>
          </a:p>
        </p:txBody>
      </p:sp>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6" name="Titel 1"/>
          <p:cNvSpPr>
            <a:spLocks noGrp="1"/>
          </p:cNvSpPr>
          <p:nvPr>
            <p:ph type="title"/>
          </p:nvPr>
        </p:nvSpPr>
        <p:spPr>
          <a:xfrm>
            <a:off x="1631950" y="571506"/>
            <a:ext cx="9933519" cy="466353"/>
          </a:xfrm>
        </p:spPr>
        <p:txBody>
          <a:bodyPr/>
          <a:lstStyle/>
          <a:p>
            <a:r>
              <a:rPr lang="da-DK" dirty="0"/>
              <a:t>Klik for at redigere i master</a:t>
            </a:r>
            <a:endParaRPr lang="en-US" dirty="0"/>
          </a:p>
        </p:txBody>
      </p:sp>
    </p:spTree>
    <p:extLst>
      <p:ext uri="{BB962C8B-B14F-4D97-AF65-F5344CB8AC3E}">
        <p14:creationId xmlns:p14="http://schemas.microsoft.com/office/powerpoint/2010/main" val="3598010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orside ">
    <p:spTree>
      <p:nvGrpSpPr>
        <p:cNvPr id="1" name=""/>
        <p:cNvGrpSpPr/>
        <p:nvPr/>
      </p:nvGrpSpPr>
      <p:grpSpPr>
        <a:xfrm>
          <a:off x="0" y="0"/>
          <a:ext cx="0" cy="0"/>
          <a:chOff x="0" y="0"/>
          <a:chExt cx="0" cy="0"/>
        </a:xfrm>
      </p:grpSpPr>
      <p:sp>
        <p:nvSpPr>
          <p:cNvPr id="7" name="Rektangel 6"/>
          <p:cNvSpPr/>
          <p:nvPr userDrawn="1"/>
        </p:nvSpPr>
        <p:spPr>
          <a:xfrm>
            <a:off x="0" y="-1586"/>
            <a:ext cx="12192000" cy="6858000"/>
          </a:xfrm>
          <a:prstGeom prst="rect">
            <a:avLst/>
          </a:prstGeom>
          <a:solidFill>
            <a:srgbClr val="287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3027" y="3434400"/>
            <a:ext cx="1486901" cy="828000"/>
          </a:xfrm>
          <a:prstGeom prst="rect">
            <a:avLst/>
          </a:prstGeom>
        </p:spPr>
      </p:pic>
      <p:grpSp>
        <p:nvGrpSpPr>
          <p:cNvPr id="64" name="Group 2663"/>
          <p:cNvGrpSpPr>
            <a:grpSpLocks noChangeAspect="1"/>
          </p:cNvGrpSpPr>
          <p:nvPr userDrawn="1"/>
        </p:nvGrpSpPr>
        <p:grpSpPr bwMode="auto">
          <a:xfrm>
            <a:off x="0" y="-17463"/>
            <a:ext cx="12185651" cy="6877050"/>
            <a:chOff x="0" y="-11"/>
            <a:chExt cx="5757" cy="4332"/>
          </a:xfrm>
          <a:solidFill>
            <a:srgbClr val="32BEC8"/>
          </a:solidFill>
        </p:grpSpPr>
        <p:sp>
          <p:nvSpPr>
            <p:cNvPr id="65" name="Freeform 2664"/>
            <p:cNvSpPr>
              <a:spLocks/>
            </p:cNvSpPr>
            <p:nvPr/>
          </p:nvSpPr>
          <p:spPr bwMode="auto">
            <a:xfrm>
              <a:off x="0" y="3304"/>
              <a:ext cx="1006" cy="1013"/>
            </a:xfrm>
            <a:custGeom>
              <a:avLst/>
              <a:gdLst>
                <a:gd name="T0" fmla="*/ 623 w 1510"/>
                <a:gd name="T1" fmla="*/ 579 h 1520"/>
                <a:gd name="T2" fmla="*/ 0 w 1510"/>
                <a:gd name="T3" fmla="*/ 0 h 1520"/>
                <a:gd name="T4" fmla="*/ 0 w 1510"/>
                <a:gd name="T5" fmla="*/ 61 h 1520"/>
                <a:gd name="T6" fmla="*/ 593 w 1510"/>
                <a:gd name="T7" fmla="*/ 609 h 1520"/>
                <a:gd name="T8" fmla="*/ 1474 w 1510"/>
                <a:gd name="T9" fmla="*/ 1520 h 1520"/>
                <a:gd name="T10" fmla="*/ 1510 w 1510"/>
                <a:gd name="T11" fmla="*/ 1520 h 1520"/>
                <a:gd name="T12" fmla="*/ 623 w 1510"/>
                <a:gd name="T13" fmla="*/ 579 h 1520"/>
              </a:gdLst>
              <a:ahLst/>
              <a:cxnLst>
                <a:cxn ang="0">
                  <a:pos x="T0" y="T1"/>
                </a:cxn>
                <a:cxn ang="0">
                  <a:pos x="T2" y="T3"/>
                </a:cxn>
                <a:cxn ang="0">
                  <a:pos x="T4" y="T5"/>
                </a:cxn>
                <a:cxn ang="0">
                  <a:pos x="T6" y="T7"/>
                </a:cxn>
                <a:cxn ang="0">
                  <a:pos x="T8" y="T9"/>
                </a:cxn>
                <a:cxn ang="0">
                  <a:pos x="T10" y="T11"/>
                </a:cxn>
                <a:cxn ang="0">
                  <a:pos x="T12" y="T13"/>
                </a:cxn>
              </a:cxnLst>
              <a:rect l="0" t="0" r="r" b="b"/>
              <a:pathLst>
                <a:path w="1510" h="1520">
                  <a:moveTo>
                    <a:pt x="623" y="579"/>
                  </a:moveTo>
                  <a:cubicBezTo>
                    <a:pt x="422" y="379"/>
                    <a:pt x="215" y="185"/>
                    <a:pt x="0" y="0"/>
                  </a:cubicBezTo>
                  <a:cubicBezTo>
                    <a:pt x="0" y="61"/>
                    <a:pt x="0" y="61"/>
                    <a:pt x="0" y="61"/>
                  </a:cubicBezTo>
                  <a:cubicBezTo>
                    <a:pt x="204" y="236"/>
                    <a:pt x="402" y="419"/>
                    <a:pt x="593" y="609"/>
                  </a:cubicBezTo>
                  <a:cubicBezTo>
                    <a:pt x="895" y="904"/>
                    <a:pt x="1185" y="1212"/>
                    <a:pt x="1474" y="1520"/>
                  </a:cubicBezTo>
                  <a:cubicBezTo>
                    <a:pt x="1510" y="1520"/>
                    <a:pt x="1510" y="1520"/>
                    <a:pt x="1510" y="1520"/>
                  </a:cubicBezTo>
                  <a:cubicBezTo>
                    <a:pt x="1219" y="1202"/>
                    <a:pt x="928" y="884"/>
                    <a:pt x="623" y="5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66" name="Freeform 2665"/>
            <p:cNvSpPr>
              <a:spLocks/>
            </p:cNvSpPr>
            <p:nvPr/>
          </p:nvSpPr>
          <p:spPr bwMode="auto">
            <a:xfrm>
              <a:off x="0" y="3248"/>
              <a:ext cx="1127" cy="1069"/>
            </a:xfrm>
            <a:custGeom>
              <a:avLst/>
              <a:gdLst>
                <a:gd name="T0" fmla="*/ 721 w 1691"/>
                <a:gd name="T1" fmla="*/ 628 h 1604"/>
                <a:gd name="T2" fmla="*/ 0 w 1691"/>
                <a:gd name="T3" fmla="*/ 0 h 1604"/>
                <a:gd name="T4" fmla="*/ 0 w 1691"/>
                <a:gd name="T5" fmla="*/ 60 h 1604"/>
                <a:gd name="T6" fmla="*/ 692 w 1691"/>
                <a:gd name="T7" fmla="*/ 659 h 1604"/>
                <a:gd name="T8" fmla="*/ 1655 w 1691"/>
                <a:gd name="T9" fmla="*/ 1604 h 1604"/>
                <a:gd name="T10" fmla="*/ 1691 w 1691"/>
                <a:gd name="T11" fmla="*/ 1604 h 1604"/>
                <a:gd name="T12" fmla="*/ 721 w 1691"/>
                <a:gd name="T13" fmla="*/ 628 h 1604"/>
              </a:gdLst>
              <a:ahLst/>
              <a:cxnLst>
                <a:cxn ang="0">
                  <a:pos x="T0" y="T1"/>
                </a:cxn>
                <a:cxn ang="0">
                  <a:pos x="T2" y="T3"/>
                </a:cxn>
                <a:cxn ang="0">
                  <a:pos x="T4" y="T5"/>
                </a:cxn>
                <a:cxn ang="0">
                  <a:pos x="T6" y="T7"/>
                </a:cxn>
                <a:cxn ang="0">
                  <a:pos x="T8" y="T9"/>
                </a:cxn>
                <a:cxn ang="0">
                  <a:pos x="T10" y="T11"/>
                </a:cxn>
                <a:cxn ang="0">
                  <a:pos x="T12" y="T13"/>
                </a:cxn>
              </a:cxnLst>
              <a:rect l="0" t="0" r="r" b="b"/>
              <a:pathLst>
                <a:path w="1691" h="1604">
                  <a:moveTo>
                    <a:pt x="721" y="628"/>
                  </a:moveTo>
                  <a:cubicBezTo>
                    <a:pt x="489" y="410"/>
                    <a:pt x="250" y="198"/>
                    <a:pt x="0" y="0"/>
                  </a:cubicBezTo>
                  <a:cubicBezTo>
                    <a:pt x="0" y="60"/>
                    <a:pt x="0" y="60"/>
                    <a:pt x="0" y="60"/>
                  </a:cubicBezTo>
                  <a:cubicBezTo>
                    <a:pt x="239" y="249"/>
                    <a:pt x="469" y="450"/>
                    <a:pt x="692" y="659"/>
                  </a:cubicBezTo>
                  <a:cubicBezTo>
                    <a:pt x="1022" y="965"/>
                    <a:pt x="1338" y="1285"/>
                    <a:pt x="1655" y="1604"/>
                  </a:cubicBezTo>
                  <a:cubicBezTo>
                    <a:pt x="1691" y="1604"/>
                    <a:pt x="1691" y="1604"/>
                    <a:pt x="1691" y="1604"/>
                  </a:cubicBezTo>
                  <a:cubicBezTo>
                    <a:pt x="1372" y="1275"/>
                    <a:pt x="1054" y="944"/>
                    <a:pt x="721" y="6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67" name="Freeform 2666"/>
            <p:cNvSpPr>
              <a:spLocks/>
            </p:cNvSpPr>
            <p:nvPr/>
          </p:nvSpPr>
          <p:spPr bwMode="auto">
            <a:xfrm>
              <a:off x="0" y="3198"/>
              <a:ext cx="1257" cy="1119"/>
            </a:xfrm>
            <a:custGeom>
              <a:avLst/>
              <a:gdLst>
                <a:gd name="T0" fmla="*/ 820 w 1887"/>
                <a:gd name="T1" fmla="*/ 669 h 1680"/>
                <a:gd name="T2" fmla="*/ 0 w 1887"/>
                <a:gd name="T3" fmla="*/ 0 h 1680"/>
                <a:gd name="T4" fmla="*/ 0 w 1887"/>
                <a:gd name="T5" fmla="*/ 58 h 1680"/>
                <a:gd name="T6" fmla="*/ 792 w 1887"/>
                <a:gd name="T7" fmla="*/ 700 h 1680"/>
                <a:gd name="T8" fmla="*/ 1852 w 1887"/>
                <a:gd name="T9" fmla="*/ 1680 h 1680"/>
                <a:gd name="T10" fmla="*/ 1887 w 1887"/>
                <a:gd name="T11" fmla="*/ 1680 h 1680"/>
                <a:gd name="T12" fmla="*/ 820 w 1887"/>
                <a:gd name="T13" fmla="*/ 669 h 1680"/>
              </a:gdLst>
              <a:ahLst/>
              <a:cxnLst>
                <a:cxn ang="0">
                  <a:pos x="T0" y="T1"/>
                </a:cxn>
                <a:cxn ang="0">
                  <a:pos x="T2" y="T3"/>
                </a:cxn>
                <a:cxn ang="0">
                  <a:pos x="T4" y="T5"/>
                </a:cxn>
                <a:cxn ang="0">
                  <a:pos x="T6" y="T7"/>
                </a:cxn>
                <a:cxn ang="0">
                  <a:pos x="T8" y="T9"/>
                </a:cxn>
                <a:cxn ang="0">
                  <a:pos x="T10" y="T11"/>
                </a:cxn>
                <a:cxn ang="0">
                  <a:pos x="T12" y="T13"/>
                </a:cxn>
              </a:cxnLst>
              <a:rect l="0" t="0" r="r" b="b"/>
              <a:pathLst>
                <a:path w="1887" h="1680">
                  <a:moveTo>
                    <a:pt x="820" y="669"/>
                  </a:moveTo>
                  <a:cubicBezTo>
                    <a:pt x="557" y="434"/>
                    <a:pt x="285" y="208"/>
                    <a:pt x="0" y="0"/>
                  </a:cubicBezTo>
                  <a:cubicBezTo>
                    <a:pt x="0" y="58"/>
                    <a:pt x="0" y="58"/>
                    <a:pt x="0" y="58"/>
                  </a:cubicBezTo>
                  <a:cubicBezTo>
                    <a:pt x="274" y="259"/>
                    <a:pt x="538" y="475"/>
                    <a:pt x="792" y="700"/>
                  </a:cubicBezTo>
                  <a:cubicBezTo>
                    <a:pt x="1154" y="1017"/>
                    <a:pt x="1501" y="1350"/>
                    <a:pt x="1852" y="1680"/>
                  </a:cubicBezTo>
                  <a:cubicBezTo>
                    <a:pt x="1887" y="1680"/>
                    <a:pt x="1887" y="1680"/>
                    <a:pt x="1887" y="1680"/>
                  </a:cubicBezTo>
                  <a:cubicBezTo>
                    <a:pt x="1534" y="1341"/>
                    <a:pt x="1186" y="995"/>
                    <a:pt x="820" y="6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68" name="Freeform 2667"/>
            <p:cNvSpPr>
              <a:spLocks/>
            </p:cNvSpPr>
            <p:nvPr/>
          </p:nvSpPr>
          <p:spPr bwMode="auto">
            <a:xfrm>
              <a:off x="0" y="3152"/>
              <a:ext cx="1400" cy="1165"/>
            </a:xfrm>
            <a:custGeom>
              <a:avLst/>
              <a:gdLst>
                <a:gd name="T0" fmla="*/ 922 w 2101"/>
                <a:gd name="T1" fmla="*/ 699 h 1748"/>
                <a:gd name="T2" fmla="*/ 0 w 2101"/>
                <a:gd name="T3" fmla="*/ 0 h 1748"/>
                <a:gd name="T4" fmla="*/ 0 w 2101"/>
                <a:gd name="T5" fmla="*/ 57 h 1748"/>
                <a:gd name="T6" fmla="*/ 895 w 2101"/>
                <a:gd name="T7" fmla="*/ 731 h 1748"/>
                <a:gd name="T8" fmla="*/ 2067 w 2101"/>
                <a:gd name="T9" fmla="*/ 1748 h 1748"/>
                <a:gd name="T10" fmla="*/ 2101 w 2101"/>
                <a:gd name="T11" fmla="*/ 1748 h 1748"/>
                <a:gd name="T12" fmla="*/ 922 w 2101"/>
                <a:gd name="T13" fmla="*/ 699 h 1748"/>
              </a:gdLst>
              <a:ahLst/>
              <a:cxnLst>
                <a:cxn ang="0">
                  <a:pos x="T0" y="T1"/>
                </a:cxn>
                <a:cxn ang="0">
                  <a:pos x="T2" y="T3"/>
                </a:cxn>
                <a:cxn ang="0">
                  <a:pos x="T4" y="T5"/>
                </a:cxn>
                <a:cxn ang="0">
                  <a:pos x="T6" y="T7"/>
                </a:cxn>
                <a:cxn ang="0">
                  <a:pos x="T8" y="T9"/>
                </a:cxn>
                <a:cxn ang="0">
                  <a:pos x="T10" y="T11"/>
                </a:cxn>
                <a:cxn ang="0">
                  <a:pos x="T12" y="T13"/>
                </a:cxn>
              </a:cxnLst>
              <a:rect l="0" t="0" r="r" b="b"/>
              <a:pathLst>
                <a:path w="2101" h="1748">
                  <a:moveTo>
                    <a:pt x="922" y="699"/>
                  </a:moveTo>
                  <a:cubicBezTo>
                    <a:pt x="626" y="452"/>
                    <a:pt x="321" y="215"/>
                    <a:pt x="0" y="0"/>
                  </a:cubicBezTo>
                  <a:cubicBezTo>
                    <a:pt x="0" y="57"/>
                    <a:pt x="0" y="57"/>
                    <a:pt x="0" y="57"/>
                  </a:cubicBezTo>
                  <a:cubicBezTo>
                    <a:pt x="310" y="265"/>
                    <a:pt x="607" y="492"/>
                    <a:pt x="895" y="731"/>
                  </a:cubicBezTo>
                  <a:cubicBezTo>
                    <a:pt x="1294" y="1060"/>
                    <a:pt x="1677" y="1408"/>
                    <a:pt x="2067" y="1748"/>
                  </a:cubicBezTo>
                  <a:cubicBezTo>
                    <a:pt x="2101" y="1748"/>
                    <a:pt x="2101" y="1748"/>
                    <a:pt x="2101" y="1748"/>
                  </a:cubicBezTo>
                  <a:cubicBezTo>
                    <a:pt x="1708" y="1399"/>
                    <a:pt x="1325" y="1038"/>
                    <a:pt x="922" y="6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69" name="Freeform 2668"/>
            <p:cNvSpPr>
              <a:spLocks/>
            </p:cNvSpPr>
            <p:nvPr/>
          </p:nvSpPr>
          <p:spPr bwMode="auto">
            <a:xfrm>
              <a:off x="0" y="3113"/>
              <a:ext cx="1559" cy="1204"/>
            </a:xfrm>
            <a:custGeom>
              <a:avLst/>
              <a:gdLst>
                <a:gd name="T0" fmla="*/ 2264 w 2340"/>
                <a:gd name="T1" fmla="*/ 1746 h 1807"/>
                <a:gd name="T2" fmla="*/ 1025 w 2340"/>
                <a:gd name="T3" fmla="*/ 719 h 1807"/>
                <a:gd name="T4" fmla="*/ 0 w 2340"/>
                <a:gd name="T5" fmla="*/ 0 h 1807"/>
                <a:gd name="T6" fmla="*/ 0 w 2340"/>
                <a:gd name="T7" fmla="*/ 55 h 1807"/>
                <a:gd name="T8" fmla="*/ 999 w 2340"/>
                <a:gd name="T9" fmla="*/ 752 h 1807"/>
                <a:gd name="T10" fmla="*/ 2251 w 2340"/>
                <a:gd name="T11" fmla="*/ 1763 h 1807"/>
                <a:gd name="T12" fmla="*/ 2307 w 2340"/>
                <a:gd name="T13" fmla="*/ 1807 h 1807"/>
                <a:gd name="T14" fmla="*/ 2340 w 2340"/>
                <a:gd name="T15" fmla="*/ 1807 h 1807"/>
                <a:gd name="T16" fmla="*/ 2264 w 2340"/>
                <a:gd name="T17" fmla="*/ 1746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0" h="1807">
                  <a:moveTo>
                    <a:pt x="2264" y="1746"/>
                  </a:moveTo>
                  <a:cubicBezTo>
                    <a:pt x="1850" y="1406"/>
                    <a:pt x="1447" y="1051"/>
                    <a:pt x="1025" y="719"/>
                  </a:cubicBezTo>
                  <a:cubicBezTo>
                    <a:pt x="696" y="462"/>
                    <a:pt x="357" y="216"/>
                    <a:pt x="0" y="0"/>
                  </a:cubicBezTo>
                  <a:cubicBezTo>
                    <a:pt x="0" y="55"/>
                    <a:pt x="0" y="55"/>
                    <a:pt x="0" y="55"/>
                  </a:cubicBezTo>
                  <a:cubicBezTo>
                    <a:pt x="346" y="267"/>
                    <a:pt x="678" y="502"/>
                    <a:pt x="999" y="752"/>
                  </a:cubicBezTo>
                  <a:cubicBezTo>
                    <a:pt x="1423" y="1079"/>
                    <a:pt x="1831" y="1428"/>
                    <a:pt x="2251" y="1763"/>
                  </a:cubicBezTo>
                  <a:cubicBezTo>
                    <a:pt x="2270" y="1777"/>
                    <a:pt x="2289" y="1792"/>
                    <a:pt x="2307" y="1807"/>
                  </a:cubicBezTo>
                  <a:cubicBezTo>
                    <a:pt x="2340" y="1807"/>
                    <a:pt x="2340" y="1807"/>
                    <a:pt x="2340" y="1807"/>
                  </a:cubicBezTo>
                  <a:cubicBezTo>
                    <a:pt x="2315" y="1787"/>
                    <a:pt x="2290" y="1766"/>
                    <a:pt x="2264" y="17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70" name="Freeform 2669"/>
            <p:cNvSpPr>
              <a:spLocks/>
            </p:cNvSpPr>
            <p:nvPr/>
          </p:nvSpPr>
          <p:spPr bwMode="auto">
            <a:xfrm>
              <a:off x="0" y="3078"/>
              <a:ext cx="1742" cy="1239"/>
            </a:xfrm>
            <a:custGeom>
              <a:avLst/>
              <a:gdLst>
                <a:gd name="T0" fmla="*/ 2392 w 2615"/>
                <a:gd name="T1" fmla="*/ 1696 h 1860"/>
                <a:gd name="T2" fmla="*/ 1130 w 2615"/>
                <a:gd name="T3" fmla="*/ 728 h 1860"/>
                <a:gd name="T4" fmla="*/ 0 w 2615"/>
                <a:gd name="T5" fmla="*/ 0 h 1860"/>
                <a:gd name="T6" fmla="*/ 0 w 2615"/>
                <a:gd name="T7" fmla="*/ 54 h 1860"/>
                <a:gd name="T8" fmla="*/ 1106 w 2615"/>
                <a:gd name="T9" fmla="*/ 762 h 1860"/>
                <a:gd name="T10" fmla="*/ 2379 w 2615"/>
                <a:gd name="T11" fmla="*/ 1713 h 1860"/>
                <a:gd name="T12" fmla="*/ 2585 w 2615"/>
                <a:gd name="T13" fmla="*/ 1860 h 1860"/>
                <a:gd name="T14" fmla="*/ 2615 w 2615"/>
                <a:gd name="T15" fmla="*/ 1860 h 1860"/>
                <a:gd name="T16" fmla="*/ 2392 w 2615"/>
                <a:gd name="T17" fmla="*/ 1696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5" h="1860">
                  <a:moveTo>
                    <a:pt x="2392" y="1696"/>
                  </a:moveTo>
                  <a:cubicBezTo>
                    <a:pt x="1969" y="1378"/>
                    <a:pt x="1558" y="1042"/>
                    <a:pt x="1130" y="728"/>
                  </a:cubicBezTo>
                  <a:cubicBezTo>
                    <a:pt x="768" y="465"/>
                    <a:pt x="394" y="214"/>
                    <a:pt x="0" y="0"/>
                  </a:cubicBezTo>
                  <a:cubicBezTo>
                    <a:pt x="0" y="54"/>
                    <a:pt x="0" y="54"/>
                    <a:pt x="0" y="54"/>
                  </a:cubicBezTo>
                  <a:cubicBezTo>
                    <a:pt x="383" y="265"/>
                    <a:pt x="751" y="505"/>
                    <a:pt x="1106" y="762"/>
                  </a:cubicBezTo>
                  <a:cubicBezTo>
                    <a:pt x="1536" y="1071"/>
                    <a:pt x="1951" y="1400"/>
                    <a:pt x="2379" y="1713"/>
                  </a:cubicBezTo>
                  <a:cubicBezTo>
                    <a:pt x="2447" y="1762"/>
                    <a:pt x="2516" y="1812"/>
                    <a:pt x="2585" y="1860"/>
                  </a:cubicBezTo>
                  <a:cubicBezTo>
                    <a:pt x="2615" y="1860"/>
                    <a:pt x="2615" y="1860"/>
                    <a:pt x="2615" y="1860"/>
                  </a:cubicBezTo>
                  <a:cubicBezTo>
                    <a:pt x="2540" y="1806"/>
                    <a:pt x="2466" y="1751"/>
                    <a:pt x="2392" y="16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71" name="Freeform 2670"/>
            <p:cNvSpPr>
              <a:spLocks/>
            </p:cNvSpPr>
            <p:nvPr/>
          </p:nvSpPr>
          <p:spPr bwMode="auto">
            <a:xfrm>
              <a:off x="0" y="3048"/>
              <a:ext cx="1956" cy="1269"/>
            </a:xfrm>
            <a:custGeom>
              <a:avLst/>
              <a:gdLst>
                <a:gd name="T0" fmla="*/ 2521 w 2935"/>
                <a:gd name="T1" fmla="*/ 1633 h 1904"/>
                <a:gd name="T2" fmla="*/ 1237 w 2935"/>
                <a:gd name="T3" fmla="*/ 728 h 1904"/>
                <a:gd name="T4" fmla="*/ 0 w 2935"/>
                <a:gd name="T5" fmla="*/ 0 h 1904"/>
                <a:gd name="T6" fmla="*/ 0 w 2935"/>
                <a:gd name="T7" fmla="*/ 53 h 1904"/>
                <a:gd name="T8" fmla="*/ 1214 w 2935"/>
                <a:gd name="T9" fmla="*/ 763 h 1904"/>
                <a:gd name="T10" fmla="*/ 2509 w 2935"/>
                <a:gd name="T11" fmla="*/ 1651 h 1904"/>
                <a:gd name="T12" fmla="*/ 2906 w 2935"/>
                <a:gd name="T13" fmla="*/ 1904 h 1904"/>
                <a:gd name="T14" fmla="*/ 2935 w 2935"/>
                <a:gd name="T15" fmla="*/ 1904 h 1904"/>
                <a:gd name="T16" fmla="*/ 2521 w 2935"/>
                <a:gd name="T17" fmla="*/ 1633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35" h="1904">
                  <a:moveTo>
                    <a:pt x="2521" y="1633"/>
                  </a:moveTo>
                  <a:cubicBezTo>
                    <a:pt x="2089" y="1338"/>
                    <a:pt x="1671" y="1022"/>
                    <a:pt x="1237" y="728"/>
                  </a:cubicBezTo>
                  <a:cubicBezTo>
                    <a:pt x="840" y="462"/>
                    <a:pt x="431" y="209"/>
                    <a:pt x="0" y="0"/>
                  </a:cubicBezTo>
                  <a:cubicBezTo>
                    <a:pt x="0" y="53"/>
                    <a:pt x="0" y="53"/>
                    <a:pt x="0" y="53"/>
                  </a:cubicBezTo>
                  <a:cubicBezTo>
                    <a:pt x="420" y="261"/>
                    <a:pt x="823" y="502"/>
                    <a:pt x="1214" y="763"/>
                  </a:cubicBezTo>
                  <a:cubicBezTo>
                    <a:pt x="1650" y="1052"/>
                    <a:pt x="2073" y="1360"/>
                    <a:pt x="2509" y="1651"/>
                  </a:cubicBezTo>
                  <a:cubicBezTo>
                    <a:pt x="2640" y="1737"/>
                    <a:pt x="2772" y="1822"/>
                    <a:pt x="2906" y="1904"/>
                  </a:cubicBezTo>
                  <a:cubicBezTo>
                    <a:pt x="2935" y="1904"/>
                    <a:pt x="2935" y="1904"/>
                    <a:pt x="2935" y="1904"/>
                  </a:cubicBezTo>
                  <a:cubicBezTo>
                    <a:pt x="2794" y="1817"/>
                    <a:pt x="2657" y="1726"/>
                    <a:pt x="2521" y="16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72" name="Freeform 2671"/>
            <p:cNvSpPr>
              <a:spLocks/>
            </p:cNvSpPr>
            <p:nvPr/>
          </p:nvSpPr>
          <p:spPr bwMode="auto">
            <a:xfrm>
              <a:off x="0" y="3025"/>
              <a:ext cx="2218" cy="1292"/>
            </a:xfrm>
            <a:custGeom>
              <a:avLst/>
              <a:gdLst>
                <a:gd name="T0" fmla="*/ 2652 w 3329"/>
                <a:gd name="T1" fmla="*/ 1555 h 1939"/>
                <a:gd name="T2" fmla="*/ 1345 w 3329"/>
                <a:gd name="T3" fmla="*/ 716 h 1939"/>
                <a:gd name="T4" fmla="*/ 0 w 3329"/>
                <a:gd name="T5" fmla="*/ 0 h 1939"/>
                <a:gd name="T6" fmla="*/ 0 w 3329"/>
                <a:gd name="T7" fmla="*/ 51 h 1939"/>
                <a:gd name="T8" fmla="*/ 1323 w 3329"/>
                <a:gd name="T9" fmla="*/ 752 h 1939"/>
                <a:gd name="T10" fmla="*/ 2641 w 3329"/>
                <a:gd name="T11" fmla="*/ 1574 h 1939"/>
                <a:gd name="T12" fmla="*/ 3303 w 3329"/>
                <a:gd name="T13" fmla="*/ 1939 h 1939"/>
                <a:gd name="T14" fmla="*/ 3329 w 3329"/>
                <a:gd name="T15" fmla="*/ 1939 h 1939"/>
                <a:gd name="T16" fmla="*/ 2652 w 3329"/>
                <a:gd name="T17" fmla="*/ 1555 h 1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9" h="1939">
                  <a:moveTo>
                    <a:pt x="2652" y="1555"/>
                  </a:moveTo>
                  <a:cubicBezTo>
                    <a:pt x="2212" y="1283"/>
                    <a:pt x="1786" y="989"/>
                    <a:pt x="1345" y="716"/>
                  </a:cubicBezTo>
                  <a:cubicBezTo>
                    <a:pt x="913" y="450"/>
                    <a:pt x="469" y="200"/>
                    <a:pt x="0" y="0"/>
                  </a:cubicBezTo>
                  <a:cubicBezTo>
                    <a:pt x="0" y="51"/>
                    <a:pt x="0" y="51"/>
                    <a:pt x="0" y="51"/>
                  </a:cubicBezTo>
                  <a:cubicBezTo>
                    <a:pt x="457" y="251"/>
                    <a:pt x="897" y="491"/>
                    <a:pt x="1323" y="752"/>
                  </a:cubicBezTo>
                  <a:cubicBezTo>
                    <a:pt x="1766" y="1020"/>
                    <a:pt x="2197" y="1307"/>
                    <a:pt x="2641" y="1574"/>
                  </a:cubicBezTo>
                  <a:cubicBezTo>
                    <a:pt x="2857" y="1703"/>
                    <a:pt x="3077" y="1827"/>
                    <a:pt x="3303" y="1939"/>
                  </a:cubicBezTo>
                  <a:cubicBezTo>
                    <a:pt x="3329" y="1939"/>
                    <a:pt x="3329" y="1939"/>
                    <a:pt x="3329" y="1939"/>
                  </a:cubicBezTo>
                  <a:cubicBezTo>
                    <a:pt x="3097" y="1822"/>
                    <a:pt x="2872" y="1691"/>
                    <a:pt x="2652" y="15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73" name="Freeform 2672"/>
            <p:cNvSpPr>
              <a:spLocks/>
            </p:cNvSpPr>
            <p:nvPr/>
          </p:nvSpPr>
          <p:spPr bwMode="auto">
            <a:xfrm>
              <a:off x="0" y="3007"/>
              <a:ext cx="2573" cy="1310"/>
            </a:xfrm>
            <a:custGeom>
              <a:avLst/>
              <a:gdLst>
                <a:gd name="T0" fmla="*/ 2784 w 3861"/>
                <a:gd name="T1" fmla="*/ 1463 h 1966"/>
                <a:gd name="T2" fmla="*/ 1455 w 3861"/>
                <a:gd name="T3" fmla="*/ 693 h 1966"/>
                <a:gd name="T4" fmla="*/ 70 w 3861"/>
                <a:gd name="T5" fmla="*/ 26 h 1966"/>
                <a:gd name="T6" fmla="*/ 0 w 3861"/>
                <a:gd name="T7" fmla="*/ 0 h 1966"/>
                <a:gd name="T8" fmla="*/ 0 w 3861"/>
                <a:gd name="T9" fmla="*/ 49 h 1966"/>
                <a:gd name="T10" fmla="*/ 53 w 3861"/>
                <a:gd name="T11" fmla="*/ 70 h 1966"/>
                <a:gd name="T12" fmla="*/ 1435 w 3861"/>
                <a:gd name="T13" fmla="*/ 730 h 1966"/>
                <a:gd name="T14" fmla="*/ 2774 w 3861"/>
                <a:gd name="T15" fmla="*/ 1482 h 1966"/>
                <a:gd name="T16" fmla="*/ 3835 w 3861"/>
                <a:gd name="T17" fmla="*/ 1966 h 1966"/>
                <a:gd name="T18" fmla="*/ 3861 w 3861"/>
                <a:gd name="T19" fmla="*/ 1966 h 1966"/>
                <a:gd name="T20" fmla="*/ 2784 w 3861"/>
                <a:gd name="T21" fmla="*/ 1463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61" h="1966">
                  <a:moveTo>
                    <a:pt x="2784" y="1463"/>
                  </a:moveTo>
                  <a:cubicBezTo>
                    <a:pt x="2336" y="1216"/>
                    <a:pt x="1902" y="944"/>
                    <a:pt x="1455" y="693"/>
                  </a:cubicBezTo>
                  <a:cubicBezTo>
                    <a:pt x="1009" y="443"/>
                    <a:pt x="550" y="209"/>
                    <a:pt x="70" y="26"/>
                  </a:cubicBezTo>
                  <a:cubicBezTo>
                    <a:pt x="47" y="17"/>
                    <a:pt x="23" y="9"/>
                    <a:pt x="0" y="0"/>
                  </a:cubicBezTo>
                  <a:cubicBezTo>
                    <a:pt x="0" y="49"/>
                    <a:pt x="0" y="49"/>
                    <a:pt x="0" y="49"/>
                  </a:cubicBezTo>
                  <a:cubicBezTo>
                    <a:pt x="18" y="56"/>
                    <a:pt x="36" y="63"/>
                    <a:pt x="53" y="70"/>
                  </a:cubicBezTo>
                  <a:cubicBezTo>
                    <a:pt x="529" y="255"/>
                    <a:pt x="988" y="481"/>
                    <a:pt x="1435" y="730"/>
                  </a:cubicBezTo>
                  <a:cubicBezTo>
                    <a:pt x="1883" y="976"/>
                    <a:pt x="2322" y="1240"/>
                    <a:pt x="2774" y="1482"/>
                  </a:cubicBezTo>
                  <a:cubicBezTo>
                    <a:pt x="3117" y="1665"/>
                    <a:pt x="3469" y="1834"/>
                    <a:pt x="3835" y="1966"/>
                  </a:cubicBezTo>
                  <a:cubicBezTo>
                    <a:pt x="3861" y="1966"/>
                    <a:pt x="3861" y="1966"/>
                    <a:pt x="3861" y="1966"/>
                  </a:cubicBezTo>
                  <a:cubicBezTo>
                    <a:pt x="3488" y="1831"/>
                    <a:pt x="3131" y="1655"/>
                    <a:pt x="2784" y="14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74" name="Freeform 2673"/>
            <p:cNvSpPr>
              <a:spLocks/>
            </p:cNvSpPr>
            <p:nvPr/>
          </p:nvSpPr>
          <p:spPr bwMode="auto">
            <a:xfrm>
              <a:off x="0" y="2994"/>
              <a:ext cx="3211" cy="1323"/>
            </a:xfrm>
            <a:custGeom>
              <a:avLst/>
              <a:gdLst>
                <a:gd name="T0" fmla="*/ 4334 w 4819"/>
                <a:gd name="T1" fmla="*/ 1893 h 1986"/>
                <a:gd name="T2" fmla="*/ 2917 w 4819"/>
                <a:gd name="T3" fmla="*/ 1356 h 1986"/>
                <a:gd name="T4" fmla="*/ 1567 w 4819"/>
                <a:gd name="T5" fmla="*/ 659 h 1986"/>
                <a:gd name="T6" fmla="*/ 170 w 4819"/>
                <a:gd name="T7" fmla="*/ 56 h 1986"/>
                <a:gd name="T8" fmla="*/ 0 w 4819"/>
                <a:gd name="T9" fmla="*/ 0 h 1986"/>
                <a:gd name="T10" fmla="*/ 0 w 4819"/>
                <a:gd name="T11" fmla="*/ 48 h 1986"/>
                <a:gd name="T12" fmla="*/ 155 w 4819"/>
                <a:gd name="T13" fmla="*/ 100 h 1986"/>
                <a:gd name="T14" fmla="*/ 1548 w 4819"/>
                <a:gd name="T15" fmla="*/ 696 h 1986"/>
                <a:gd name="T16" fmla="*/ 2908 w 4819"/>
                <a:gd name="T17" fmla="*/ 1376 h 1986"/>
                <a:gd name="T18" fmla="*/ 4333 w 4819"/>
                <a:gd name="T19" fmla="*/ 1900 h 1986"/>
                <a:gd name="T20" fmla="*/ 4782 w 4819"/>
                <a:gd name="T21" fmla="*/ 1986 h 1986"/>
                <a:gd name="T22" fmla="*/ 4819 w 4819"/>
                <a:gd name="T23" fmla="*/ 1986 h 1986"/>
                <a:gd name="T24" fmla="*/ 4334 w 4819"/>
                <a:gd name="T25" fmla="*/ 1893 h 1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19" h="1986">
                  <a:moveTo>
                    <a:pt x="4334" y="1893"/>
                  </a:moveTo>
                  <a:cubicBezTo>
                    <a:pt x="3842" y="1774"/>
                    <a:pt x="3371" y="1579"/>
                    <a:pt x="2917" y="1356"/>
                  </a:cubicBezTo>
                  <a:cubicBezTo>
                    <a:pt x="2462" y="1135"/>
                    <a:pt x="2020" y="887"/>
                    <a:pt x="1567" y="659"/>
                  </a:cubicBezTo>
                  <a:cubicBezTo>
                    <a:pt x="1114" y="431"/>
                    <a:pt x="651" y="219"/>
                    <a:pt x="170" y="56"/>
                  </a:cubicBezTo>
                  <a:cubicBezTo>
                    <a:pt x="114" y="37"/>
                    <a:pt x="57" y="18"/>
                    <a:pt x="0" y="0"/>
                  </a:cubicBezTo>
                  <a:cubicBezTo>
                    <a:pt x="0" y="48"/>
                    <a:pt x="0" y="48"/>
                    <a:pt x="0" y="48"/>
                  </a:cubicBezTo>
                  <a:cubicBezTo>
                    <a:pt x="52" y="65"/>
                    <a:pt x="103" y="82"/>
                    <a:pt x="155" y="100"/>
                  </a:cubicBezTo>
                  <a:cubicBezTo>
                    <a:pt x="632" y="266"/>
                    <a:pt x="1096" y="470"/>
                    <a:pt x="1548" y="696"/>
                  </a:cubicBezTo>
                  <a:cubicBezTo>
                    <a:pt x="2002" y="919"/>
                    <a:pt x="2449" y="1159"/>
                    <a:pt x="2908" y="1376"/>
                  </a:cubicBezTo>
                  <a:cubicBezTo>
                    <a:pt x="3366" y="1592"/>
                    <a:pt x="3839" y="1781"/>
                    <a:pt x="4333" y="1900"/>
                  </a:cubicBezTo>
                  <a:cubicBezTo>
                    <a:pt x="4481" y="1936"/>
                    <a:pt x="4631" y="1964"/>
                    <a:pt x="4782" y="1986"/>
                  </a:cubicBezTo>
                  <a:cubicBezTo>
                    <a:pt x="4819" y="1986"/>
                    <a:pt x="4819" y="1986"/>
                    <a:pt x="4819" y="1986"/>
                  </a:cubicBezTo>
                  <a:cubicBezTo>
                    <a:pt x="4656" y="1963"/>
                    <a:pt x="4494" y="1931"/>
                    <a:pt x="4334" y="18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75" name="Freeform 2674"/>
            <p:cNvSpPr>
              <a:spLocks/>
            </p:cNvSpPr>
            <p:nvPr/>
          </p:nvSpPr>
          <p:spPr bwMode="auto">
            <a:xfrm>
              <a:off x="796" y="1"/>
              <a:ext cx="3172" cy="4316"/>
            </a:xfrm>
            <a:custGeom>
              <a:avLst/>
              <a:gdLst>
                <a:gd name="T0" fmla="*/ 4624 w 4761"/>
                <a:gd name="T1" fmla="*/ 112 h 6480"/>
                <a:gd name="T2" fmla="*/ 4043 w 4761"/>
                <a:gd name="T3" fmla="*/ 727 h 6480"/>
                <a:gd name="T4" fmla="*/ 3036 w 4761"/>
                <a:gd name="T5" fmla="*/ 2087 h 6480"/>
                <a:gd name="T6" fmla="*/ 2135 w 4761"/>
                <a:gd name="T7" fmla="*/ 3519 h 6480"/>
                <a:gd name="T8" fmla="*/ 1238 w 4761"/>
                <a:gd name="T9" fmla="*/ 4952 h 6480"/>
                <a:gd name="T10" fmla="*/ 204 w 4761"/>
                <a:gd name="T11" fmla="*/ 6284 h 6480"/>
                <a:gd name="T12" fmla="*/ 0 w 4761"/>
                <a:gd name="T13" fmla="*/ 6480 h 6480"/>
                <a:gd name="T14" fmla="*/ 37 w 4761"/>
                <a:gd name="T15" fmla="*/ 6480 h 6480"/>
                <a:gd name="T16" fmla="*/ 223 w 4761"/>
                <a:gd name="T17" fmla="*/ 6303 h 6480"/>
                <a:gd name="T18" fmla="*/ 1268 w 4761"/>
                <a:gd name="T19" fmla="*/ 4972 h 6480"/>
                <a:gd name="T20" fmla="*/ 3071 w 4761"/>
                <a:gd name="T21" fmla="*/ 2110 h 6480"/>
                <a:gd name="T22" fmla="*/ 4059 w 4761"/>
                <a:gd name="T23" fmla="*/ 741 h 6480"/>
                <a:gd name="T24" fmla="*/ 4761 w 4761"/>
                <a:gd name="T25" fmla="*/ 0 h 6480"/>
                <a:gd name="T26" fmla="*/ 4746 w 4761"/>
                <a:gd name="T27" fmla="*/ 0 h 6480"/>
                <a:gd name="T28" fmla="*/ 4624 w 4761"/>
                <a:gd name="T29" fmla="*/ 112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1" h="6480">
                  <a:moveTo>
                    <a:pt x="4624" y="112"/>
                  </a:moveTo>
                  <a:cubicBezTo>
                    <a:pt x="4418" y="305"/>
                    <a:pt x="4226" y="512"/>
                    <a:pt x="4043" y="727"/>
                  </a:cubicBezTo>
                  <a:cubicBezTo>
                    <a:pt x="3678" y="1158"/>
                    <a:pt x="3349" y="1618"/>
                    <a:pt x="3036" y="2087"/>
                  </a:cubicBezTo>
                  <a:cubicBezTo>
                    <a:pt x="2725" y="2558"/>
                    <a:pt x="2427" y="3037"/>
                    <a:pt x="2135" y="3519"/>
                  </a:cubicBezTo>
                  <a:cubicBezTo>
                    <a:pt x="1841" y="4000"/>
                    <a:pt x="1549" y="4482"/>
                    <a:pt x="1238" y="4952"/>
                  </a:cubicBezTo>
                  <a:cubicBezTo>
                    <a:pt x="925" y="5419"/>
                    <a:pt x="597" y="5880"/>
                    <a:pt x="204" y="6284"/>
                  </a:cubicBezTo>
                  <a:cubicBezTo>
                    <a:pt x="138" y="6351"/>
                    <a:pt x="70" y="6417"/>
                    <a:pt x="0" y="6480"/>
                  </a:cubicBezTo>
                  <a:cubicBezTo>
                    <a:pt x="37" y="6480"/>
                    <a:pt x="37" y="6480"/>
                    <a:pt x="37" y="6480"/>
                  </a:cubicBezTo>
                  <a:cubicBezTo>
                    <a:pt x="101" y="6423"/>
                    <a:pt x="163" y="6364"/>
                    <a:pt x="223" y="6303"/>
                  </a:cubicBezTo>
                  <a:cubicBezTo>
                    <a:pt x="620" y="5899"/>
                    <a:pt x="952" y="5439"/>
                    <a:pt x="1268" y="4972"/>
                  </a:cubicBezTo>
                  <a:cubicBezTo>
                    <a:pt x="1896" y="4034"/>
                    <a:pt x="2455" y="3053"/>
                    <a:pt x="3071" y="2110"/>
                  </a:cubicBezTo>
                  <a:cubicBezTo>
                    <a:pt x="3379" y="1639"/>
                    <a:pt x="3700" y="1175"/>
                    <a:pt x="4059" y="741"/>
                  </a:cubicBezTo>
                  <a:cubicBezTo>
                    <a:pt x="4276" y="480"/>
                    <a:pt x="4508" y="228"/>
                    <a:pt x="4761" y="0"/>
                  </a:cubicBezTo>
                  <a:cubicBezTo>
                    <a:pt x="4746" y="0"/>
                    <a:pt x="4746" y="0"/>
                    <a:pt x="4746" y="0"/>
                  </a:cubicBezTo>
                  <a:cubicBezTo>
                    <a:pt x="4705" y="37"/>
                    <a:pt x="4664" y="74"/>
                    <a:pt x="4624"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76" name="Freeform 2675"/>
            <p:cNvSpPr>
              <a:spLocks/>
            </p:cNvSpPr>
            <p:nvPr/>
          </p:nvSpPr>
          <p:spPr bwMode="auto">
            <a:xfrm>
              <a:off x="668" y="1"/>
              <a:ext cx="3409" cy="4316"/>
            </a:xfrm>
            <a:custGeom>
              <a:avLst/>
              <a:gdLst>
                <a:gd name="T0" fmla="*/ 4780 w 5115"/>
                <a:gd name="T1" fmla="*/ 264 h 6480"/>
                <a:gd name="T2" fmla="*/ 4190 w 5115"/>
                <a:gd name="T3" fmla="*/ 856 h 6480"/>
                <a:gd name="T4" fmla="*/ 3166 w 5115"/>
                <a:gd name="T5" fmla="*/ 2175 h 6480"/>
                <a:gd name="T6" fmla="*/ 2247 w 5115"/>
                <a:gd name="T7" fmla="*/ 3570 h 6480"/>
                <a:gd name="T8" fmla="*/ 1329 w 5115"/>
                <a:gd name="T9" fmla="*/ 4964 h 6480"/>
                <a:gd name="T10" fmla="*/ 269 w 5115"/>
                <a:gd name="T11" fmla="*/ 6246 h 6480"/>
                <a:gd name="T12" fmla="*/ 0 w 5115"/>
                <a:gd name="T13" fmla="*/ 6480 h 6480"/>
                <a:gd name="T14" fmla="*/ 38 w 5115"/>
                <a:gd name="T15" fmla="*/ 6480 h 6480"/>
                <a:gd name="T16" fmla="*/ 287 w 5115"/>
                <a:gd name="T17" fmla="*/ 6266 h 6480"/>
                <a:gd name="T18" fmla="*/ 1359 w 5115"/>
                <a:gd name="T19" fmla="*/ 4985 h 6480"/>
                <a:gd name="T20" fmla="*/ 3200 w 5115"/>
                <a:gd name="T21" fmla="*/ 2199 h 6480"/>
                <a:gd name="T22" fmla="*/ 4206 w 5115"/>
                <a:gd name="T23" fmla="*/ 870 h 6480"/>
                <a:gd name="T24" fmla="*/ 5115 w 5115"/>
                <a:gd name="T25" fmla="*/ 0 h 6480"/>
                <a:gd name="T26" fmla="*/ 5100 w 5115"/>
                <a:gd name="T27" fmla="*/ 0 h 6480"/>
                <a:gd name="T28" fmla="*/ 4780 w 5115"/>
                <a:gd name="T29" fmla="*/ 264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15" h="6480">
                  <a:moveTo>
                    <a:pt x="4780" y="264"/>
                  </a:moveTo>
                  <a:cubicBezTo>
                    <a:pt x="4571" y="449"/>
                    <a:pt x="4376" y="648"/>
                    <a:pt x="4190" y="856"/>
                  </a:cubicBezTo>
                  <a:cubicBezTo>
                    <a:pt x="3819" y="1272"/>
                    <a:pt x="3484" y="1718"/>
                    <a:pt x="3166" y="2175"/>
                  </a:cubicBezTo>
                  <a:cubicBezTo>
                    <a:pt x="2849" y="2634"/>
                    <a:pt x="2546" y="3101"/>
                    <a:pt x="2247" y="3570"/>
                  </a:cubicBezTo>
                  <a:cubicBezTo>
                    <a:pt x="1947" y="4039"/>
                    <a:pt x="1648" y="4509"/>
                    <a:pt x="1329" y="4964"/>
                  </a:cubicBezTo>
                  <a:cubicBezTo>
                    <a:pt x="1008" y="5417"/>
                    <a:pt x="670" y="5862"/>
                    <a:pt x="269" y="6246"/>
                  </a:cubicBezTo>
                  <a:cubicBezTo>
                    <a:pt x="182" y="6328"/>
                    <a:pt x="93" y="6406"/>
                    <a:pt x="0" y="6480"/>
                  </a:cubicBezTo>
                  <a:cubicBezTo>
                    <a:pt x="38" y="6480"/>
                    <a:pt x="38" y="6480"/>
                    <a:pt x="38" y="6480"/>
                  </a:cubicBezTo>
                  <a:cubicBezTo>
                    <a:pt x="124" y="6412"/>
                    <a:pt x="207" y="6340"/>
                    <a:pt x="287" y="6266"/>
                  </a:cubicBezTo>
                  <a:cubicBezTo>
                    <a:pt x="693" y="5882"/>
                    <a:pt x="1035" y="5437"/>
                    <a:pt x="1359" y="4985"/>
                  </a:cubicBezTo>
                  <a:cubicBezTo>
                    <a:pt x="2003" y="4075"/>
                    <a:pt x="2573" y="3118"/>
                    <a:pt x="3200" y="2199"/>
                  </a:cubicBezTo>
                  <a:cubicBezTo>
                    <a:pt x="3514" y="1740"/>
                    <a:pt x="3841" y="1289"/>
                    <a:pt x="4206" y="870"/>
                  </a:cubicBezTo>
                  <a:cubicBezTo>
                    <a:pt x="4482" y="554"/>
                    <a:pt x="4781" y="254"/>
                    <a:pt x="5115" y="0"/>
                  </a:cubicBezTo>
                  <a:cubicBezTo>
                    <a:pt x="5100" y="0"/>
                    <a:pt x="5100" y="0"/>
                    <a:pt x="5100" y="0"/>
                  </a:cubicBezTo>
                  <a:cubicBezTo>
                    <a:pt x="4990" y="84"/>
                    <a:pt x="4883" y="172"/>
                    <a:pt x="478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77" name="Freeform 2676"/>
            <p:cNvSpPr>
              <a:spLocks/>
            </p:cNvSpPr>
            <p:nvPr/>
          </p:nvSpPr>
          <p:spPr bwMode="auto">
            <a:xfrm>
              <a:off x="530" y="1"/>
              <a:ext cx="3699" cy="4316"/>
            </a:xfrm>
            <a:custGeom>
              <a:avLst/>
              <a:gdLst>
                <a:gd name="T0" fmla="*/ 4954 w 5552"/>
                <a:gd name="T1" fmla="*/ 419 h 6480"/>
                <a:gd name="T2" fmla="*/ 4355 w 5552"/>
                <a:gd name="T3" fmla="*/ 986 h 6480"/>
                <a:gd name="T4" fmla="*/ 3313 w 5552"/>
                <a:gd name="T5" fmla="*/ 2265 h 6480"/>
                <a:gd name="T6" fmla="*/ 2375 w 5552"/>
                <a:gd name="T7" fmla="*/ 3622 h 6480"/>
                <a:gd name="T8" fmla="*/ 1435 w 5552"/>
                <a:gd name="T9" fmla="*/ 4975 h 6480"/>
                <a:gd name="T10" fmla="*/ 348 w 5552"/>
                <a:gd name="T11" fmla="*/ 6207 h 6480"/>
                <a:gd name="T12" fmla="*/ 0 w 5552"/>
                <a:gd name="T13" fmla="*/ 6480 h 6480"/>
                <a:gd name="T14" fmla="*/ 39 w 5552"/>
                <a:gd name="T15" fmla="*/ 6480 h 6480"/>
                <a:gd name="T16" fmla="*/ 365 w 5552"/>
                <a:gd name="T17" fmla="*/ 6227 h 6480"/>
                <a:gd name="T18" fmla="*/ 1464 w 5552"/>
                <a:gd name="T19" fmla="*/ 4997 h 6480"/>
                <a:gd name="T20" fmla="*/ 3347 w 5552"/>
                <a:gd name="T21" fmla="*/ 2289 h 6480"/>
                <a:gd name="T22" fmla="*/ 4371 w 5552"/>
                <a:gd name="T23" fmla="*/ 1001 h 6480"/>
                <a:gd name="T24" fmla="*/ 5552 w 5552"/>
                <a:gd name="T25" fmla="*/ 0 h 6480"/>
                <a:gd name="T26" fmla="*/ 5536 w 5552"/>
                <a:gd name="T27" fmla="*/ 0 h 6480"/>
                <a:gd name="T28" fmla="*/ 4954 w 5552"/>
                <a:gd name="T29" fmla="*/ 419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52" h="6480">
                  <a:moveTo>
                    <a:pt x="4954" y="419"/>
                  </a:moveTo>
                  <a:cubicBezTo>
                    <a:pt x="4743" y="595"/>
                    <a:pt x="4544" y="786"/>
                    <a:pt x="4355" y="986"/>
                  </a:cubicBezTo>
                  <a:cubicBezTo>
                    <a:pt x="3978" y="1387"/>
                    <a:pt x="3637" y="1821"/>
                    <a:pt x="3313" y="2265"/>
                  </a:cubicBezTo>
                  <a:cubicBezTo>
                    <a:pt x="2990" y="2711"/>
                    <a:pt x="2681" y="3165"/>
                    <a:pt x="2375" y="3622"/>
                  </a:cubicBezTo>
                  <a:cubicBezTo>
                    <a:pt x="2069" y="4078"/>
                    <a:pt x="1763" y="4535"/>
                    <a:pt x="1435" y="4975"/>
                  </a:cubicBezTo>
                  <a:cubicBezTo>
                    <a:pt x="1107" y="5414"/>
                    <a:pt x="759" y="5843"/>
                    <a:pt x="348" y="6207"/>
                  </a:cubicBezTo>
                  <a:cubicBezTo>
                    <a:pt x="237" y="6304"/>
                    <a:pt x="121" y="6396"/>
                    <a:pt x="0" y="6480"/>
                  </a:cubicBezTo>
                  <a:cubicBezTo>
                    <a:pt x="39" y="6480"/>
                    <a:pt x="39" y="6480"/>
                    <a:pt x="39" y="6480"/>
                  </a:cubicBezTo>
                  <a:cubicBezTo>
                    <a:pt x="153" y="6402"/>
                    <a:pt x="261" y="6317"/>
                    <a:pt x="365" y="6227"/>
                  </a:cubicBezTo>
                  <a:cubicBezTo>
                    <a:pt x="781" y="5863"/>
                    <a:pt x="1132" y="5435"/>
                    <a:pt x="1464" y="4997"/>
                  </a:cubicBezTo>
                  <a:cubicBezTo>
                    <a:pt x="2125" y="4117"/>
                    <a:pt x="2707" y="3182"/>
                    <a:pt x="3347" y="2289"/>
                  </a:cubicBezTo>
                  <a:cubicBezTo>
                    <a:pt x="3666" y="1843"/>
                    <a:pt x="3999" y="1405"/>
                    <a:pt x="4371" y="1001"/>
                  </a:cubicBezTo>
                  <a:cubicBezTo>
                    <a:pt x="4721" y="621"/>
                    <a:pt x="5107" y="267"/>
                    <a:pt x="5552" y="0"/>
                  </a:cubicBezTo>
                  <a:cubicBezTo>
                    <a:pt x="5536" y="0"/>
                    <a:pt x="5536" y="0"/>
                    <a:pt x="5536" y="0"/>
                  </a:cubicBezTo>
                  <a:cubicBezTo>
                    <a:pt x="5331" y="123"/>
                    <a:pt x="5138" y="265"/>
                    <a:pt x="4954" y="4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78" name="Freeform 2677"/>
            <p:cNvSpPr>
              <a:spLocks/>
            </p:cNvSpPr>
            <p:nvPr/>
          </p:nvSpPr>
          <p:spPr bwMode="auto">
            <a:xfrm>
              <a:off x="375" y="1"/>
              <a:ext cx="4093" cy="4316"/>
            </a:xfrm>
            <a:custGeom>
              <a:avLst/>
              <a:gdLst>
                <a:gd name="T0" fmla="*/ 5837 w 6143"/>
                <a:gd name="T1" fmla="*/ 132 h 6480"/>
                <a:gd name="T2" fmla="*/ 4546 w 6143"/>
                <a:gd name="T3" fmla="*/ 1119 h 6480"/>
                <a:gd name="T4" fmla="*/ 3485 w 6143"/>
                <a:gd name="T5" fmla="*/ 2355 h 6480"/>
                <a:gd name="T6" fmla="*/ 2528 w 6143"/>
                <a:gd name="T7" fmla="*/ 3674 h 6480"/>
                <a:gd name="T8" fmla="*/ 1565 w 6143"/>
                <a:gd name="T9" fmla="*/ 4986 h 6480"/>
                <a:gd name="T10" fmla="*/ 450 w 6143"/>
                <a:gd name="T11" fmla="*/ 6165 h 6480"/>
                <a:gd name="T12" fmla="*/ 0 w 6143"/>
                <a:gd name="T13" fmla="*/ 6480 h 6480"/>
                <a:gd name="T14" fmla="*/ 41 w 6143"/>
                <a:gd name="T15" fmla="*/ 6480 h 6480"/>
                <a:gd name="T16" fmla="*/ 467 w 6143"/>
                <a:gd name="T17" fmla="*/ 6186 h 6480"/>
                <a:gd name="T18" fmla="*/ 1593 w 6143"/>
                <a:gd name="T19" fmla="*/ 5009 h 6480"/>
                <a:gd name="T20" fmla="*/ 3518 w 6143"/>
                <a:gd name="T21" fmla="*/ 2381 h 6480"/>
                <a:gd name="T22" fmla="*/ 4562 w 6143"/>
                <a:gd name="T23" fmla="*/ 1134 h 6480"/>
                <a:gd name="T24" fmla="*/ 5840 w 6143"/>
                <a:gd name="T25" fmla="*/ 139 h 6480"/>
                <a:gd name="T26" fmla="*/ 6143 w 6143"/>
                <a:gd name="T27" fmla="*/ 0 h 6480"/>
                <a:gd name="T28" fmla="*/ 6126 w 6143"/>
                <a:gd name="T29" fmla="*/ 0 h 6480"/>
                <a:gd name="T30" fmla="*/ 5837 w 6143"/>
                <a:gd name="T31" fmla="*/ 132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43" h="6480">
                  <a:moveTo>
                    <a:pt x="5837" y="132"/>
                  </a:moveTo>
                  <a:cubicBezTo>
                    <a:pt x="5353" y="383"/>
                    <a:pt x="4930" y="735"/>
                    <a:pt x="4546" y="1119"/>
                  </a:cubicBezTo>
                  <a:cubicBezTo>
                    <a:pt x="4163" y="1504"/>
                    <a:pt x="3816" y="1924"/>
                    <a:pt x="3485" y="2355"/>
                  </a:cubicBezTo>
                  <a:cubicBezTo>
                    <a:pt x="3156" y="2788"/>
                    <a:pt x="2840" y="3230"/>
                    <a:pt x="2528" y="3674"/>
                  </a:cubicBezTo>
                  <a:cubicBezTo>
                    <a:pt x="2215" y="4118"/>
                    <a:pt x="1901" y="4561"/>
                    <a:pt x="1565" y="4986"/>
                  </a:cubicBezTo>
                  <a:cubicBezTo>
                    <a:pt x="1228" y="5410"/>
                    <a:pt x="870" y="5822"/>
                    <a:pt x="450" y="6165"/>
                  </a:cubicBezTo>
                  <a:cubicBezTo>
                    <a:pt x="308" y="6280"/>
                    <a:pt x="158" y="6388"/>
                    <a:pt x="0" y="6480"/>
                  </a:cubicBezTo>
                  <a:cubicBezTo>
                    <a:pt x="41" y="6480"/>
                    <a:pt x="41" y="6480"/>
                    <a:pt x="41" y="6480"/>
                  </a:cubicBezTo>
                  <a:cubicBezTo>
                    <a:pt x="190" y="6394"/>
                    <a:pt x="332" y="6294"/>
                    <a:pt x="467" y="6186"/>
                  </a:cubicBezTo>
                  <a:cubicBezTo>
                    <a:pt x="891" y="5843"/>
                    <a:pt x="1253" y="5432"/>
                    <a:pt x="1593" y="5009"/>
                  </a:cubicBezTo>
                  <a:cubicBezTo>
                    <a:pt x="2271" y="4158"/>
                    <a:pt x="2866" y="3248"/>
                    <a:pt x="3518" y="2381"/>
                  </a:cubicBezTo>
                  <a:cubicBezTo>
                    <a:pt x="3844" y="1947"/>
                    <a:pt x="4184" y="1523"/>
                    <a:pt x="4562" y="1134"/>
                  </a:cubicBezTo>
                  <a:cubicBezTo>
                    <a:pt x="4939" y="746"/>
                    <a:pt x="5358" y="390"/>
                    <a:pt x="5840" y="139"/>
                  </a:cubicBezTo>
                  <a:cubicBezTo>
                    <a:pt x="5939" y="88"/>
                    <a:pt x="6040" y="41"/>
                    <a:pt x="6143" y="0"/>
                  </a:cubicBezTo>
                  <a:cubicBezTo>
                    <a:pt x="6126" y="0"/>
                    <a:pt x="6126" y="0"/>
                    <a:pt x="6126" y="0"/>
                  </a:cubicBezTo>
                  <a:cubicBezTo>
                    <a:pt x="6027" y="39"/>
                    <a:pt x="5931" y="83"/>
                    <a:pt x="5837"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79" name="Freeform 2678"/>
            <p:cNvSpPr>
              <a:spLocks/>
            </p:cNvSpPr>
            <p:nvPr/>
          </p:nvSpPr>
          <p:spPr bwMode="auto">
            <a:xfrm>
              <a:off x="196" y="-11"/>
              <a:ext cx="5561" cy="4328"/>
            </a:xfrm>
            <a:custGeom>
              <a:avLst/>
              <a:gdLst>
                <a:gd name="T0" fmla="*/ 7646 w 8346"/>
                <a:gd name="T1" fmla="*/ 60 h 6498"/>
                <a:gd name="T2" fmla="*/ 6079 w 8346"/>
                <a:gd name="T3" fmla="*/ 340 h 6498"/>
                <a:gd name="T4" fmla="*/ 4773 w 8346"/>
                <a:gd name="T5" fmla="*/ 1272 h 6498"/>
                <a:gd name="T6" fmla="*/ 3692 w 8346"/>
                <a:gd name="T7" fmla="*/ 2466 h 6498"/>
                <a:gd name="T8" fmla="*/ 2714 w 8346"/>
                <a:gd name="T9" fmla="*/ 3745 h 6498"/>
                <a:gd name="T10" fmla="*/ 1727 w 8346"/>
                <a:gd name="T11" fmla="*/ 5014 h 6498"/>
                <a:gd name="T12" fmla="*/ 586 w 8346"/>
                <a:gd name="T13" fmla="*/ 6139 h 6498"/>
                <a:gd name="T14" fmla="*/ 0 w 8346"/>
                <a:gd name="T15" fmla="*/ 6498 h 6498"/>
                <a:gd name="T16" fmla="*/ 43 w 8346"/>
                <a:gd name="T17" fmla="*/ 6498 h 6498"/>
                <a:gd name="T18" fmla="*/ 601 w 8346"/>
                <a:gd name="T19" fmla="*/ 6160 h 6498"/>
                <a:gd name="T20" fmla="*/ 1755 w 8346"/>
                <a:gd name="T21" fmla="*/ 5037 h 6498"/>
                <a:gd name="T22" fmla="*/ 3725 w 8346"/>
                <a:gd name="T23" fmla="*/ 2492 h 6498"/>
                <a:gd name="T24" fmla="*/ 4788 w 8346"/>
                <a:gd name="T25" fmla="*/ 1288 h 6498"/>
                <a:gd name="T26" fmla="*/ 6083 w 8346"/>
                <a:gd name="T27" fmla="*/ 347 h 6498"/>
                <a:gd name="T28" fmla="*/ 6844 w 8346"/>
                <a:gd name="T29" fmla="*/ 97 h 6498"/>
                <a:gd name="T30" fmla="*/ 7644 w 8346"/>
                <a:gd name="T31" fmla="*/ 72 h 6498"/>
                <a:gd name="T32" fmla="*/ 8346 w 8346"/>
                <a:gd name="T33" fmla="*/ 208 h 6498"/>
                <a:gd name="T34" fmla="*/ 8346 w 8346"/>
                <a:gd name="T35" fmla="*/ 187 h 6498"/>
                <a:gd name="T36" fmla="*/ 7646 w 8346"/>
                <a:gd name="T37" fmla="*/ 60 h 6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46" h="6498">
                  <a:moveTo>
                    <a:pt x="7646" y="60"/>
                  </a:moveTo>
                  <a:cubicBezTo>
                    <a:pt x="7110" y="0"/>
                    <a:pt x="6564" y="110"/>
                    <a:pt x="6079" y="340"/>
                  </a:cubicBezTo>
                  <a:cubicBezTo>
                    <a:pt x="5593" y="571"/>
                    <a:pt x="5163" y="904"/>
                    <a:pt x="4773" y="1272"/>
                  </a:cubicBezTo>
                  <a:cubicBezTo>
                    <a:pt x="4383" y="1642"/>
                    <a:pt x="4029" y="2048"/>
                    <a:pt x="3692" y="2466"/>
                  </a:cubicBezTo>
                  <a:cubicBezTo>
                    <a:pt x="3357" y="2885"/>
                    <a:pt x="3034" y="3314"/>
                    <a:pt x="2714" y="3745"/>
                  </a:cubicBezTo>
                  <a:cubicBezTo>
                    <a:pt x="2394" y="4175"/>
                    <a:pt x="2072" y="4604"/>
                    <a:pt x="1727" y="5014"/>
                  </a:cubicBezTo>
                  <a:cubicBezTo>
                    <a:pt x="1382" y="5422"/>
                    <a:pt x="1013" y="5816"/>
                    <a:pt x="586" y="6139"/>
                  </a:cubicBezTo>
                  <a:cubicBezTo>
                    <a:pt x="402" y="6276"/>
                    <a:pt x="208" y="6400"/>
                    <a:pt x="0" y="6498"/>
                  </a:cubicBezTo>
                  <a:cubicBezTo>
                    <a:pt x="43" y="6498"/>
                    <a:pt x="43" y="6498"/>
                    <a:pt x="43" y="6498"/>
                  </a:cubicBezTo>
                  <a:cubicBezTo>
                    <a:pt x="240" y="6406"/>
                    <a:pt x="427" y="6290"/>
                    <a:pt x="601" y="6160"/>
                  </a:cubicBezTo>
                  <a:cubicBezTo>
                    <a:pt x="1034" y="5838"/>
                    <a:pt x="1406" y="5445"/>
                    <a:pt x="1755" y="5037"/>
                  </a:cubicBezTo>
                  <a:cubicBezTo>
                    <a:pt x="2451" y="4218"/>
                    <a:pt x="3060" y="3332"/>
                    <a:pt x="3725" y="2492"/>
                  </a:cubicBezTo>
                  <a:cubicBezTo>
                    <a:pt x="4057" y="2072"/>
                    <a:pt x="4403" y="1661"/>
                    <a:pt x="4788" y="1288"/>
                  </a:cubicBezTo>
                  <a:cubicBezTo>
                    <a:pt x="5172" y="915"/>
                    <a:pt x="5597" y="577"/>
                    <a:pt x="6083" y="347"/>
                  </a:cubicBezTo>
                  <a:cubicBezTo>
                    <a:pt x="6324" y="232"/>
                    <a:pt x="6580" y="144"/>
                    <a:pt x="6844" y="97"/>
                  </a:cubicBezTo>
                  <a:cubicBezTo>
                    <a:pt x="7108" y="50"/>
                    <a:pt x="7378" y="41"/>
                    <a:pt x="7644" y="72"/>
                  </a:cubicBezTo>
                  <a:cubicBezTo>
                    <a:pt x="7881" y="99"/>
                    <a:pt x="8115" y="149"/>
                    <a:pt x="8346" y="208"/>
                  </a:cubicBezTo>
                  <a:cubicBezTo>
                    <a:pt x="8346" y="187"/>
                    <a:pt x="8346" y="187"/>
                    <a:pt x="8346" y="187"/>
                  </a:cubicBezTo>
                  <a:cubicBezTo>
                    <a:pt x="8115" y="133"/>
                    <a:pt x="7882" y="88"/>
                    <a:pt x="764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3" name="Freeform 2679"/>
            <p:cNvSpPr>
              <a:spLocks/>
            </p:cNvSpPr>
            <p:nvPr/>
          </p:nvSpPr>
          <p:spPr bwMode="auto">
            <a:xfrm>
              <a:off x="0" y="143"/>
              <a:ext cx="5757" cy="4178"/>
            </a:xfrm>
            <a:custGeom>
              <a:avLst/>
              <a:gdLst>
                <a:gd name="T0" fmla="*/ 7905 w 8640"/>
                <a:gd name="T1" fmla="*/ 65 h 6272"/>
                <a:gd name="T2" fmla="*/ 6348 w 8640"/>
                <a:gd name="T3" fmla="*/ 301 h 6272"/>
                <a:gd name="T4" fmla="*/ 5026 w 8640"/>
                <a:gd name="T5" fmla="*/ 1178 h 6272"/>
                <a:gd name="T6" fmla="*/ 3925 w 8640"/>
                <a:gd name="T7" fmla="*/ 2327 h 6272"/>
                <a:gd name="T8" fmla="*/ 2926 w 8640"/>
                <a:gd name="T9" fmla="*/ 3565 h 6272"/>
                <a:gd name="T10" fmla="*/ 1913 w 8640"/>
                <a:gd name="T11" fmla="*/ 4790 h 6272"/>
                <a:gd name="T12" fmla="*/ 746 w 8640"/>
                <a:gd name="T13" fmla="*/ 5860 h 6272"/>
                <a:gd name="T14" fmla="*/ 50 w 8640"/>
                <a:gd name="T15" fmla="*/ 6237 h 6272"/>
                <a:gd name="T16" fmla="*/ 0 w 8640"/>
                <a:gd name="T17" fmla="*/ 6256 h 6272"/>
                <a:gd name="T18" fmla="*/ 0 w 8640"/>
                <a:gd name="T19" fmla="*/ 6272 h 6272"/>
                <a:gd name="T20" fmla="*/ 56 w 8640"/>
                <a:gd name="T21" fmla="*/ 6252 h 6272"/>
                <a:gd name="T22" fmla="*/ 761 w 8640"/>
                <a:gd name="T23" fmla="*/ 5882 h 6272"/>
                <a:gd name="T24" fmla="*/ 1940 w 8640"/>
                <a:gd name="T25" fmla="*/ 4815 h 6272"/>
                <a:gd name="T26" fmla="*/ 3957 w 8640"/>
                <a:gd name="T27" fmla="*/ 2354 h 6272"/>
                <a:gd name="T28" fmla="*/ 5041 w 8640"/>
                <a:gd name="T29" fmla="*/ 1194 h 6272"/>
                <a:gd name="T30" fmla="*/ 6351 w 8640"/>
                <a:gd name="T31" fmla="*/ 308 h 6272"/>
                <a:gd name="T32" fmla="*/ 7111 w 8640"/>
                <a:gd name="T33" fmla="*/ 85 h 6272"/>
                <a:gd name="T34" fmla="*/ 7903 w 8640"/>
                <a:gd name="T35" fmla="*/ 77 h 6272"/>
                <a:gd name="T36" fmla="*/ 8640 w 8640"/>
                <a:gd name="T37" fmla="*/ 220 h 6272"/>
                <a:gd name="T38" fmla="*/ 8640 w 8640"/>
                <a:gd name="T39" fmla="*/ 199 h 6272"/>
                <a:gd name="T40" fmla="*/ 7905 w 8640"/>
                <a:gd name="T41" fmla="*/ 65 h 6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40" h="6272">
                  <a:moveTo>
                    <a:pt x="7905" y="65"/>
                  </a:moveTo>
                  <a:cubicBezTo>
                    <a:pt x="7376" y="0"/>
                    <a:pt x="6835" y="90"/>
                    <a:pt x="6348" y="301"/>
                  </a:cubicBezTo>
                  <a:cubicBezTo>
                    <a:pt x="5859" y="511"/>
                    <a:pt x="5423" y="827"/>
                    <a:pt x="5026" y="1178"/>
                  </a:cubicBezTo>
                  <a:cubicBezTo>
                    <a:pt x="4630" y="1531"/>
                    <a:pt x="4269" y="1923"/>
                    <a:pt x="3925" y="2327"/>
                  </a:cubicBezTo>
                  <a:cubicBezTo>
                    <a:pt x="3583" y="2733"/>
                    <a:pt x="3253" y="3148"/>
                    <a:pt x="2926" y="3565"/>
                  </a:cubicBezTo>
                  <a:cubicBezTo>
                    <a:pt x="2598" y="3982"/>
                    <a:pt x="2268" y="4397"/>
                    <a:pt x="1913" y="4790"/>
                  </a:cubicBezTo>
                  <a:cubicBezTo>
                    <a:pt x="1559" y="5183"/>
                    <a:pt x="1181" y="5559"/>
                    <a:pt x="746" y="5860"/>
                  </a:cubicBezTo>
                  <a:cubicBezTo>
                    <a:pt x="528" y="6010"/>
                    <a:pt x="297" y="6142"/>
                    <a:pt x="50" y="6237"/>
                  </a:cubicBezTo>
                  <a:cubicBezTo>
                    <a:pt x="34" y="6244"/>
                    <a:pt x="17" y="6250"/>
                    <a:pt x="0" y="6256"/>
                  </a:cubicBezTo>
                  <a:cubicBezTo>
                    <a:pt x="0" y="6272"/>
                    <a:pt x="0" y="6272"/>
                    <a:pt x="0" y="6272"/>
                  </a:cubicBezTo>
                  <a:cubicBezTo>
                    <a:pt x="19" y="6265"/>
                    <a:pt x="37" y="6259"/>
                    <a:pt x="56" y="6252"/>
                  </a:cubicBezTo>
                  <a:cubicBezTo>
                    <a:pt x="306" y="6160"/>
                    <a:pt x="541" y="6032"/>
                    <a:pt x="761" y="5882"/>
                  </a:cubicBezTo>
                  <a:cubicBezTo>
                    <a:pt x="1200" y="5581"/>
                    <a:pt x="1583" y="5206"/>
                    <a:pt x="1940" y="4815"/>
                  </a:cubicBezTo>
                  <a:cubicBezTo>
                    <a:pt x="2655" y="4028"/>
                    <a:pt x="3278" y="3167"/>
                    <a:pt x="3957" y="2354"/>
                  </a:cubicBezTo>
                  <a:cubicBezTo>
                    <a:pt x="4296" y="1947"/>
                    <a:pt x="4650" y="1551"/>
                    <a:pt x="5041" y="1194"/>
                  </a:cubicBezTo>
                  <a:cubicBezTo>
                    <a:pt x="5431" y="838"/>
                    <a:pt x="5863" y="518"/>
                    <a:pt x="6351" y="308"/>
                  </a:cubicBezTo>
                  <a:cubicBezTo>
                    <a:pt x="6594" y="203"/>
                    <a:pt x="6849" y="124"/>
                    <a:pt x="7111" y="85"/>
                  </a:cubicBezTo>
                  <a:cubicBezTo>
                    <a:pt x="7374" y="47"/>
                    <a:pt x="7641" y="43"/>
                    <a:pt x="7903" y="77"/>
                  </a:cubicBezTo>
                  <a:cubicBezTo>
                    <a:pt x="8152" y="107"/>
                    <a:pt x="8397" y="159"/>
                    <a:pt x="8640" y="220"/>
                  </a:cubicBezTo>
                  <a:cubicBezTo>
                    <a:pt x="8640" y="199"/>
                    <a:pt x="8640" y="199"/>
                    <a:pt x="8640" y="199"/>
                  </a:cubicBezTo>
                  <a:cubicBezTo>
                    <a:pt x="8397" y="142"/>
                    <a:pt x="8152" y="95"/>
                    <a:pt x="7905"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37" name="Freeform 2680"/>
            <p:cNvSpPr>
              <a:spLocks/>
            </p:cNvSpPr>
            <p:nvPr/>
          </p:nvSpPr>
          <p:spPr bwMode="auto">
            <a:xfrm>
              <a:off x="0" y="299"/>
              <a:ext cx="5757" cy="3937"/>
            </a:xfrm>
            <a:custGeom>
              <a:avLst/>
              <a:gdLst>
                <a:gd name="T0" fmla="*/ 7868 w 8640"/>
                <a:gd name="T1" fmla="*/ 67 h 5911"/>
                <a:gd name="T2" fmla="*/ 6322 w 8640"/>
                <a:gd name="T3" fmla="*/ 263 h 5911"/>
                <a:gd name="T4" fmla="*/ 4986 w 8640"/>
                <a:gd name="T5" fmla="*/ 1085 h 5911"/>
                <a:gd name="T6" fmla="*/ 3864 w 8640"/>
                <a:gd name="T7" fmla="*/ 2188 h 5911"/>
                <a:gd name="T8" fmla="*/ 2842 w 8640"/>
                <a:gd name="T9" fmla="*/ 3384 h 5911"/>
                <a:gd name="T10" fmla="*/ 1804 w 8640"/>
                <a:gd name="T11" fmla="*/ 4564 h 5911"/>
                <a:gd name="T12" fmla="*/ 610 w 8640"/>
                <a:gd name="T13" fmla="*/ 5577 h 5911"/>
                <a:gd name="T14" fmla="*/ 0 w 8640"/>
                <a:gd name="T15" fmla="*/ 5893 h 5911"/>
                <a:gd name="T16" fmla="*/ 0 w 8640"/>
                <a:gd name="T17" fmla="*/ 5911 h 5911"/>
                <a:gd name="T18" fmla="*/ 624 w 8640"/>
                <a:gd name="T19" fmla="*/ 5600 h 5911"/>
                <a:gd name="T20" fmla="*/ 1830 w 8640"/>
                <a:gd name="T21" fmla="*/ 4589 h 5911"/>
                <a:gd name="T22" fmla="*/ 3895 w 8640"/>
                <a:gd name="T23" fmla="*/ 2216 h 5911"/>
                <a:gd name="T24" fmla="*/ 5000 w 8640"/>
                <a:gd name="T25" fmla="*/ 1101 h 5911"/>
                <a:gd name="T26" fmla="*/ 6325 w 8640"/>
                <a:gd name="T27" fmla="*/ 270 h 5911"/>
                <a:gd name="T28" fmla="*/ 7084 w 8640"/>
                <a:gd name="T29" fmla="*/ 74 h 5911"/>
                <a:gd name="T30" fmla="*/ 7867 w 8640"/>
                <a:gd name="T31" fmla="*/ 79 h 5911"/>
                <a:gd name="T32" fmla="*/ 8638 w 8640"/>
                <a:gd name="T33" fmla="*/ 228 h 5911"/>
                <a:gd name="T34" fmla="*/ 8640 w 8640"/>
                <a:gd name="T35" fmla="*/ 228 h 5911"/>
                <a:gd name="T36" fmla="*/ 8640 w 8640"/>
                <a:gd name="T37" fmla="*/ 206 h 5911"/>
                <a:gd name="T38" fmla="*/ 7868 w 8640"/>
                <a:gd name="T39" fmla="*/ 67 h 5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40" h="5911">
                  <a:moveTo>
                    <a:pt x="7868" y="67"/>
                  </a:moveTo>
                  <a:cubicBezTo>
                    <a:pt x="7347" y="0"/>
                    <a:pt x="6811" y="72"/>
                    <a:pt x="6322" y="263"/>
                  </a:cubicBezTo>
                  <a:cubicBezTo>
                    <a:pt x="5832" y="454"/>
                    <a:pt x="5390" y="750"/>
                    <a:pt x="4986" y="1085"/>
                  </a:cubicBezTo>
                  <a:cubicBezTo>
                    <a:pt x="4583" y="1421"/>
                    <a:pt x="4215" y="1798"/>
                    <a:pt x="3864" y="2188"/>
                  </a:cubicBezTo>
                  <a:cubicBezTo>
                    <a:pt x="3514" y="2579"/>
                    <a:pt x="3177" y="2981"/>
                    <a:pt x="2842" y="3384"/>
                  </a:cubicBezTo>
                  <a:cubicBezTo>
                    <a:pt x="2506" y="3786"/>
                    <a:pt x="2167" y="4187"/>
                    <a:pt x="1804" y="4564"/>
                  </a:cubicBezTo>
                  <a:cubicBezTo>
                    <a:pt x="1440" y="4940"/>
                    <a:pt x="1052" y="5296"/>
                    <a:pt x="610" y="5577"/>
                  </a:cubicBezTo>
                  <a:cubicBezTo>
                    <a:pt x="417" y="5700"/>
                    <a:pt x="213" y="5808"/>
                    <a:pt x="0" y="5893"/>
                  </a:cubicBezTo>
                  <a:cubicBezTo>
                    <a:pt x="0" y="5911"/>
                    <a:pt x="0" y="5911"/>
                    <a:pt x="0" y="5911"/>
                  </a:cubicBezTo>
                  <a:cubicBezTo>
                    <a:pt x="219" y="5830"/>
                    <a:pt x="428" y="5724"/>
                    <a:pt x="624" y="5600"/>
                  </a:cubicBezTo>
                  <a:cubicBezTo>
                    <a:pt x="1071" y="5319"/>
                    <a:pt x="1463" y="4964"/>
                    <a:pt x="1830" y="4589"/>
                  </a:cubicBezTo>
                  <a:cubicBezTo>
                    <a:pt x="2563" y="3836"/>
                    <a:pt x="3202" y="3000"/>
                    <a:pt x="3895" y="2216"/>
                  </a:cubicBezTo>
                  <a:cubicBezTo>
                    <a:pt x="4242" y="1823"/>
                    <a:pt x="4602" y="1441"/>
                    <a:pt x="5000" y="1101"/>
                  </a:cubicBezTo>
                  <a:cubicBezTo>
                    <a:pt x="5397" y="761"/>
                    <a:pt x="5836" y="461"/>
                    <a:pt x="6325" y="270"/>
                  </a:cubicBezTo>
                  <a:cubicBezTo>
                    <a:pt x="6569" y="175"/>
                    <a:pt x="6824" y="106"/>
                    <a:pt x="7084" y="74"/>
                  </a:cubicBezTo>
                  <a:cubicBezTo>
                    <a:pt x="7344" y="42"/>
                    <a:pt x="7608" y="45"/>
                    <a:pt x="7867" y="79"/>
                  </a:cubicBezTo>
                  <a:cubicBezTo>
                    <a:pt x="8127" y="112"/>
                    <a:pt x="8384" y="166"/>
                    <a:pt x="8638" y="228"/>
                  </a:cubicBezTo>
                  <a:cubicBezTo>
                    <a:pt x="8639" y="228"/>
                    <a:pt x="8639" y="228"/>
                    <a:pt x="8640" y="228"/>
                  </a:cubicBezTo>
                  <a:cubicBezTo>
                    <a:pt x="8640" y="206"/>
                    <a:pt x="8640" y="206"/>
                    <a:pt x="8640" y="206"/>
                  </a:cubicBezTo>
                  <a:cubicBezTo>
                    <a:pt x="8385" y="149"/>
                    <a:pt x="8128" y="100"/>
                    <a:pt x="786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38" name="Freeform 2681"/>
            <p:cNvSpPr>
              <a:spLocks/>
            </p:cNvSpPr>
            <p:nvPr/>
          </p:nvSpPr>
          <p:spPr bwMode="auto">
            <a:xfrm>
              <a:off x="0" y="455"/>
              <a:ext cx="5757" cy="3696"/>
            </a:xfrm>
            <a:custGeom>
              <a:avLst/>
              <a:gdLst>
                <a:gd name="T0" fmla="*/ 7831 w 8640"/>
                <a:gd name="T1" fmla="*/ 69 h 5550"/>
                <a:gd name="T2" fmla="*/ 6296 w 8640"/>
                <a:gd name="T3" fmla="*/ 229 h 5550"/>
                <a:gd name="T4" fmla="*/ 4946 w 8640"/>
                <a:gd name="T5" fmla="*/ 994 h 5550"/>
                <a:gd name="T6" fmla="*/ 3802 w 8640"/>
                <a:gd name="T7" fmla="*/ 2050 h 5550"/>
                <a:gd name="T8" fmla="*/ 2757 w 8640"/>
                <a:gd name="T9" fmla="*/ 3203 h 5550"/>
                <a:gd name="T10" fmla="*/ 1692 w 8640"/>
                <a:gd name="T11" fmla="*/ 4335 h 5550"/>
                <a:gd name="T12" fmla="*/ 474 w 8640"/>
                <a:gd name="T13" fmla="*/ 5292 h 5550"/>
                <a:gd name="T14" fmla="*/ 0 w 8640"/>
                <a:gd name="T15" fmla="*/ 5529 h 5550"/>
                <a:gd name="T16" fmla="*/ 0 w 8640"/>
                <a:gd name="T17" fmla="*/ 5550 h 5550"/>
                <a:gd name="T18" fmla="*/ 487 w 8640"/>
                <a:gd name="T19" fmla="*/ 5315 h 5550"/>
                <a:gd name="T20" fmla="*/ 1717 w 8640"/>
                <a:gd name="T21" fmla="*/ 4361 h 5550"/>
                <a:gd name="T22" fmla="*/ 3833 w 8640"/>
                <a:gd name="T23" fmla="*/ 2079 h 5550"/>
                <a:gd name="T24" fmla="*/ 4960 w 8640"/>
                <a:gd name="T25" fmla="*/ 1011 h 5550"/>
                <a:gd name="T26" fmla="*/ 6298 w 8640"/>
                <a:gd name="T27" fmla="*/ 236 h 5550"/>
                <a:gd name="T28" fmla="*/ 7054 w 8640"/>
                <a:gd name="T29" fmla="*/ 65 h 5550"/>
                <a:gd name="T30" fmla="*/ 7830 w 8640"/>
                <a:gd name="T31" fmla="*/ 81 h 5550"/>
                <a:gd name="T32" fmla="*/ 8594 w 8640"/>
                <a:gd name="T33" fmla="*/ 223 h 5550"/>
                <a:gd name="T34" fmla="*/ 8640 w 8640"/>
                <a:gd name="T35" fmla="*/ 234 h 5550"/>
                <a:gd name="T36" fmla="*/ 8640 w 8640"/>
                <a:gd name="T37" fmla="*/ 211 h 5550"/>
                <a:gd name="T38" fmla="*/ 7831 w 8640"/>
                <a:gd name="T39" fmla="*/ 69 h 5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40" h="5550">
                  <a:moveTo>
                    <a:pt x="7831" y="69"/>
                  </a:moveTo>
                  <a:cubicBezTo>
                    <a:pt x="7316" y="0"/>
                    <a:pt x="6786" y="57"/>
                    <a:pt x="6296" y="229"/>
                  </a:cubicBezTo>
                  <a:cubicBezTo>
                    <a:pt x="5805" y="401"/>
                    <a:pt x="5356" y="677"/>
                    <a:pt x="4946" y="994"/>
                  </a:cubicBezTo>
                  <a:cubicBezTo>
                    <a:pt x="4536" y="1314"/>
                    <a:pt x="4161" y="1675"/>
                    <a:pt x="3802" y="2050"/>
                  </a:cubicBezTo>
                  <a:cubicBezTo>
                    <a:pt x="3445" y="2427"/>
                    <a:pt x="3100" y="2815"/>
                    <a:pt x="2757" y="3203"/>
                  </a:cubicBezTo>
                  <a:cubicBezTo>
                    <a:pt x="2412" y="3591"/>
                    <a:pt x="2064" y="3975"/>
                    <a:pt x="1692" y="4335"/>
                  </a:cubicBezTo>
                  <a:cubicBezTo>
                    <a:pt x="1319" y="4694"/>
                    <a:pt x="921" y="5030"/>
                    <a:pt x="474" y="5292"/>
                  </a:cubicBezTo>
                  <a:cubicBezTo>
                    <a:pt x="321" y="5380"/>
                    <a:pt x="163" y="5461"/>
                    <a:pt x="0" y="5529"/>
                  </a:cubicBezTo>
                  <a:cubicBezTo>
                    <a:pt x="0" y="5550"/>
                    <a:pt x="0" y="5550"/>
                    <a:pt x="0" y="5550"/>
                  </a:cubicBezTo>
                  <a:cubicBezTo>
                    <a:pt x="168" y="5484"/>
                    <a:pt x="331" y="5405"/>
                    <a:pt x="487" y="5315"/>
                  </a:cubicBezTo>
                  <a:cubicBezTo>
                    <a:pt x="938" y="5054"/>
                    <a:pt x="1341" y="4719"/>
                    <a:pt x="1717" y="4361"/>
                  </a:cubicBezTo>
                  <a:cubicBezTo>
                    <a:pt x="2469" y="3643"/>
                    <a:pt x="3124" y="2835"/>
                    <a:pt x="3833" y="2079"/>
                  </a:cubicBezTo>
                  <a:cubicBezTo>
                    <a:pt x="4187" y="1701"/>
                    <a:pt x="4555" y="1335"/>
                    <a:pt x="4960" y="1011"/>
                  </a:cubicBezTo>
                  <a:cubicBezTo>
                    <a:pt x="5363" y="688"/>
                    <a:pt x="5808" y="408"/>
                    <a:pt x="6298" y="236"/>
                  </a:cubicBezTo>
                  <a:cubicBezTo>
                    <a:pt x="6542" y="150"/>
                    <a:pt x="6797" y="90"/>
                    <a:pt x="7054" y="65"/>
                  </a:cubicBezTo>
                  <a:cubicBezTo>
                    <a:pt x="7312" y="39"/>
                    <a:pt x="7573" y="47"/>
                    <a:pt x="7830" y="81"/>
                  </a:cubicBezTo>
                  <a:cubicBezTo>
                    <a:pt x="8087" y="114"/>
                    <a:pt x="8341" y="165"/>
                    <a:pt x="8594" y="223"/>
                  </a:cubicBezTo>
                  <a:cubicBezTo>
                    <a:pt x="8609" y="227"/>
                    <a:pt x="8625" y="230"/>
                    <a:pt x="8640" y="234"/>
                  </a:cubicBezTo>
                  <a:cubicBezTo>
                    <a:pt x="8640" y="211"/>
                    <a:pt x="8640" y="211"/>
                    <a:pt x="8640" y="211"/>
                  </a:cubicBezTo>
                  <a:cubicBezTo>
                    <a:pt x="8372" y="153"/>
                    <a:pt x="8103" y="104"/>
                    <a:pt x="783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39" name="Freeform 2682"/>
            <p:cNvSpPr>
              <a:spLocks/>
            </p:cNvSpPr>
            <p:nvPr/>
          </p:nvSpPr>
          <p:spPr bwMode="auto">
            <a:xfrm>
              <a:off x="0" y="613"/>
              <a:ext cx="5757" cy="3455"/>
            </a:xfrm>
            <a:custGeom>
              <a:avLst/>
              <a:gdLst>
                <a:gd name="T0" fmla="*/ 7792 w 8640"/>
                <a:gd name="T1" fmla="*/ 68 h 5187"/>
                <a:gd name="T2" fmla="*/ 6268 w 8640"/>
                <a:gd name="T3" fmla="*/ 195 h 5187"/>
                <a:gd name="T4" fmla="*/ 4907 w 8640"/>
                <a:gd name="T5" fmla="*/ 905 h 5187"/>
                <a:gd name="T6" fmla="*/ 3740 w 8640"/>
                <a:gd name="T7" fmla="*/ 1911 h 5187"/>
                <a:gd name="T8" fmla="*/ 2670 w 8640"/>
                <a:gd name="T9" fmla="*/ 3019 h 5187"/>
                <a:gd name="T10" fmla="*/ 1578 w 8640"/>
                <a:gd name="T11" fmla="*/ 4102 h 5187"/>
                <a:gd name="T12" fmla="*/ 336 w 8640"/>
                <a:gd name="T13" fmla="*/ 5001 h 5187"/>
                <a:gd name="T14" fmla="*/ 0 w 8640"/>
                <a:gd name="T15" fmla="*/ 5162 h 5187"/>
                <a:gd name="T16" fmla="*/ 0 w 8640"/>
                <a:gd name="T17" fmla="*/ 5187 h 5187"/>
                <a:gd name="T18" fmla="*/ 349 w 8640"/>
                <a:gd name="T19" fmla="*/ 5024 h 5187"/>
                <a:gd name="T20" fmla="*/ 1602 w 8640"/>
                <a:gd name="T21" fmla="*/ 4129 h 5187"/>
                <a:gd name="T22" fmla="*/ 3770 w 8640"/>
                <a:gd name="T23" fmla="*/ 1941 h 5187"/>
                <a:gd name="T24" fmla="*/ 4919 w 8640"/>
                <a:gd name="T25" fmla="*/ 922 h 5187"/>
                <a:gd name="T26" fmla="*/ 6270 w 8640"/>
                <a:gd name="T27" fmla="*/ 202 h 5187"/>
                <a:gd name="T28" fmla="*/ 7024 w 8640"/>
                <a:gd name="T29" fmla="*/ 54 h 5187"/>
                <a:gd name="T30" fmla="*/ 7791 w 8640"/>
                <a:gd name="T31" fmla="*/ 80 h 5187"/>
                <a:gd name="T32" fmla="*/ 8640 w 8640"/>
                <a:gd name="T33" fmla="*/ 233 h 5187"/>
                <a:gd name="T34" fmla="*/ 8640 w 8640"/>
                <a:gd name="T35" fmla="*/ 210 h 5187"/>
                <a:gd name="T36" fmla="*/ 7792 w 8640"/>
                <a:gd name="T37" fmla="*/ 68 h 5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40" h="5187">
                  <a:moveTo>
                    <a:pt x="7792" y="68"/>
                  </a:moveTo>
                  <a:cubicBezTo>
                    <a:pt x="7283" y="0"/>
                    <a:pt x="6759" y="41"/>
                    <a:pt x="6268" y="195"/>
                  </a:cubicBezTo>
                  <a:cubicBezTo>
                    <a:pt x="5777" y="349"/>
                    <a:pt x="5323" y="604"/>
                    <a:pt x="4907" y="905"/>
                  </a:cubicBezTo>
                  <a:cubicBezTo>
                    <a:pt x="4490" y="1206"/>
                    <a:pt x="4107" y="1552"/>
                    <a:pt x="3740" y="1911"/>
                  </a:cubicBezTo>
                  <a:cubicBezTo>
                    <a:pt x="3375" y="2273"/>
                    <a:pt x="3022" y="2646"/>
                    <a:pt x="2670" y="3019"/>
                  </a:cubicBezTo>
                  <a:cubicBezTo>
                    <a:pt x="2317" y="3391"/>
                    <a:pt x="1959" y="3760"/>
                    <a:pt x="1578" y="4102"/>
                  </a:cubicBezTo>
                  <a:cubicBezTo>
                    <a:pt x="1196" y="4443"/>
                    <a:pt x="788" y="4759"/>
                    <a:pt x="336" y="5001"/>
                  </a:cubicBezTo>
                  <a:cubicBezTo>
                    <a:pt x="226" y="5059"/>
                    <a:pt x="114" y="5113"/>
                    <a:pt x="0" y="5162"/>
                  </a:cubicBezTo>
                  <a:cubicBezTo>
                    <a:pt x="0" y="5187"/>
                    <a:pt x="0" y="5187"/>
                    <a:pt x="0" y="5187"/>
                  </a:cubicBezTo>
                  <a:cubicBezTo>
                    <a:pt x="119" y="5139"/>
                    <a:pt x="235" y="5084"/>
                    <a:pt x="349" y="5024"/>
                  </a:cubicBezTo>
                  <a:cubicBezTo>
                    <a:pt x="805" y="4784"/>
                    <a:pt x="1216" y="4468"/>
                    <a:pt x="1602" y="4129"/>
                  </a:cubicBezTo>
                  <a:cubicBezTo>
                    <a:pt x="2372" y="3446"/>
                    <a:pt x="3045" y="2666"/>
                    <a:pt x="3770" y="1941"/>
                  </a:cubicBezTo>
                  <a:cubicBezTo>
                    <a:pt x="4132" y="1579"/>
                    <a:pt x="4508" y="1228"/>
                    <a:pt x="4919" y="922"/>
                  </a:cubicBezTo>
                  <a:cubicBezTo>
                    <a:pt x="5330" y="616"/>
                    <a:pt x="5780" y="356"/>
                    <a:pt x="6270" y="202"/>
                  </a:cubicBezTo>
                  <a:cubicBezTo>
                    <a:pt x="6515" y="125"/>
                    <a:pt x="6768" y="73"/>
                    <a:pt x="7024" y="54"/>
                  </a:cubicBezTo>
                  <a:cubicBezTo>
                    <a:pt x="7279" y="34"/>
                    <a:pt x="7537" y="47"/>
                    <a:pt x="7791" y="80"/>
                  </a:cubicBezTo>
                  <a:cubicBezTo>
                    <a:pt x="8076" y="117"/>
                    <a:pt x="8359" y="171"/>
                    <a:pt x="8640" y="233"/>
                  </a:cubicBezTo>
                  <a:cubicBezTo>
                    <a:pt x="8640" y="210"/>
                    <a:pt x="8640" y="210"/>
                    <a:pt x="8640" y="210"/>
                  </a:cubicBezTo>
                  <a:cubicBezTo>
                    <a:pt x="8359" y="153"/>
                    <a:pt x="8077" y="104"/>
                    <a:pt x="7792"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0" name="Freeform 2683"/>
            <p:cNvSpPr>
              <a:spLocks/>
            </p:cNvSpPr>
            <p:nvPr/>
          </p:nvSpPr>
          <p:spPr bwMode="auto">
            <a:xfrm>
              <a:off x="0" y="771"/>
              <a:ext cx="5757" cy="3213"/>
            </a:xfrm>
            <a:custGeom>
              <a:avLst/>
              <a:gdLst>
                <a:gd name="T0" fmla="*/ 7752 w 8640"/>
                <a:gd name="T1" fmla="*/ 66 h 4825"/>
                <a:gd name="T2" fmla="*/ 6239 w 8640"/>
                <a:gd name="T3" fmla="*/ 165 h 4825"/>
                <a:gd name="T4" fmla="*/ 4867 w 8640"/>
                <a:gd name="T5" fmla="*/ 818 h 4825"/>
                <a:gd name="T6" fmla="*/ 3678 w 8640"/>
                <a:gd name="T7" fmla="*/ 1774 h 4825"/>
                <a:gd name="T8" fmla="*/ 2581 w 8640"/>
                <a:gd name="T9" fmla="*/ 2835 h 4825"/>
                <a:gd name="T10" fmla="*/ 1461 w 8640"/>
                <a:gd name="T11" fmla="*/ 3866 h 4825"/>
                <a:gd name="T12" fmla="*/ 198 w 8640"/>
                <a:gd name="T13" fmla="*/ 4707 h 4825"/>
                <a:gd name="T14" fmla="*/ 0 w 8640"/>
                <a:gd name="T15" fmla="*/ 4798 h 4825"/>
                <a:gd name="T16" fmla="*/ 0 w 8640"/>
                <a:gd name="T17" fmla="*/ 4825 h 4825"/>
                <a:gd name="T18" fmla="*/ 209 w 8640"/>
                <a:gd name="T19" fmla="*/ 4731 h 4825"/>
                <a:gd name="T20" fmla="*/ 1484 w 8640"/>
                <a:gd name="T21" fmla="*/ 3894 h 4825"/>
                <a:gd name="T22" fmla="*/ 3706 w 8640"/>
                <a:gd name="T23" fmla="*/ 1805 h 4825"/>
                <a:gd name="T24" fmla="*/ 4879 w 8640"/>
                <a:gd name="T25" fmla="*/ 836 h 4825"/>
                <a:gd name="T26" fmla="*/ 6241 w 8640"/>
                <a:gd name="T27" fmla="*/ 172 h 4825"/>
                <a:gd name="T28" fmla="*/ 6991 w 8640"/>
                <a:gd name="T29" fmla="*/ 45 h 4825"/>
                <a:gd name="T30" fmla="*/ 7751 w 8640"/>
                <a:gd name="T31" fmla="*/ 78 h 4825"/>
                <a:gd name="T32" fmla="*/ 8640 w 8640"/>
                <a:gd name="T33" fmla="*/ 231 h 4825"/>
                <a:gd name="T34" fmla="*/ 8640 w 8640"/>
                <a:gd name="T35" fmla="*/ 206 h 4825"/>
                <a:gd name="T36" fmla="*/ 7752 w 8640"/>
                <a:gd name="T37" fmla="*/ 66 h 4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40" h="4825">
                  <a:moveTo>
                    <a:pt x="7752" y="66"/>
                  </a:moveTo>
                  <a:cubicBezTo>
                    <a:pt x="7248" y="0"/>
                    <a:pt x="6730" y="27"/>
                    <a:pt x="6239" y="165"/>
                  </a:cubicBezTo>
                  <a:cubicBezTo>
                    <a:pt x="5748" y="301"/>
                    <a:pt x="5289" y="536"/>
                    <a:pt x="4867" y="818"/>
                  </a:cubicBezTo>
                  <a:cubicBezTo>
                    <a:pt x="4443" y="1101"/>
                    <a:pt x="4053" y="1431"/>
                    <a:pt x="3678" y="1774"/>
                  </a:cubicBezTo>
                  <a:cubicBezTo>
                    <a:pt x="3304" y="2120"/>
                    <a:pt x="2943" y="2478"/>
                    <a:pt x="2581" y="2835"/>
                  </a:cubicBezTo>
                  <a:cubicBezTo>
                    <a:pt x="2219" y="3191"/>
                    <a:pt x="1852" y="3542"/>
                    <a:pt x="1461" y="3866"/>
                  </a:cubicBezTo>
                  <a:cubicBezTo>
                    <a:pt x="1070" y="4189"/>
                    <a:pt x="654" y="4484"/>
                    <a:pt x="198" y="4707"/>
                  </a:cubicBezTo>
                  <a:cubicBezTo>
                    <a:pt x="133" y="4739"/>
                    <a:pt x="67" y="4769"/>
                    <a:pt x="0" y="4798"/>
                  </a:cubicBezTo>
                  <a:cubicBezTo>
                    <a:pt x="0" y="4825"/>
                    <a:pt x="0" y="4825"/>
                    <a:pt x="0" y="4825"/>
                  </a:cubicBezTo>
                  <a:cubicBezTo>
                    <a:pt x="71" y="4795"/>
                    <a:pt x="141" y="4764"/>
                    <a:pt x="209" y="4731"/>
                  </a:cubicBezTo>
                  <a:cubicBezTo>
                    <a:pt x="669" y="4509"/>
                    <a:pt x="1090" y="4215"/>
                    <a:pt x="1484" y="3894"/>
                  </a:cubicBezTo>
                  <a:cubicBezTo>
                    <a:pt x="2274" y="3249"/>
                    <a:pt x="2965" y="2499"/>
                    <a:pt x="3706" y="1805"/>
                  </a:cubicBezTo>
                  <a:cubicBezTo>
                    <a:pt x="4077" y="1458"/>
                    <a:pt x="4460" y="1124"/>
                    <a:pt x="4879" y="836"/>
                  </a:cubicBezTo>
                  <a:cubicBezTo>
                    <a:pt x="5296" y="548"/>
                    <a:pt x="5751" y="309"/>
                    <a:pt x="6241" y="172"/>
                  </a:cubicBezTo>
                  <a:cubicBezTo>
                    <a:pt x="6486" y="104"/>
                    <a:pt x="6737" y="59"/>
                    <a:pt x="6991" y="45"/>
                  </a:cubicBezTo>
                  <a:cubicBezTo>
                    <a:pt x="7245" y="29"/>
                    <a:pt x="7499" y="46"/>
                    <a:pt x="7751" y="78"/>
                  </a:cubicBezTo>
                  <a:cubicBezTo>
                    <a:pt x="8049" y="116"/>
                    <a:pt x="8345" y="170"/>
                    <a:pt x="8640" y="231"/>
                  </a:cubicBezTo>
                  <a:cubicBezTo>
                    <a:pt x="8640" y="206"/>
                    <a:pt x="8640" y="206"/>
                    <a:pt x="8640" y="206"/>
                  </a:cubicBezTo>
                  <a:cubicBezTo>
                    <a:pt x="8345" y="151"/>
                    <a:pt x="8050" y="103"/>
                    <a:pt x="7752"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1" name="Freeform 2684"/>
            <p:cNvSpPr>
              <a:spLocks/>
            </p:cNvSpPr>
            <p:nvPr/>
          </p:nvSpPr>
          <p:spPr bwMode="auto">
            <a:xfrm>
              <a:off x="0" y="940"/>
              <a:ext cx="5757" cy="2962"/>
            </a:xfrm>
            <a:custGeom>
              <a:avLst/>
              <a:gdLst>
                <a:gd name="T0" fmla="*/ 7710 w 8640"/>
                <a:gd name="T1" fmla="*/ 45 h 4447"/>
                <a:gd name="T2" fmla="*/ 6956 w 8640"/>
                <a:gd name="T3" fmla="*/ 13 h 4447"/>
                <a:gd name="T4" fmla="*/ 6208 w 8640"/>
                <a:gd name="T5" fmla="*/ 119 h 4447"/>
                <a:gd name="T6" fmla="*/ 4826 w 8640"/>
                <a:gd name="T7" fmla="*/ 717 h 4447"/>
                <a:gd name="T8" fmla="*/ 3614 w 8640"/>
                <a:gd name="T9" fmla="*/ 1621 h 4447"/>
                <a:gd name="T10" fmla="*/ 2491 w 8640"/>
                <a:gd name="T11" fmla="*/ 2632 h 4447"/>
                <a:gd name="T12" fmla="*/ 1343 w 8640"/>
                <a:gd name="T13" fmla="*/ 3609 h 4447"/>
                <a:gd name="T14" fmla="*/ 59 w 8640"/>
                <a:gd name="T15" fmla="*/ 4393 h 4447"/>
                <a:gd name="T16" fmla="*/ 0 w 8640"/>
                <a:gd name="T17" fmla="*/ 4419 h 4447"/>
                <a:gd name="T18" fmla="*/ 0 w 8640"/>
                <a:gd name="T19" fmla="*/ 4447 h 4447"/>
                <a:gd name="T20" fmla="*/ 70 w 8640"/>
                <a:gd name="T21" fmla="*/ 4417 h 4447"/>
                <a:gd name="T22" fmla="*/ 1365 w 8640"/>
                <a:gd name="T23" fmla="*/ 3639 h 4447"/>
                <a:gd name="T24" fmla="*/ 3642 w 8640"/>
                <a:gd name="T25" fmla="*/ 1653 h 4447"/>
                <a:gd name="T26" fmla="*/ 4837 w 8640"/>
                <a:gd name="T27" fmla="*/ 736 h 4447"/>
                <a:gd name="T28" fmla="*/ 6210 w 8640"/>
                <a:gd name="T29" fmla="*/ 127 h 4447"/>
                <a:gd name="T30" fmla="*/ 6956 w 8640"/>
                <a:gd name="T31" fmla="*/ 19 h 4447"/>
                <a:gd name="T32" fmla="*/ 7709 w 8640"/>
                <a:gd name="T33" fmla="*/ 57 h 4447"/>
                <a:gd name="T34" fmla="*/ 8640 w 8640"/>
                <a:gd name="T35" fmla="*/ 206 h 4447"/>
                <a:gd name="T36" fmla="*/ 8640 w 8640"/>
                <a:gd name="T37" fmla="*/ 181 h 4447"/>
                <a:gd name="T38" fmla="*/ 7710 w 8640"/>
                <a:gd name="T39" fmla="*/ 45 h 4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40" h="4447">
                  <a:moveTo>
                    <a:pt x="7710" y="45"/>
                  </a:moveTo>
                  <a:cubicBezTo>
                    <a:pt x="7460" y="17"/>
                    <a:pt x="7207" y="0"/>
                    <a:pt x="6956" y="13"/>
                  </a:cubicBezTo>
                  <a:cubicBezTo>
                    <a:pt x="6704" y="25"/>
                    <a:pt x="6453" y="59"/>
                    <a:pt x="6208" y="119"/>
                  </a:cubicBezTo>
                  <a:cubicBezTo>
                    <a:pt x="5718" y="239"/>
                    <a:pt x="5255" y="454"/>
                    <a:pt x="4826" y="717"/>
                  </a:cubicBezTo>
                  <a:cubicBezTo>
                    <a:pt x="4396" y="982"/>
                    <a:pt x="3997" y="1294"/>
                    <a:pt x="3614" y="1621"/>
                  </a:cubicBezTo>
                  <a:cubicBezTo>
                    <a:pt x="3232" y="1950"/>
                    <a:pt x="2862" y="2292"/>
                    <a:pt x="2491" y="2632"/>
                  </a:cubicBezTo>
                  <a:cubicBezTo>
                    <a:pt x="2119" y="2971"/>
                    <a:pt x="1743" y="3305"/>
                    <a:pt x="1343" y="3609"/>
                  </a:cubicBezTo>
                  <a:cubicBezTo>
                    <a:pt x="943" y="3913"/>
                    <a:pt x="518" y="4187"/>
                    <a:pt x="59" y="4393"/>
                  </a:cubicBezTo>
                  <a:cubicBezTo>
                    <a:pt x="39" y="4402"/>
                    <a:pt x="20" y="4410"/>
                    <a:pt x="0" y="4419"/>
                  </a:cubicBezTo>
                  <a:cubicBezTo>
                    <a:pt x="0" y="4447"/>
                    <a:pt x="0" y="4447"/>
                    <a:pt x="0" y="4447"/>
                  </a:cubicBezTo>
                  <a:cubicBezTo>
                    <a:pt x="23" y="4437"/>
                    <a:pt x="47" y="4427"/>
                    <a:pt x="70" y="4417"/>
                  </a:cubicBezTo>
                  <a:cubicBezTo>
                    <a:pt x="532" y="4214"/>
                    <a:pt x="961" y="3941"/>
                    <a:pt x="1365" y="3639"/>
                  </a:cubicBezTo>
                  <a:cubicBezTo>
                    <a:pt x="2173" y="3032"/>
                    <a:pt x="2884" y="2313"/>
                    <a:pt x="3642" y="1653"/>
                  </a:cubicBezTo>
                  <a:cubicBezTo>
                    <a:pt x="4020" y="1322"/>
                    <a:pt x="4412" y="1005"/>
                    <a:pt x="4837" y="736"/>
                  </a:cubicBezTo>
                  <a:cubicBezTo>
                    <a:pt x="5261" y="466"/>
                    <a:pt x="5721" y="247"/>
                    <a:pt x="6210" y="127"/>
                  </a:cubicBezTo>
                  <a:cubicBezTo>
                    <a:pt x="6454" y="66"/>
                    <a:pt x="6704" y="28"/>
                    <a:pt x="6956" y="19"/>
                  </a:cubicBezTo>
                  <a:cubicBezTo>
                    <a:pt x="7207" y="8"/>
                    <a:pt x="7459" y="27"/>
                    <a:pt x="7709" y="57"/>
                  </a:cubicBezTo>
                  <a:cubicBezTo>
                    <a:pt x="8021" y="95"/>
                    <a:pt x="8331" y="148"/>
                    <a:pt x="8640" y="206"/>
                  </a:cubicBezTo>
                  <a:cubicBezTo>
                    <a:pt x="8640" y="181"/>
                    <a:pt x="8640" y="181"/>
                    <a:pt x="8640" y="181"/>
                  </a:cubicBezTo>
                  <a:cubicBezTo>
                    <a:pt x="8331" y="129"/>
                    <a:pt x="8021" y="82"/>
                    <a:pt x="771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2" name="Freeform 2685"/>
            <p:cNvSpPr>
              <a:spLocks/>
            </p:cNvSpPr>
            <p:nvPr/>
          </p:nvSpPr>
          <p:spPr bwMode="auto">
            <a:xfrm>
              <a:off x="0" y="1096"/>
              <a:ext cx="5757" cy="2726"/>
            </a:xfrm>
            <a:custGeom>
              <a:avLst/>
              <a:gdLst>
                <a:gd name="T0" fmla="*/ 7666 w 8640"/>
                <a:gd name="T1" fmla="*/ 45 h 4093"/>
                <a:gd name="T2" fmla="*/ 6918 w 8640"/>
                <a:gd name="T3" fmla="*/ 9 h 4093"/>
                <a:gd name="T4" fmla="*/ 6175 w 8640"/>
                <a:gd name="T5" fmla="*/ 98 h 4093"/>
                <a:gd name="T6" fmla="*/ 4784 w 8640"/>
                <a:gd name="T7" fmla="*/ 641 h 4093"/>
                <a:gd name="T8" fmla="*/ 3550 w 8640"/>
                <a:gd name="T9" fmla="*/ 1490 h 4093"/>
                <a:gd name="T10" fmla="*/ 2399 w 8640"/>
                <a:gd name="T11" fmla="*/ 2449 h 4093"/>
                <a:gd name="T12" fmla="*/ 1222 w 8640"/>
                <a:gd name="T13" fmla="*/ 3371 h 4093"/>
                <a:gd name="T14" fmla="*/ 0 w 8640"/>
                <a:gd name="T15" fmla="*/ 4063 h 4093"/>
                <a:gd name="T16" fmla="*/ 0 w 8640"/>
                <a:gd name="T17" fmla="*/ 4093 h 4093"/>
                <a:gd name="T18" fmla="*/ 1243 w 8640"/>
                <a:gd name="T19" fmla="*/ 3401 h 4093"/>
                <a:gd name="T20" fmla="*/ 3576 w 8640"/>
                <a:gd name="T21" fmla="*/ 1523 h 4093"/>
                <a:gd name="T22" fmla="*/ 4795 w 8640"/>
                <a:gd name="T23" fmla="*/ 660 h 4093"/>
                <a:gd name="T24" fmla="*/ 6177 w 8640"/>
                <a:gd name="T25" fmla="*/ 105 h 4093"/>
                <a:gd name="T26" fmla="*/ 6918 w 8640"/>
                <a:gd name="T27" fmla="*/ 15 h 4093"/>
                <a:gd name="T28" fmla="*/ 7665 w 8640"/>
                <a:gd name="T29" fmla="*/ 57 h 4093"/>
                <a:gd name="T30" fmla="*/ 8640 w 8640"/>
                <a:gd name="T31" fmla="*/ 200 h 4093"/>
                <a:gd name="T32" fmla="*/ 8640 w 8640"/>
                <a:gd name="T33" fmla="*/ 174 h 4093"/>
                <a:gd name="T34" fmla="*/ 7666 w 8640"/>
                <a:gd name="T35" fmla="*/ 45 h 4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4093">
                  <a:moveTo>
                    <a:pt x="7666" y="45"/>
                  </a:moveTo>
                  <a:cubicBezTo>
                    <a:pt x="7418" y="19"/>
                    <a:pt x="7168" y="0"/>
                    <a:pt x="6918" y="9"/>
                  </a:cubicBezTo>
                  <a:cubicBezTo>
                    <a:pt x="6669" y="17"/>
                    <a:pt x="6420" y="45"/>
                    <a:pt x="6175" y="98"/>
                  </a:cubicBezTo>
                  <a:cubicBezTo>
                    <a:pt x="5686" y="202"/>
                    <a:pt x="5219" y="396"/>
                    <a:pt x="4784" y="641"/>
                  </a:cubicBezTo>
                  <a:cubicBezTo>
                    <a:pt x="4348" y="887"/>
                    <a:pt x="3941" y="1181"/>
                    <a:pt x="3550" y="1490"/>
                  </a:cubicBezTo>
                  <a:cubicBezTo>
                    <a:pt x="3159" y="1802"/>
                    <a:pt x="2780" y="2127"/>
                    <a:pt x="2399" y="2449"/>
                  </a:cubicBezTo>
                  <a:cubicBezTo>
                    <a:pt x="2018" y="2771"/>
                    <a:pt x="1631" y="3086"/>
                    <a:pt x="1222" y="3371"/>
                  </a:cubicBezTo>
                  <a:cubicBezTo>
                    <a:pt x="837" y="3639"/>
                    <a:pt x="431" y="3879"/>
                    <a:pt x="0" y="4063"/>
                  </a:cubicBezTo>
                  <a:cubicBezTo>
                    <a:pt x="0" y="4093"/>
                    <a:pt x="0" y="4093"/>
                    <a:pt x="0" y="4093"/>
                  </a:cubicBezTo>
                  <a:cubicBezTo>
                    <a:pt x="439" y="3910"/>
                    <a:pt x="852" y="3670"/>
                    <a:pt x="1243" y="3401"/>
                  </a:cubicBezTo>
                  <a:cubicBezTo>
                    <a:pt x="2069" y="2834"/>
                    <a:pt x="2801" y="2150"/>
                    <a:pt x="3576" y="1523"/>
                  </a:cubicBezTo>
                  <a:cubicBezTo>
                    <a:pt x="3963" y="1210"/>
                    <a:pt x="4363" y="910"/>
                    <a:pt x="4795" y="660"/>
                  </a:cubicBezTo>
                  <a:cubicBezTo>
                    <a:pt x="5225" y="409"/>
                    <a:pt x="5688" y="210"/>
                    <a:pt x="6177" y="105"/>
                  </a:cubicBezTo>
                  <a:cubicBezTo>
                    <a:pt x="6420" y="53"/>
                    <a:pt x="6669" y="20"/>
                    <a:pt x="6918" y="15"/>
                  </a:cubicBezTo>
                  <a:cubicBezTo>
                    <a:pt x="7168" y="8"/>
                    <a:pt x="7417" y="29"/>
                    <a:pt x="7665" y="57"/>
                  </a:cubicBezTo>
                  <a:cubicBezTo>
                    <a:pt x="7991" y="93"/>
                    <a:pt x="8316" y="144"/>
                    <a:pt x="8640" y="200"/>
                  </a:cubicBezTo>
                  <a:cubicBezTo>
                    <a:pt x="8640" y="174"/>
                    <a:pt x="8640" y="174"/>
                    <a:pt x="8640" y="174"/>
                  </a:cubicBezTo>
                  <a:cubicBezTo>
                    <a:pt x="8316" y="124"/>
                    <a:pt x="7992" y="80"/>
                    <a:pt x="766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3" name="Freeform 2686"/>
            <p:cNvSpPr>
              <a:spLocks/>
            </p:cNvSpPr>
            <p:nvPr/>
          </p:nvSpPr>
          <p:spPr bwMode="auto">
            <a:xfrm>
              <a:off x="0" y="1253"/>
              <a:ext cx="5757" cy="2492"/>
            </a:xfrm>
            <a:custGeom>
              <a:avLst/>
              <a:gdLst>
                <a:gd name="T0" fmla="*/ 7620 w 8640"/>
                <a:gd name="T1" fmla="*/ 42 h 3741"/>
                <a:gd name="T2" fmla="*/ 6878 w 8640"/>
                <a:gd name="T3" fmla="*/ 5 h 3741"/>
                <a:gd name="T4" fmla="*/ 6139 w 8640"/>
                <a:gd name="T5" fmla="*/ 78 h 3741"/>
                <a:gd name="T6" fmla="*/ 4741 w 8640"/>
                <a:gd name="T7" fmla="*/ 568 h 3741"/>
                <a:gd name="T8" fmla="*/ 3484 w 8640"/>
                <a:gd name="T9" fmla="*/ 1360 h 3741"/>
                <a:gd name="T10" fmla="*/ 1100 w 8640"/>
                <a:gd name="T11" fmla="*/ 3129 h 3741"/>
                <a:gd name="T12" fmla="*/ 0 w 8640"/>
                <a:gd name="T13" fmla="*/ 3711 h 3741"/>
                <a:gd name="T14" fmla="*/ 0 w 8640"/>
                <a:gd name="T15" fmla="*/ 3741 h 3741"/>
                <a:gd name="T16" fmla="*/ 1119 w 8640"/>
                <a:gd name="T17" fmla="*/ 3160 h 3741"/>
                <a:gd name="T18" fmla="*/ 2333 w 8640"/>
                <a:gd name="T19" fmla="*/ 2301 h 3741"/>
                <a:gd name="T20" fmla="*/ 3508 w 8640"/>
                <a:gd name="T21" fmla="*/ 1394 h 3741"/>
                <a:gd name="T22" fmla="*/ 4751 w 8640"/>
                <a:gd name="T23" fmla="*/ 587 h 3741"/>
                <a:gd name="T24" fmla="*/ 6141 w 8640"/>
                <a:gd name="T25" fmla="*/ 85 h 3741"/>
                <a:gd name="T26" fmla="*/ 6878 w 8640"/>
                <a:gd name="T27" fmla="*/ 11 h 3741"/>
                <a:gd name="T28" fmla="*/ 7619 w 8640"/>
                <a:gd name="T29" fmla="*/ 54 h 3741"/>
                <a:gd name="T30" fmla="*/ 8640 w 8640"/>
                <a:gd name="T31" fmla="*/ 189 h 3741"/>
                <a:gd name="T32" fmla="*/ 8640 w 8640"/>
                <a:gd name="T33" fmla="*/ 162 h 3741"/>
                <a:gd name="T34" fmla="*/ 7620 w 8640"/>
                <a:gd name="T35" fmla="*/ 42 h 3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3741">
                  <a:moveTo>
                    <a:pt x="7620" y="42"/>
                  </a:moveTo>
                  <a:cubicBezTo>
                    <a:pt x="7373" y="19"/>
                    <a:pt x="7126" y="0"/>
                    <a:pt x="6878" y="5"/>
                  </a:cubicBezTo>
                  <a:cubicBezTo>
                    <a:pt x="6630" y="10"/>
                    <a:pt x="6383" y="32"/>
                    <a:pt x="6139" y="78"/>
                  </a:cubicBezTo>
                  <a:cubicBezTo>
                    <a:pt x="5652" y="168"/>
                    <a:pt x="5182" y="343"/>
                    <a:pt x="4741" y="568"/>
                  </a:cubicBezTo>
                  <a:cubicBezTo>
                    <a:pt x="4299" y="794"/>
                    <a:pt x="3884" y="1069"/>
                    <a:pt x="3484" y="1360"/>
                  </a:cubicBezTo>
                  <a:cubicBezTo>
                    <a:pt x="2683" y="1945"/>
                    <a:pt x="1935" y="2599"/>
                    <a:pt x="1100" y="3129"/>
                  </a:cubicBezTo>
                  <a:cubicBezTo>
                    <a:pt x="749" y="3351"/>
                    <a:pt x="383" y="3550"/>
                    <a:pt x="0" y="3711"/>
                  </a:cubicBezTo>
                  <a:cubicBezTo>
                    <a:pt x="0" y="3741"/>
                    <a:pt x="0" y="3741"/>
                    <a:pt x="0" y="3741"/>
                  </a:cubicBezTo>
                  <a:cubicBezTo>
                    <a:pt x="390" y="3582"/>
                    <a:pt x="762" y="3382"/>
                    <a:pt x="1119" y="3160"/>
                  </a:cubicBezTo>
                  <a:cubicBezTo>
                    <a:pt x="1540" y="2897"/>
                    <a:pt x="1940" y="2602"/>
                    <a:pt x="2333" y="2301"/>
                  </a:cubicBezTo>
                  <a:cubicBezTo>
                    <a:pt x="2727" y="2001"/>
                    <a:pt x="3110" y="1688"/>
                    <a:pt x="3508" y="1394"/>
                  </a:cubicBezTo>
                  <a:cubicBezTo>
                    <a:pt x="3905" y="1099"/>
                    <a:pt x="4313" y="818"/>
                    <a:pt x="4751" y="587"/>
                  </a:cubicBezTo>
                  <a:cubicBezTo>
                    <a:pt x="5187" y="355"/>
                    <a:pt x="5654" y="176"/>
                    <a:pt x="6141" y="85"/>
                  </a:cubicBezTo>
                  <a:cubicBezTo>
                    <a:pt x="6384" y="39"/>
                    <a:pt x="6631" y="13"/>
                    <a:pt x="6878" y="11"/>
                  </a:cubicBezTo>
                  <a:cubicBezTo>
                    <a:pt x="7126" y="8"/>
                    <a:pt x="7372" y="29"/>
                    <a:pt x="7619" y="54"/>
                  </a:cubicBezTo>
                  <a:cubicBezTo>
                    <a:pt x="7960" y="89"/>
                    <a:pt x="8300" y="137"/>
                    <a:pt x="8640" y="189"/>
                  </a:cubicBezTo>
                  <a:cubicBezTo>
                    <a:pt x="8640" y="162"/>
                    <a:pt x="8640" y="162"/>
                    <a:pt x="8640" y="162"/>
                  </a:cubicBezTo>
                  <a:cubicBezTo>
                    <a:pt x="8301" y="117"/>
                    <a:pt x="7961" y="75"/>
                    <a:pt x="762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4" name="Freeform 2687"/>
            <p:cNvSpPr>
              <a:spLocks/>
            </p:cNvSpPr>
            <p:nvPr/>
          </p:nvSpPr>
          <p:spPr bwMode="auto">
            <a:xfrm>
              <a:off x="0" y="1409"/>
              <a:ext cx="5757" cy="2261"/>
            </a:xfrm>
            <a:custGeom>
              <a:avLst/>
              <a:gdLst>
                <a:gd name="T0" fmla="*/ 7571 w 8640"/>
                <a:gd name="T1" fmla="*/ 39 h 3395"/>
                <a:gd name="T2" fmla="*/ 6835 w 8640"/>
                <a:gd name="T3" fmla="*/ 2 h 3395"/>
                <a:gd name="T4" fmla="*/ 6100 w 8640"/>
                <a:gd name="T5" fmla="*/ 61 h 3395"/>
                <a:gd name="T6" fmla="*/ 4695 w 8640"/>
                <a:gd name="T7" fmla="*/ 500 h 3395"/>
                <a:gd name="T8" fmla="*/ 3416 w 8640"/>
                <a:gd name="T9" fmla="*/ 1233 h 3395"/>
                <a:gd name="T10" fmla="*/ 975 w 8640"/>
                <a:gd name="T11" fmla="*/ 2884 h 3395"/>
                <a:gd name="T12" fmla="*/ 0 w 8640"/>
                <a:gd name="T13" fmla="*/ 3364 h 3395"/>
                <a:gd name="T14" fmla="*/ 0 w 8640"/>
                <a:gd name="T15" fmla="*/ 3395 h 3395"/>
                <a:gd name="T16" fmla="*/ 994 w 8640"/>
                <a:gd name="T17" fmla="*/ 2915 h 3395"/>
                <a:gd name="T18" fmla="*/ 2235 w 8640"/>
                <a:gd name="T19" fmla="*/ 2118 h 3395"/>
                <a:gd name="T20" fmla="*/ 3439 w 8640"/>
                <a:gd name="T21" fmla="*/ 1268 h 3395"/>
                <a:gd name="T22" fmla="*/ 4705 w 8640"/>
                <a:gd name="T23" fmla="*/ 519 h 3395"/>
                <a:gd name="T24" fmla="*/ 6101 w 8640"/>
                <a:gd name="T25" fmla="*/ 69 h 3395"/>
                <a:gd name="T26" fmla="*/ 6835 w 8640"/>
                <a:gd name="T27" fmla="*/ 8 h 3395"/>
                <a:gd name="T28" fmla="*/ 7570 w 8640"/>
                <a:gd name="T29" fmla="*/ 51 h 3395"/>
                <a:gd name="T30" fmla="*/ 8640 w 8640"/>
                <a:gd name="T31" fmla="*/ 174 h 3395"/>
                <a:gd name="T32" fmla="*/ 8640 w 8640"/>
                <a:gd name="T33" fmla="*/ 146 h 3395"/>
                <a:gd name="T34" fmla="*/ 7571 w 8640"/>
                <a:gd name="T35" fmla="*/ 39 h 3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3395">
                  <a:moveTo>
                    <a:pt x="7571" y="39"/>
                  </a:moveTo>
                  <a:cubicBezTo>
                    <a:pt x="7326" y="19"/>
                    <a:pt x="7081" y="0"/>
                    <a:pt x="6835" y="2"/>
                  </a:cubicBezTo>
                  <a:cubicBezTo>
                    <a:pt x="6589" y="4"/>
                    <a:pt x="6343" y="23"/>
                    <a:pt x="6100" y="61"/>
                  </a:cubicBezTo>
                  <a:cubicBezTo>
                    <a:pt x="5614" y="139"/>
                    <a:pt x="5142" y="294"/>
                    <a:pt x="4695" y="500"/>
                  </a:cubicBezTo>
                  <a:cubicBezTo>
                    <a:pt x="4248" y="706"/>
                    <a:pt x="3825" y="961"/>
                    <a:pt x="3416" y="1233"/>
                  </a:cubicBezTo>
                  <a:cubicBezTo>
                    <a:pt x="2597" y="1779"/>
                    <a:pt x="1828" y="2395"/>
                    <a:pt x="975" y="2884"/>
                  </a:cubicBezTo>
                  <a:cubicBezTo>
                    <a:pt x="661" y="3065"/>
                    <a:pt x="336" y="3228"/>
                    <a:pt x="0" y="3364"/>
                  </a:cubicBezTo>
                  <a:cubicBezTo>
                    <a:pt x="0" y="3395"/>
                    <a:pt x="0" y="3395"/>
                    <a:pt x="0" y="3395"/>
                  </a:cubicBezTo>
                  <a:cubicBezTo>
                    <a:pt x="342" y="3260"/>
                    <a:pt x="673" y="3097"/>
                    <a:pt x="994" y="2915"/>
                  </a:cubicBezTo>
                  <a:cubicBezTo>
                    <a:pt x="1422" y="2673"/>
                    <a:pt x="1832" y="2399"/>
                    <a:pt x="2235" y="2118"/>
                  </a:cubicBezTo>
                  <a:cubicBezTo>
                    <a:pt x="2639" y="1837"/>
                    <a:pt x="3032" y="1543"/>
                    <a:pt x="3439" y="1268"/>
                  </a:cubicBezTo>
                  <a:cubicBezTo>
                    <a:pt x="3845" y="992"/>
                    <a:pt x="4262" y="731"/>
                    <a:pt x="4705" y="519"/>
                  </a:cubicBezTo>
                  <a:cubicBezTo>
                    <a:pt x="5146" y="306"/>
                    <a:pt x="5616" y="147"/>
                    <a:pt x="6101" y="69"/>
                  </a:cubicBezTo>
                  <a:cubicBezTo>
                    <a:pt x="6344" y="30"/>
                    <a:pt x="6589" y="8"/>
                    <a:pt x="6835" y="8"/>
                  </a:cubicBezTo>
                  <a:cubicBezTo>
                    <a:pt x="7080" y="8"/>
                    <a:pt x="7325" y="29"/>
                    <a:pt x="7570" y="51"/>
                  </a:cubicBezTo>
                  <a:cubicBezTo>
                    <a:pt x="7928" y="83"/>
                    <a:pt x="8284" y="128"/>
                    <a:pt x="8640" y="174"/>
                  </a:cubicBezTo>
                  <a:cubicBezTo>
                    <a:pt x="8640" y="146"/>
                    <a:pt x="8640" y="146"/>
                    <a:pt x="8640" y="146"/>
                  </a:cubicBezTo>
                  <a:cubicBezTo>
                    <a:pt x="8284" y="107"/>
                    <a:pt x="7928" y="70"/>
                    <a:pt x="757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5" name="Freeform 2688"/>
            <p:cNvSpPr>
              <a:spLocks/>
            </p:cNvSpPr>
            <p:nvPr/>
          </p:nvSpPr>
          <p:spPr bwMode="auto">
            <a:xfrm>
              <a:off x="0" y="1565"/>
              <a:ext cx="5757" cy="2034"/>
            </a:xfrm>
            <a:custGeom>
              <a:avLst/>
              <a:gdLst>
                <a:gd name="T0" fmla="*/ 7519 w 8640"/>
                <a:gd name="T1" fmla="*/ 35 h 3054"/>
                <a:gd name="T2" fmla="*/ 6788 w 8640"/>
                <a:gd name="T3" fmla="*/ 0 h 3054"/>
                <a:gd name="T4" fmla="*/ 6057 w 8640"/>
                <a:gd name="T5" fmla="*/ 47 h 3054"/>
                <a:gd name="T6" fmla="*/ 4648 w 8640"/>
                <a:gd name="T7" fmla="*/ 435 h 3054"/>
                <a:gd name="T8" fmla="*/ 3346 w 8640"/>
                <a:gd name="T9" fmla="*/ 1108 h 3054"/>
                <a:gd name="T10" fmla="*/ 850 w 8640"/>
                <a:gd name="T11" fmla="*/ 2635 h 3054"/>
                <a:gd name="T12" fmla="*/ 0 w 8640"/>
                <a:gd name="T13" fmla="*/ 3022 h 3054"/>
                <a:gd name="T14" fmla="*/ 0 w 8640"/>
                <a:gd name="T15" fmla="*/ 3054 h 3054"/>
                <a:gd name="T16" fmla="*/ 867 w 8640"/>
                <a:gd name="T17" fmla="*/ 2668 h 3054"/>
                <a:gd name="T18" fmla="*/ 2135 w 8640"/>
                <a:gd name="T19" fmla="*/ 1933 h 3054"/>
                <a:gd name="T20" fmla="*/ 3368 w 8640"/>
                <a:gd name="T21" fmla="*/ 1144 h 3054"/>
                <a:gd name="T22" fmla="*/ 4656 w 8640"/>
                <a:gd name="T23" fmla="*/ 455 h 3054"/>
                <a:gd name="T24" fmla="*/ 6058 w 8640"/>
                <a:gd name="T25" fmla="*/ 55 h 3054"/>
                <a:gd name="T26" fmla="*/ 6788 w 8640"/>
                <a:gd name="T27" fmla="*/ 6 h 3054"/>
                <a:gd name="T28" fmla="*/ 7518 w 8640"/>
                <a:gd name="T29" fmla="*/ 47 h 3054"/>
                <a:gd name="T30" fmla="*/ 8640 w 8640"/>
                <a:gd name="T31" fmla="*/ 156 h 3054"/>
                <a:gd name="T32" fmla="*/ 8640 w 8640"/>
                <a:gd name="T33" fmla="*/ 127 h 3054"/>
                <a:gd name="T34" fmla="*/ 7519 w 8640"/>
                <a:gd name="T35" fmla="*/ 35 h 3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3054">
                  <a:moveTo>
                    <a:pt x="7519" y="35"/>
                  </a:moveTo>
                  <a:cubicBezTo>
                    <a:pt x="7276" y="18"/>
                    <a:pt x="7032" y="1"/>
                    <a:pt x="6788" y="0"/>
                  </a:cubicBezTo>
                  <a:cubicBezTo>
                    <a:pt x="6544" y="1"/>
                    <a:pt x="6299" y="14"/>
                    <a:pt x="6057" y="47"/>
                  </a:cubicBezTo>
                  <a:cubicBezTo>
                    <a:pt x="5573" y="113"/>
                    <a:pt x="5099" y="249"/>
                    <a:pt x="4648" y="435"/>
                  </a:cubicBezTo>
                  <a:cubicBezTo>
                    <a:pt x="4195" y="621"/>
                    <a:pt x="3764" y="856"/>
                    <a:pt x="3346" y="1108"/>
                  </a:cubicBezTo>
                  <a:cubicBezTo>
                    <a:pt x="2510" y="1614"/>
                    <a:pt x="1717" y="2188"/>
                    <a:pt x="850" y="2635"/>
                  </a:cubicBezTo>
                  <a:cubicBezTo>
                    <a:pt x="574" y="2780"/>
                    <a:pt x="290" y="2909"/>
                    <a:pt x="0" y="3022"/>
                  </a:cubicBezTo>
                  <a:cubicBezTo>
                    <a:pt x="0" y="3054"/>
                    <a:pt x="0" y="3054"/>
                    <a:pt x="0" y="3054"/>
                  </a:cubicBezTo>
                  <a:cubicBezTo>
                    <a:pt x="296" y="2941"/>
                    <a:pt x="585" y="2811"/>
                    <a:pt x="867" y="2668"/>
                  </a:cubicBezTo>
                  <a:cubicBezTo>
                    <a:pt x="1303" y="2446"/>
                    <a:pt x="1722" y="2194"/>
                    <a:pt x="2135" y="1933"/>
                  </a:cubicBezTo>
                  <a:cubicBezTo>
                    <a:pt x="2548" y="1672"/>
                    <a:pt x="2952" y="1398"/>
                    <a:pt x="3368" y="1144"/>
                  </a:cubicBezTo>
                  <a:cubicBezTo>
                    <a:pt x="3782" y="888"/>
                    <a:pt x="4208" y="647"/>
                    <a:pt x="4656" y="455"/>
                  </a:cubicBezTo>
                  <a:cubicBezTo>
                    <a:pt x="5103" y="262"/>
                    <a:pt x="5575" y="121"/>
                    <a:pt x="6058" y="55"/>
                  </a:cubicBezTo>
                  <a:cubicBezTo>
                    <a:pt x="6300" y="21"/>
                    <a:pt x="6544" y="4"/>
                    <a:pt x="6788" y="6"/>
                  </a:cubicBezTo>
                  <a:cubicBezTo>
                    <a:pt x="7032" y="9"/>
                    <a:pt x="7275" y="28"/>
                    <a:pt x="7518" y="47"/>
                  </a:cubicBezTo>
                  <a:cubicBezTo>
                    <a:pt x="7893" y="76"/>
                    <a:pt x="8266" y="116"/>
                    <a:pt x="8640" y="156"/>
                  </a:cubicBezTo>
                  <a:cubicBezTo>
                    <a:pt x="8640" y="127"/>
                    <a:pt x="8640" y="127"/>
                    <a:pt x="8640" y="127"/>
                  </a:cubicBezTo>
                  <a:cubicBezTo>
                    <a:pt x="8267" y="94"/>
                    <a:pt x="7893" y="63"/>
                    <a:pt x="751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6" name="Freeform 2689"/>
            <p:cNvSpPr>
              <a:spLocks/>
            </p:cNvSpPr>
            <p:nvPr/>
          </p:nvSpPr>
          <p:spPr bwMode="auto">
            <a:xfrm>
              <a:off x="0" y="1718"/>
              <a:ext cx="5757" cy="1813"/>
            </a:xfrm>
            <a:custGeom>
              <a:avLst/>
              <a:gdLst>
                <a:gd name="T0" fmla="*/ 7464 w 8640"/>
                <a:gd name="T1" fmla="*/ 32 h 2721"/>
                <a:gd name="T2" fmla="*/ 6737 w 8640"/>
                <a:gd name="T3" fmla="*/ 2 h 2721"/>
                <a:gd name="T4" fmla="*/ 6010 w 8640"/>
                <a:gd name="T5" fmla="*/ 38 h 2721"/>
                <a:gd name="T6" fmla="*/ 4596 w 8640"/>
                <a:gd name="T7" fmla="*/ 377 h 2721"/>
                <a:gd name="T8" fmla="*/ 3274 w 8640"/>
                <a:gd name="T9" fmla="*/ 987 h 2721"/>
                <a:gd name="T10" fmla="*/ 723 w 8640"/>
                <a:gd name="T11" fmla="*/ 2386 h 2721"/>
                <a:gd name="T12" fmla="*/ 0 w 8640"/>
                <a:gd name="T13" fmla="*/ 2688 h 2721"/>
                <a:gd name="T14" fmla="*/ 0 w 8640"/>
                <a:gd name="T15" fmla="*/ 2721 h 2721"/>
                <a:gd name="T16" fmla="*/ 739 w 8640"/>
                <a:gd name="T17" fmla="*/ 2419 h 2721"/>
                <a:gd name="T18" fmla="*/ 2032 w 8640"/>
                <a:gd name="T19" fmla="*/ 1749 h 2721"/>
                <a:gd name="T20" fmla="*/ 3294 w 8640"/>
                <a:gd name="T21" fmla="*/ 1024 h 2721"/>
                <a:gd name="T22" fmla="*/ 4604 w 8640"/>
                <a:gd name="T23" fmla="*/ 397 h 2721"/>
                <a:gd name="T24" fmla="*/ 6011 w 8640"/>
                <a:gd name="T25" fmla="*/ 45 h 2721"/>
                <a:gd name="T26" fmla="*/ 6737 w 8640"/>
                <a:gd name="T27" fmla="*/ 8 h 2721"/>
                <a:gd name="T28" fmla="*/ 7464 w 8640"/>
                <a:gd name="T29" fmla="*/ 45 h 2721"/>
                <a:gd name="T30" fmla="*/ 8640 w 8640"/>
                <a:gd name="T31" fmla="*/ 136 h 2721"/>
                <a:gd name="T32" fmla="*/ 8640 w 8640"/>
                <a:gd name="T33" fmla="*/ 107 h 2721"/>
                <a:gd name="T34" fmla="*/ 7464 w 8640"/>
                <a:gd name="T35" fmla="*/ 32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2721">
                  <a:moveTo>
                    <a:pt x="7464" y="32"/>
                  </a:moveTo>
                  <a:cubicBezTo>
                    <a:pt x="7222" y="19"/>
                    <a:pt x="6980" y="5"/>
                    <a:pt x="6737" y="2"/>
                  </a:cubicBezTo>
                  <a:cubicBezTo>
                    <a:pt x="6494" y="0"/>
                    <a:pt x="6252" y="10"/>
                    <a:pt x="6010" y="38"/>
                  </a:cubicBezTo>
                  <a:cubicBezTo>
                    <a:pt x="5528" y="93"/>
                    <a:pt x="5053" y="210"/>
                    <a:pt x="4596" y="377"/>
                  </a:cubicBezTo>
                  <a:cubicBezTo>
                    <a:pt x="4140" y="543"/>
                    <a:pt x="3701" y="756"/>
                    <a:pt x="3274" y="987"/>
                  </a:cubicBezTo>
                  <a:cubicBezTo>
                    <a:pt x="2420" y="1451"/>
                    <a:pt x="1605" y="1981"/>
                    <a:pt x="723" y="2386"/>
                  </a:cubicBezTo>
                  <a:cubicBezTo>
                    <a:pt x="487" y="2497"/>
                    <a:pt x="245" y="2597"/>
                    <a:pt x="0" y="2688"/>
                  </a:cubicBezTo>
                  <a:cubicBezTo>
                    <a:pt x="0" y="2721"/>
                    <a:pt x="0" y="2721"/>
                    <a:pt x="0" y="2721"/>
                  </a:cubicBezTo>
                  <a:cubicBezTo>
                    <a:pt x="250" y="2630"/>
                    <a:pt x="497" y="2529"/>
                    <a:pt x="739" y="2419"/>
                  </a:cubicBezTo>
                  <a:cubicBezTo>
                    <a:pt x="1181" y="2218"/>
                    <a:pt x="1610" y="1988"/>
                    <a:pt x="2032" y="1749"/>
                  </a:cubicBezTo>
                  <a:cubicBezTo>
                    <a:pt x="2455" y="1510"/>
                    <a:pt x="2869" y="1257"/>
                    <a:pt x="3294" y="1024"/>
                  </a:cubicBezTo>
                  <a:cubicBezTo>
                    <a:pt x="3717" y="789"/>
                    <a:pt x="4151" y="569"/>
                    <a:pt x="4604" y="397"/>
                  </a:cubicBezTo>
                  <a:cubicBezTo>
                    <a:pt x="5056" y="224"/>
                    <a:pt x="5529" y="100"/>
                    <a:pt x="6011" y="45"/>
                  </a:cubicBezTo>
                  <a:cubicBezTo>
                    <a:pt x="6252" y="18"/>
                    <a:pt x="6495" y="3"/>
                    <a:pt x="6737" y="8"/>
                  </a:cubicBezTo>
                  <a:cubicBezTo>
                    <a:pt x="6979" y="13"/>
                    <a:pt x="7222" y="29"/>
                    <a:pt x="7464" y="45"/>
                  </a:cubicBezTo>
                  <a:cubicBezTo>
                    <a:pt x="7856" y="70"/>
                    <a:pt x="8248" y="104"/>
                    <a:pt x="8640" y="136"/>
                  </a:cubicBezTo>
                  <a:cubicBezTo>
                    <a:pt x="8640" y="107"/>
                    <a:pt x="8640" y="107"/>
                    <a:pt x="8640" y="107"/>
                  </a:cubicBezTo>
                  <a:lnTo>
                    <a:pt x="746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7" name="Freeform 2690"/>
            <p:cNvSpPr>
              <a:spLocks/>
            </p:cNvSpPr>
            <p:nvPr/>
          </p:nvSpPr>
          <p:spPr bwMode="auto">
            <a:xfrm>
              <a:off x="0" y="1872"/>
              <a:ext cx="5757" cy="1594"/>
            </a:xfrm>
            <a:custGeom>
              <a:avLst/>
              <a:gdLst>
                <a:gd name="T0" fmla="*/ 7406 w 8640"/>
                <a:gd name="T1" fmla="*/ 29 h 2393"/>
                <a:gd name="T2" fmla="*/ 6682 w 8640"/>
                <a:gd name="T3" fmla="*/ 3 h 2393"/>
                <a:gd name="T4" fmla="*/ 5959 w 8640"/>
                <a:gd name="T5" fmla="*/ 30 h 2393"/>
                <a:gd name="T6" fmla="*/ 4542 w 8640"/>
                <a:gd name="T7" fmla="*/ 322 h 2393"/>
                <a:gd name="T8" fmla="*/ 3199 w 8640"/>
                <a:gd name="T9" fmla="*/ 867 h 2393"/>
                <a:gd name="T10" fmla="*/ 596 w 8640"/>
                <a:gd name="T11" fmla="*/ 2133 h 2393"/>
                <a:gd name="T12" fmla="*/ 0 w 8640"/>
                <a:gd name="T13" fmla="*/ 2359 h 2393"/>
                <a:gd name="T14" fmla="*/ 0 w 8640"/>
                <a:gd name="T15" fmla="*/ 2393 h 2393"/>
                <a:gd name="T16" fmla="*/ 610 w 8640"/>
                <a:gd name="T17" fmla="*/ 2167 h 2393"/>
                <a:gd name="T18" fmla="*/ 1927 w 8640"/>
                <a:gd name="T19" fmla="*/ 1562 h 2393"/>
                <a:gd name="T20" fmla="*/ 3217 w 8640"/>
                <a:gd name="T21" fmla="*/ 905 h 2393"/>
                <a:gd name="T22" fmla="*/ 4548 w 8640"/>
                <a:gd name="T23" fmla="*/ 342 h 2393"/>
                <a:gd name="T24" fmla="*/ 5959 w 8640"/>
                <a:gd name="T25" fmla="*/ 37 h 2393"/>
                <a:gd name="T26" fmla="*/ 6682 w 8640"/>
                <a:gd name="T27" fmla="*/ 9 h 2393"/>
                <a:gd name="T28" fmla="*/ 7406 w 8640"/>
                <a:gd name="T29" fmla="*/ 41 h 2393"/>
                <a:gd name="T30" fmla="*/ 8640 w 8640"/>
                <a:gd name="T31" fmla="*/ 112 h 2393"/>
                <a:gd name="T32" fmla="*/ 8640 w 8640"/>
                <a:gd name="T33" fmla="*/ 80 h 2393"/>
                <a:gd name="T34" fmla="*/ 7406 w 8640"/>
                <a:gd name="T35" fmla="*/ 29 h 2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2393">
                  <a:moveTo>
                    <a:pt x="7406" y="29"/>
                  </a:moveTo>
                  <a:cubicBezTo>
                    <a:pt x="7165" y="19"/>
                    <a:pt x="6924" y="8"/>
                    <a:pt x="6682" y="3"/>
                  </a:cubicBezTo>
                  <a:cubicBezTo>
                    <a:pt x="6441" y="0"/>
                    <a:pt x="6199" y="7"/>
                    <a:pt x="5959" y="30"/>
                  </a:cubicBezTo>
                  <a:cubicBezTo>
                    <a:pt x="5478" y="75"/>
                    <a:pt x="5002" y="176"/>
                    <a:pt x="4542" y="322"/>
                  </a:cubicBezTo>
                  <a:cubicBezTo>
                    <a:pt x="4081" y="468"/>
                    <a:pt x="3635" y="659"/>
                    <a:pt x="3199" y="867"/>
                  </a:cubicBezTo>
                  <a:cubicBezTo>
                    <a:pt x="2328" y="1286"/>
                    <a:pt x="1490" y="1769"/>
                    <a:pt x="596" y="2133"/>
                  </a:cubicBezTo>
                  <a:cubicBezTo>
                    <a:pt x="400" y="2214"/>
                    <a:pt x="201" y="2290"/>
                    <a:pt x="0" y="2359"/>
                  </a:cubicBezTo>
                  <a:cubicBezTo>
                    <a:pt x="0" y="2393"/>
                    <a:pt x="0" y="2393"/>
                    <a:pt x="0" y="2393"/>
                  </a:cubicBezTo>
                  <a:cubicBezTo>
                    <a:pt x="205" y="2323"/>
                    <a:pt x="409" y="2248"/>
                    <a:pt x="610" y="2167"/>
                  </a:cubicBezTo>
                  <a:cubicBezTo>
                    <a:pt x="1058" y="1987"/>
                    <a:pt x="1495" y="1779"/>
                    <a:pt x="1927" y="1562"/>
                  </a:cubicBezTo>
                  <a:cubicBezTo>
                    <a:pt x="2359" y="1346"/>
                    <a:pt x="2783" y="1116"/>
                    <a:pt x="3217" y="905"/>
                  </a:cubicBezTo>
                  <a:cubicBezTo>
                    <a:pt x="3649" y="692"/>
                    <a:pt x="4091" y="495"/>
                    <a:pt x="4548" y="342"/>
                  </a:cubicBezTo>
                  <a:cubicBezTo>
                    <a:pt x="5005" y="189"/>
                    <a:pt x="5479" y="83"/>
                    <a:pt x="5959" y="37"/>
                  </a:cubicBezTo>
                  <a:cubicBezTo>
                    <a:pt x="6200" y="14"/>
                    <a:pt x="6441" y="4"/>
                    <a:pt x="6682" y="9"/>
                  </a:cubicBezTo>
                  <a:cubicBezTo>
                    <a:pt x="6923" y="16"/>
                    <a:pt x="7165" y="29"/>
                    <a:pt x="7406" y="41"/>
                  </a:cubicBezTo>
                  <a:cubicBezTo>
                    <a:pt x="7817" y="62"/>
                    <a:pt x="8229" y="88"/>
                    <a:pt x="8640" y="112"/>
                  </a:cubicBezTo>
                  <a:cubicBezTo>
                    <a:pt x="8640" y="80"/>
                    <a:pt x="8640" y="80"/>
                    <a:pt x="8640" y="80"/>
                  </a:cubicBezTo>
                  <a:lnTo>
                    <a:pt x="740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8" name="Freeform 2691"/>
            <p:cNvSpPr>
              <a:spLocks/>
            </p:cNvSpPr>
            <p:nvPr/>
          </p:nvSpPr>
          <p:spPr bwMode="auto">
            <a:xfrm>
              <a:off x="0" y="2027"/>
              <a:ext cx="5757" cy="1378"/>
            </a:xfrm>
            <a:custGeom>
              <a:avLst/>
              <a:gdLst>
                <a:gd name="T0" fmla="*/ 7344 w 8640"/>
                <a:gd name="T1" fmla="*/ 24 h 2069"/>
                <a:gd name="T2" fmla="*/ 6623 w 8640"/>
                <a:gd name="T3" fmla="*/ 4 h 2069"/>
                <a:gd name="T4" fmla="*/ 5902 w 8640"/>
                <a:gd name="T5" fmla="*/ 23 h 2069"/>
                <a:gd name="T6" fmla="*/ 4482 w 8640"/>
                <a:gd name="T7" fmla="*/ 269 h 2069"/>
                <a:gd name="T8" fmla="*/ 3121 w 8640"/>
                <a:gd name="T9" fmla="*/ 747 h 2069"/>
                <a:gd name="T10" fmla="*/ 468 w 8640"/>
                <a:gd name="T11" fmla="*/ 1875 h 2069"/>
                <a:gd name="T12" fmla="*/ 0 w 8640"/>
                <a:gd name="T13" fmla="*/ 2035 h 2069"/>
                <a:gd name="T14" fmla="*/ 0 w 8640"/>
                <a:gd name="T15" fmla="*/ 2069 h 2069"/>
                <a:gd name="T16" fmla="*/ 480 w 8640"/>
                <a:gd name="T17" fmla="*/ 1910 h 2069"/>
                <a:gd name="T18" fmla="*/ 1820 w 8640"/>
                <a:gd name="T19" fmla="*/ 1372 h 2069"/>
                <a:gd name="T20" fmla="*/ 3137 w 8640"/>
                <a:gd name="T21" fmla="*/ 786 h 2069"/>
                <a:gd name="T22" fmla="*/ 4488 w 8640"/>
                <a:gd name="T23" fmla="*/ 290 h 2069"/>
                <a:gd name="T24" fmla="*/ 5903 w 8640"/>
                <a:gd name="T25" fmla="*/ 30 h 2069"/>
                <a:gd name="T26" fmla="*/ 6623 w 8640"/>
                <a:gd name="T27" fmla="*/ 10 h 2069"/>
                <a:gd name="T28" fmla="*/ 7344 w 8640"/>
                <a:gd name="T29" fmla="*/ 36 h 2069"/>
                <a:gd name="T30" fmla="*/ 8640 w 8640"/>
                <a:gd name="T31" fmla="*/ 82 h 2069"/>
                <a:gd name="T32" fmla="*/ 8640 w 8640"/>
                <a:gd name="T33" fmla="*/ 50 h 2069"/>
                <a:gd name="T34" fmla="*/ 7344 w 8640"/>
                <a:gd name="T35" fmla="*/ 24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40" h="2069">
                  <a:moveTo>
                    <a:pt x="7344" y="24"/>
                  </a:moveTo>
                  <a:cubicBezTo>
                    <a:pt x="6623" y="4"/>
                    <a:pt x="6623" y="4"/>
                    <a:pt x="6623" y="4"/>
                  </a:cubicBezTo>
                  <a:cubicBezTo>
                    <a:pt x="6383" y="0"/>
                    <a:pt x="6142" y="4"/>
                    <a:pt x="5902" y="23"/>
                  </a:cubicBezTo>
                  <a:cubicBezTo>
                    <a:pt x="5423" y="59"/>
                    <a:pt x="4947" y="143"/>
                    <a:pt x="4482" y="269"/>
                  </a:cubicBezTo>
                  <a:cubicBezTo>
                    <a:pt x="4018" y="395"/>
                    <a:pt x="3565" y="562"/>
                    <a:pt x="3121" y="747"/>
                  </a:cubicBezTo>
                  <a:cubicBezTo>
                    <a:pt x="2233" y="1119"/>
                    <a:pt x="1373" y="1551"/>
                    <a:pt x="468" y="1875"/>
                  </a:cubicBezTo>
                  <a:cubicBezTo>
                    <a:pt x="313" y="1932"/>
                    <a:pt x="157" y="1985"/>
                    <a:pt x="0" y="2035"/>
                  </a:cubicBezTo>
                  <a:cubicBezTo>
                    <a:pt x="0" y="2069"/>
                    <a:pt x="0" y="2069"/>
                    <a:pt x="0" y="2069"/>
                  </a:cubicBezTo>
                  <a:cubicBezTo>
                    <a:pt x="161" y="2019"/>
                    <a:pt x="321" y="1966"/>
                    <a:pt x="480" y="1910"/>
                  </a:cubicBezTo>
                  <a:cubicBezTo>
                    <a:pt x="934" y="1749"/>
                    <a:pt x="1379" y="1565"/>
                    <a:pt x="1820" y="1372"/>
                  </a:cubicBezTo>
                  <a:cubicBezTo>
                    <a:pt x="2261" y="1179"/>
                    <a:pt x="2695" y="973"/>
                    <a:pt x="3137" y="786"/>
                  </a:cubicBezTo>
                  <a:cubicBezTo>
                    <a:pt x="3578" y="596"/>
                    <a:pt x="4026" y="422"/>
                    <a:pt x="4488" y="290"/>
                  </a:cubicBezTo>
                  <a:cubicBezTo>
                    <a:pt x="4949" y="156"/>
                    <a:pt x="5424" y="67"/>
                    <a:pt x="5903" y="30"/>
                  </a:cubicBezTo>
                  <a:cubicBezTo>
                    <a:pt x="6142" y="11"/>
                    <a:pt x="6383" y="4"/>
                    <a:pt x="6623" y="10"/>
                  </a:cubicBezTo>
                  <a:cubicBezTo>
                    <a:pt x="7344" y="36"/>
                    <a:pt x="7344" y="36"/>
                    <a:pt x="7344" y="36"/>
                  </a:cubicBezTo>
                  <a:cubicBezTo>
                    <a:pt x="8640" y="82"/>
                    <a:pt x="8640" y="82"/>
                    <a:pt x="8640" y="82"/>
                  </a:cubicBezTo>
                  <a:cubicBezTo>
                    <a:pt x="8640" y="50"/>
                    <a:pt x="8640" y="50"/>
                    <a:pt x="8640" y="50"/>
                  </a:cubicBezTo>
                  <a:cubicBezTo>
                    <a:pt x="8208" y="44"/>
                    <a:pt x="7776" y="37"/>
                    <a:pt x="734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9" name="Freeform 2692"/>
            <p:cNvSpPr>
              <a:spLocks/>
            </p:cNvSpPr>
            <p:nvPr/>
          </p:nvSpPr>
          <p:spPr bwMode="auto">
            <a:xfrm>
              <a:off x="0" y="2171"/>
              <a:ext cx="5757" cy="1177"/>
            </a:xfrm>
            <a:custGeom>
              <a:avLst/>
              <a:gdLst>
                <a:gd name="T0" fmla="*/ 7278 w 8640"/>
                <a:gd name="T1" fmla="*/ 33 h 1767"/>
                <a:gd name="T2" fmla="*/ 5841 w 8640"/>
                <a:gd name="T3" fmla="*/ 31 h 1767"/>
                <a:gd name="T4" fmla="*/ 4418 w 8640"/>
                <a:gd name="T5" fmla="*/ 233 h 1767"/>
                <a:gd name="T6" fmla="*/ 3039 w 8640"/>
                <a:gd name="T7" fmla="*/ 642 h 1767"/>
                <a:gd name="T8" fmla="*/ 340 w 8640"/>
                <a:gd name="T9" fmla="*/ 1629 h 1767"/>
                <a:gd name="T10" fmla="*/ 0 w 8640"/>
                <a:gd name="T11" fmla="*/ 1732 h 1767"/>
                <a:gd name="T12" fmla="*/ 0 w 8640"/>
                <a:gd name="T13" fmla="*/ 1767 h 1767"/>
                <a:gd name="T14" fmla="*/ 351 w 8640"/>
                <a:gd name="T15" fmla="*/ 1664 h 1767"/>
                <a:gd name="T16" fmla="*/ 1710 w 8640"/>
                <a:gd name="T17" fmla="*/ 1193 h 1767"/>
                <a:gd name="T18" fmla="*/ 3053 w 8640"/>
                <a:gd name="T19" fmla="*/ 682 h 1767"/>
                <a:gd name="T20" fmla="*/ 4423 w 8640"/>
                <a:gd name="T21" fmla="*/ 254 h 1767"/>
                <a:gd name="T22" fmla="*/ 5841 w 8640"/>
                <a:gd name="T23" fmla="*/ 39 h 1767"/>
                <a:gd name="T24" fmla="*/ 6559 w 8640"/>
                <a:gd name="T25" fmla="*/ 25 h 1767"/>
                <a:gd name="T26" fmla="*/ 7278 w 8640"/>
                <a:gd name="T27" fmla="*/ 45 h 1767"/>
                <a:gd name="T28" fmla="*/ 8640 w 8640"/>
                <a:gd name="T29" fmla="*/ 62 h 1767"/>
                <a:gd name="T30" fmla="*/ 8640 w 8640"/>
                <a:gd name="T31" fmla="*/ 29 h 1767"/>
                <a:gd name="T32" fmla="*/ 7278 w 8640"/>
                <a:gd name="T33" fmla="*/ 33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1767">
                  <a:moveTo>
                    <a:pt x="7278" y="33"/>
                  </a:moveTo>
                  <a:cubicBezTo>
                    <a:pt x="6799" y="30"/>
                    <a:pt x="6319" y="0"/>
                    <a:pt x="5841" y="31"/>
                  </a:cubicBezTo>
                  <a:cubicBezTo>
                    <a:pt x="5362" y="59"/>
                    <a:pt x="4886" y="128"/>
                    <a:pt x="4418" y="233"/>
                  </a:cubicBezTo>
                  <a:cubicBezTo>
                    <a:pt x="3950" y="339"/>
                    <a:pt x="3491" y="482"/>
                    <a:pt x="3039" y="642"/>
                  </a:cubicBezTo>
                  <a:cubicBezTo>
                    <a:pt x="2136" y="965"/>
                    <a:pt x="1255" y="1344"/>
                    <a:pt x="340" y="1629"/>
                  </a:cubicBezTo>
                  <a:cubicBezTo>
                    <a:pt x="227" y="1665"/>
                    <a:pt x="114" y="1699"/>
                    <a:pt x="0" y="1732"/>
                  </a:cubicBezTo>
                  <a:cubicBezTo>
                    <a:pt x="0" y="1767"/>
                    <a:pt x="0" y="1767"/>
                    <a:pt x="0" y="1767"/>
                  </a:cubicBezTo>
                  <a:cubicBezTo>
                    <a:pt x="117" y="1734"/>
                    <a:pt x="234" y="1699"/>
                    <a:pt x="351" y="1664"/>
                  </a:cubicBezTo>
                  <a:cubicBezTo>
                    <a:pt x="810" y="1523"/>
                    <a:pt x="1262" y="1362"/>
                    <a:pt x="1710" y="1193"/>
                  </a:cubicBezTo>
                  <a:cubicBezTo>
                    <a:pt x="2159" y="1025"/>
                    <a:pt x="2603" y="844"/>
                    <a:pt x="3053" y="682"/>
                  </a:cubicBezTo>
                  <a:cubicBezTo>
                    <a:pt x="3502" y="517"/>
                    <a:pt x="3957" y="366"/>
                    <a:pt x="4423" y="254"/>
                  </a:cubicBezTo>
                  <a:cubicBezTo>
                    <a:pt x="4888" y="141"/>
                    <a:pt x="5363" y="67"/>
                    <a:pt x="5841" y="39"/>
                  </a:cubicBezTo>
                  <a:cubicBezTo>
                    <a:pt x="6080" y="24"/>
                    <a:pt x="6320" y="18"/>
                    <a:pt x="6559" y="25"/>
                  </a:cubicBezTo>
                  <a:cubicBezTo>
                    <a:pt x="6798" y="33"/>
                    <a:pt x="7038" y="40"/>
                    <a:pt x="7278" y="45"/>
                  </a:cubicBezTo>
                  <a:cubicBezTo>
                    <a:pt x="7732" y="53"/>
                    <a:pt x="8186" y="60"/>
                    <a:pt x="8640" y="62"/>
                  </a:cubicBezTo>
                  <a:cubicBezTo>
                    <a:pt x="8640" y="29"/>
                    <a:pt x="8640" y="29"/>
                    <a:pt x="8640" y="29"/>
                  </a:cubicBezTo>
                  <a:cubicBezTo>
                    <a:pt x="8186" y="34"/>
                    <a:pt x="7732" y="39"/>
                    <a:pt x="7278"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0" name="Freeform 2693"/>
            <p:cNvSpPr>
              <a:spLocks/>
            </p:cNvSpPr>
            <p:nvPr/>
          </p:nvSpPr>
          <p:spPr bwMode="auto">
            <a:xfrm>
              <a:off x="0" y="2317"/>
              <a:ext cx="5757" cy="979"/>
            </a:xfrm>
            <a:custGeom>
              <a:avLst/>
              <a:gdLst>
                <a:gd name="T0" fmla="*/ 7207 w 8640"/>
                <a:gd name="T1" fmla="*/ 39 h 1469"/>
                <a:gd name="T2" fmla="*/ 5773 w 8640"/>
                <a:gd name="T3" fmla="*/ 39 h 1469"/>
                <a:gd name="T4" fmla="*/ 4348 w 8640"/>
                <a:gd name="T5" fmla="*/ 198 h 1469"/>
                <a:gd name="T6" fmla="*/ 2953 w 8640"/>
                <a:gd name="T7" fmla="*/ 535 h 1469"/>
                <a:gd name="T8" fmla="*/ 213 w 8640"/>
                <a:gd name="T9" fmla="*/ 1377 h 1469"/>
                <a:gd name="T10" fmla="*/ 0 w 8640"/>
                <a:gd name="T11" fmla="*/ 1433 h 1469"/>
                <a:gd name="T12" fmla="*/ 0 w 8640"/>
                <a:gd name="T13" fmla="*/ 1469 h 1469"/>
                <a:gd name="T14" fmla="*/ 222 w 8640"/>
                <a:gd name="T15" fmla="*/ 1412 h 1469"/>
                <a:gd name="T16" fmla="*/ 1599 w 8640"/>
                <a:gd name="T17" fmla="*/ 1009 h 1469"/>
                <a:gd name="T18" fmla="*/ 2965 w 8640"/>
                <a:gd name="T19" fmla="*/ 575 h 1469"/>
                <a:gd name="T20" fmla="*/ 4352 w 8640"/>
                <a:gd name="T21" fmla="*/ 219 h 1469"/>
                <a:gd name="T22" fmla="*/ 5773 w 8640"/>
                <a:gd name="T23" fmla="*/ 46 h 1469"/>
                <a:gd name="T24" fmla="*/ 6490 w 8640"/>
                <a:gd name="T25" fmla="*/ 39 h 1469"/>
                <a:gd name="T26" fmla="*/ 7207 w 8640"/>
                <a:gd name="T27" fmla="*/ 51 h 1469"/>
                <a:gd name="T28" fmla="*/ 8640 w 8640"/>
                <a:gd name="T29" fmla="*/ 35 h 1469"/>
                <a:gd name="T30" fmla="*/ 8640 w 8640"/>
                <a:gd name="T31" fmla="*/ 0 h 1469"/>
                <a:gd name="T32" fmla="*/ 7207 w 8640"/>
                <a:gd name="T33" fmla="*/ 39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1469">
                  <a:moveTo>
                    <a:pt x="7207" y="39"/>
                  </a:moveTo>
                  <a:cubicBezTo>
                    <a:pt x="6729" y="46"/>
                    <a:pt x="6251" y="15"/>
                    <a:pt x="5773" y="39"/>
                  </a:cubicBezTo>
                  <a:cubicBezTo>
                    <a:pt x="5295" y="59"/>
                    <a:pt x="4819" y="112"/>
                    <a:pt x="4348" y="198"/>
                  </a:cubicBezTo>
                  <a:cubicBezTo>
                    <a:pt x="3877" y="283"/>
                    <a:pt x="3413" y="401"/>
                    <a:pt x="2953" y="535"/>
                  </a:cubicBezTo>
                  <a:cubicBezTo>
                    <a:pt x="2036" y="806"/>
                    <a:pt x="1136" y="1130"/>
                    <a:pt x="213" y="1377"/>
                  </a:cubicBezTo>
                  <a:cubicBezTo>
                    <a:pt x="142" y="1396"/>
                    <a:pt x="71" y="1414"/>
                    <a:pt x="0" y="1433"/>
                  </a:cubicBezTo>
                  <a:cubicBezTo>
                    <a:pt x="0" y="1469"/>
                    <a:pt x="0" y="1469"/>
                    <a:pt x="0" y="1469"/>
                  </a:cubicBezTo>
                  <a:cubicBezTo>
                    <a:pt x="74" y="1450"/>
                    <a:pt x="148" y="1431"/>
                    <a:pt x="222" y="1412"/>
                  </a:cubicBezTo>
                  <a:cubicBezTo>
                    <a:pt x="685" y="1290"/>
                    <a:pt x="1143" y="1153"/>
                    <a:pt x="1599" y="1009"/>
                  </a:cubicBezTo>
                  <a:cubicBezTo>
                    <a:pt x="2055" y="866"/>
                    <a:pt x="2508" y="712"/>
                    <a:pt x="2965" y="575"/>
                  </a:cubicBezTo>
                  <a:cubicBezTo>
                    <a:pt x="3422" y="436"/>
                    <a:pt x="3883" y="311"/>
                    <a:pt x="4352" y="219"/>
                  </a:cubicBezTo>
                  <a:cubicBezTo>
                    <a:pt x="4821" y="126"/>
                    <a:pt x="5296" y="67"/>
                    <a:pt x="5773" y="46"/>
                  </a:cubicBezTo>
                  <a:cubicBezTo>
                    <a:pt x="6012" y="36"/>
                    <a:pt x="6251" y="32"/>
                    <a:pt x="6490" y="39"/>
                  </a:cubicBezTo>
                  <a:cubicBezTo>
                    <a:pt x="6729" y="47"/>
                    <a:pt x="6968" y="50"/>
                    <a:pt x="7207" y="51"/>
                  </a:cubicBezTo>
                  <a:cubicBezTo>
                    <a:pt x="7685" y="51"/>
                    <a:pt x="8162" y="47"/>
                    <a:pt x="8640" y="35"/>
                  </a:cubicBezTo>
                  <a:cubicBezTo>
                    <a:pt x="8640" y="0"/>
                    <a:pt x="8640" y="0"/>
                    <a:pt x="8640" y="0"/>
                  </a:cubicBezTo>
                  <a:cubicBezTo>
                    <a:pt x="8163" y="20"/>
                    <a:pt x="7685" y="37"/>
                    <a:pt x="720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1" name="Freeform 2694"/>
            <p:cNvSpPr>
              <a:spLocks/>
            </p:cNvSpPr>
            <p:nvPr/>
          </p:nvSpPr>
          <p:spPr bwMode="auto">
            <a:xfrm>
              <a:off x="0" y="2440"/>
              <a:ext cx="5757" cy="807"/>
            </a:xfrm>
            <a:custGeom>
              <a:avLst/>
              <a:gdLst>
                <a:gd name="T0" fmla="*/ 8561 w 8640"/>
                <a:gd name="T1" fmla="*/ 6 h 1211"/>
                <a:gd name="T2" fmla="*/ 7131 w 8640"/>
                <a:gd name="T3" fmla="*/ 79 h 1211"/>
                <a:gd name="T4" fmla="*/ 5700 w 8640"/>
                <a:gd name="T5" fmla="*/ 81 h 1211"/>
                <a:gd name="T6" fmla="*/ 4272 w 8640"/>
                <a:gd name="T7" fmla="*/ 197 h 1211"/>
                <a:gd name="T8" fmla="*/ 2864 w 8640"/>
                <a:gd name="T9" fmla="*/ 461 h 1211"/>
                <a:gd name="T10" fmla="*/ 86 w 8640"/>
                <a:gd name="T11" fmla="*/ 1155 h 1211"/>
                <a:gd name="T12" fmla="*/ 0 w 8640"/>
                <a:gd name="T13" fmla="*/ 1174 h 1211"/>
                <a:gd name="T14" fmla="*/ 0 w 8640"/>
                <a:gd name="T15" fmla="*/ 1211 h 1211"/>
                <a:gd name="T16" fmla="*/ 94 w 8640"/>
                <a:gd name="T17" fmla="*/ 1190 h 1211"/>
                <a:gd name="T18" fmla="*/ 1486 w 8640"/>
                <a:gd name="T19" fmla="*/ 855 h 1211"/>
                <a:gd name="T20" fmla="*/ 2874 w 8640"/>
                <a:gd name="T21" fmla="*/ 502 h 1211"/>
                <a:gd name="T22" fmla="*/ 5700 w 8640"/>
                <a:gd name="T23" fmla="*/ 88 h 1211"/>
                <a:gd name="T24" fmla="*/ 7132 w 8640"/>
                <a:gd name="T25" fmla="*/ 91 h 1211"/>
                <a:gd name="T26" fmla="*/ 8563 w 8640"/>
                <a:gd name="T27" fmla="*/ 41 h 1211"/>
                <a:gd name="T28" fmla="*/ 8640 w 8640"/>
                <a:gd name="T29" fmla="*/ 37 h 1211"/>
                <a:gd name="T30" fmla="*/ 8640 w 8640"/>
                <a:gd name="T31" fmla="*/ 0 h 1211"/>
                <a:gd name="T32" fmla="*/ 8561 w 8640"/>
                <a:gd name="T33" fmla="*/ 6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1211">
                  <a:moveTo>
                    <a:pt x="8561" y="6"/>
                  </a:moveTo>
                  <a:cubicBezTo>
                    <a:pt x="8085" y="39"/>
                    <a:pt x="7609" y="69"/>
                    <a:pt x="7131" y="79"/>
                  </a:cubicBezTo>
                  <a:cubicBezTo>
                    <a:pt x="6654" y="95"/>
                    <a:pt x="6177" y="65"/>
                    <a:pt x="5700" y="81"/>
                  </a:cubicBezTo>
                  <a:cubicBezTo>
                    <a:pt x="5222" y="94"/>
                    <a:pt x="4746" y="132"/>
                    <a:pt x="4272" y="197"/>
                  </a:cubicBezTo>
                  <a:cubicBezTo>
                    <a:pt x="3799" y="262"/>
                    <a:pt x="3329" y="354"/>
                    <a:pt x="2864" y="461"/>
                  </a:cubicBezTo>
                  <a:cubicBezTo>
                    <a:pt x="1933" y="677"/>
                    <a:pt x="1016" y="945"/>
                    <a:pt x="86" y="1155"/>
                  </a:cubicBezTo>
                  <a:cubicBezTo>
                    <a:pt x="57" y="1161"/>
                    <a:pt x="29" y="1168"/>
                    <a:pt x="0" y="1174"/>
                  </a:cubicBezTo>
                  <a:cubicBezTo>
                    <a:pt x="0" y="1211"/>
                    <a:pt x="0" y="1211"/>
                    <a:pt x="0" y="1211"/>
                  </a:cubicBezTo>
                  <a:cubicBezTo>
                    <a:pt x="31" y="1204"/>
                    <a:pt x="62" y="1197"/>
                    <a:pt x="94" y="1190"/>
                  </a:cubicBezTo>
                  <a:cubicBezTo>
                    <a:pt x="560" y="1088"/>
                    <a:pt x="1024" y="973"/>
                    <a:pt x="1486" y="855"/>
                  </a:cubicBezTo>
                  <a:cubicBezTo>
                    <a:pt x="1949" y="738"/>
                    <a:pt x="2409" y="612"/>
                    <a:pt x="2874" y="502"/>
                  </a:cubicBezTo>
                  <a:cubicBezTo>
                    <a:pt x="3799" y="274"/>
                    <a:pt x="4745" y="112"/>
                    <a:pt x="5700" y="88"/>
                  </a:cubicBezTo>
                  <a:cubicBezTo>
                    <a:pt x="6177" y="68"/>
                    <a:pt x="6654" y="103"/>
                    <a:pt x="7132" y="91"/>
                  </a:cubicBezTo>
                  <a:cubicBezTo>
                    <a:pt x="7609" y="82"/>
                    <a:pt x="8086" y="66"/>
                    <a:pt x="8563" y="41"/>
                  </a:cubicBezTo>
                  <a:cubicBezTo>
                    <a:pt x="8589" y="40"/>
                    <a:pt x="8614" y="38"/>
                    <a:pt x="8640" y="37"/>
                  </a:cubicBezTo>
                  <a:cubicBezTo>
                    <a:pt x="8640" y="0"/>
                    <a:pt x="8640" y="0"/>
                    <a:pt x="8640" y="0"/>
                  </a:cubicBezTo>
                  <a:cubicBezTo>
                    <a:pt x="8614" y="2"/>
                    <a:pt x="8587" y="4"/>
                    <a:pt x="856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2" name="Freeform 2695"/>
            <p:cNvSpPr>
              <a:spLocks/>
            </p:cNvSpPr>
            <p:nvPr/>
          </p:nvSpPr>
          <p:spPr bwMode="auto">
            <a:xfrm>
              <a:off x="0" y="2560"/>
              <a:ext cx="5757" cy="642"/>
            </a:xfrm>
            <a:custGeom>
              <a:avLst/>
              <a:gdLst>
                <a:gd name="T0" fmla="*/ 8478 w 8640"/>
                <a:gd name="T1" fmla="*/ 16 h 964"/>
                <a:gd name="T2" fmla="*/ 7051 w 8640"/>
                <a:gd name="T3" fmla="*/ 123 h 964"/>
                <a:gd name="T4" fmla="*/ 5620 w 8640"/>
                <a:gd name="T5" fmla="*/ 128 h 964"/>
                <a:gd name="T6" fmla="*/ 4190 w 8640"/>
                <a:gd name="T7" fmla="*/ 202 h 964"/>
                <a:gd name="T8" fmla="*/ 2770 w 8640"/>
                <a:gd name="T9" fmla="*/ 390 h 964"/>
                <a:gd name="T10" fmla="*/ 0 w 8640"/>
                <a:gd name="T11" fmla="*/ 927 h 964"/>
                <a:gd name="T12" fmla="*/ 0 w 8640"/>
                <a:gd name="T13" fmla="*/ 964 h 964"/>
                <a:gd name="T14" fmla="*/ 1373 w 8640"/>
                <a:gd name="T15" fmla="*/ 702 h 964"/>
                <a:gd name="T16" fmla="*/ 2778 w 8640"/>
                <a:gd name="T17" fmla="*/ 431 h 964"/>
                <a:gd name="T18" fmla="*/ 5620 w 8640"/>
                <a:gd name="T19" fmla="*/ 135 h 964"/>
                <a:gd name="T20" fmla="*/ 7051 w 8640"/>
                <a:gd name="T21" fmla="*/ 135 h 964"/>
                <a:gd name="T22" fmla="*/ 8481 w 8640"/>
                <a:gd name="T23" fmla="*/ 51 h 964"/>
                <a:gd name="T24" fmla="*/ 8640 w 8640"/>
                <a:gd name="T25" fmla="*/ 38 h 964"/>
                <a:gd name="T26" fmla="*/ 8640 w 8640"/>
                <a:gd name="T27" fmla="*/ 0 h 964"/>
                <a:gd name="T28" fmla="*/ 8478 w 8640"/>
                <a:gd name="T29" fmla="*/ 16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964">
                  <a:moveTo>
                    <a:pt x="8478" y="16"/>
                  </a:moveTo>
                  <a:cubicBezTo>
                    <a:pt x="8003" y="62"/>
                    <a:pt x="7528" y="104"/>
                    <a:pt x="7051" y="123"/>
                  </a:cubicBezTo>
                  <a:cubicBezTo>
                    <a:pt x="6574" y="149"/>
                    <a:pt x="6097" y="119"/>
                    <a:pt x="5620" y="128"/>
                  </a:cubicBezTo>
                  <a:cubicBezTo>
                    <a:pt x="5143" y="134"/>
                    <a:pt x="4666" y="158"/>
                    <a:pt x="4190" y="202"/>
                  </a:cubicBezTo>
                  <a:cubicBezTo>
                    <a:pt x="3715" y="246"/>
                    <a:pt x="3241" y="311"/>
                    <a:pt x="2770" y="390"/>
                  </a:cubicBezTo>
                  <a:cubicBezTo>
                    <a:pt x="1842" y="548"/>
                    <a:pt x="924" y="753"/>
                    <a:pt x="0" y="927"/>
                  </a:cubicBezTo>
                  <a:cubicBezTo>
                    <a:pt x="0" y="964"/>
                    <a:pt x="0" y="964"/>
                    <a:pt x="0" y="964"/>
                  </a:cubicBezTo>
                  <a:cubicBezTo>
                    <a:pt x="458" y="881"/>
                    <a:pt x="916" y="792"/>
                    <a:pt x="1373" y="702"/>
                  </a:cubicBezTo>
                  <a:cubicBezTo>
                    <a:pt x="1841" y="611"/>
                    <a:pt x="2308" y="514"/>
                    <a:pt x="2778" y="431"/>
                  </a:cubicBezTo>
                  <a:cubicBezTo>
                    <a:pt x="3715" y="261"/>
                    <a:pt x="4665" y="146"/>
                    <a:pt x="5620" y="135"/>
                  </a:cubicBezTo>
                  <a:cubicBezTo>
                    <a:pt x="6097" y="122"/>
                    <a:pt x="6574" y="156"/>
                    <a:pt x="7051" y="135"/>
                  </a:cubicBezTo>
                  <a:cubicBezTo>
                    <a:pt x="7528" y="118"/>
                    <a:pt x="8005" y="90"/>
                    <a:pt x="8481" y="51"/>
                  </a:cubicBezTo>
                  <a:cubicBezTo>
                    <a:pt x="8534" y="47"/>
                    <a:pt x="8587" y="43"/>
                    <a:pt x="8640" y="38"/>
                  </a:cubicBezTo>
                  <a:cubicBezTo>
                    <a:pt x="8640" y="0"/>
                    <a:pt x="8640" y="0"/>
                    <a:pt x="8640" y="0"/>
                  </a:cubicBezTo>
                  <a:cubicBezTo>
                    <a:pt x="8586" y="5"/>
                    <a:pt x="8532" y="11"/>
                    <a:pt x="847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3" name="Freeform 2696"/>
            <p:cNvSpPr>
              <a:spLocks/>
            </p:cNvSpPr>
            <p:nvPr/>
          </p:nvSpPr>
          <p:spPr bwMode="auto">
            <a:xfrm>
              <a:off x="0" y="2676"/>
              <a:ext cx="5757" cy="486"/>
            </a:xfrm>
            <a:custGeom>
              <a:avLst/>
              <a:gdLst>
                <a:gd name="T0" fmla="*/ 8390 w 8640"/>
                <a:gd name="T1" fmla="*/ 32 h 730"/>
                <a:gd name="T2" fmla="*/ 6965 w 8640"/>
                <a:gd name="T3" fmla="*/ 174 h 730"/>
                <a:gd name="T4" fmla="*/ 5534 w 8640"/>
                <a:gd name="T5" fmla="*/ 181 h 730"/>
                <a:gd name="T6" fmla="*/ 4102 w 8640"/>
                <a:gd name="T7" fmla="*/ 212 h 730"/>
                <a:gd name="T8" fmla="*/ 2673 w 8640"/>
                <a:gd name="T9" fmla="*/ 323 h 730"/>
                <a:gd name="T10" fmla="*/ 0 w 8640"/>
                <a:gd name="T11" fmla="*/ 693 h 730"/>
                <a:gd name="T12" fmla="*/ 0 w 8640"/>
                <a:gd name="T13" fmla="*/ 730 h 730"/>
                <a:gd name="T14" fmla="*/ 2677 w 8640"/>
                <a:gd name="T15" fmla="*/ 365 h 730"/>
                <a:gd name="T16" fmla="*/ 5534 w 8640"/>
                <a:gd name="T17" fmla="*/ 188 h 730"/>
                <a:gd name="T18" fmla="*/ 6966 w 8640"/>
                <a:gd name="T19" fmla="*/ 186 h 730"/>
                <a:gd name="T20" fmla="*/ 8394 w 8640"/>
                <a:gd name="T21" fmla="*/ 67 h 730"/>
                <a:gd name="T22" fmla="*/ 8640 w 8640"/>
                <a:gd name="T23" fmla="*/ 40 h 730"/>
                <a:gd name="T24" fmla="*/ 8640 w 8640"/>
                <a:gd name="T25" fmla="*/ 0 h 730"/>
                <a:gd name="T26" fmla="*/ 8390 w 8640"/>
                <a:gd name="T27" fmla="*/ 32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40" h="730">
                  <a:moveTo>
                    <a:pt x="8390" y="32"/>
                  </a:moveTo>
                  <a:cubicBezTo>
                    <a:pt x="7916" y="91"/>
                    <a:pt x="7442" y="146"/>
                    <a:pt x="6965" y="174"/>
                  </a:cubicBezTo>
                  <a:cubicBezTo>
                    <a:pt x="6489" y="209"/>
                    <a:pt x="6011" y="179"/>
                    <a:pt x="5534" y="181"/>
                  </a:cubicBezTo>
                  <a:cubicBezTo>
                    <a:pt x="5056" y="181"/>
                    <a:pt x="4579" y="190"/>
                    <a:pt x="4102" y="212"/>
                  </a:cubicBezTo>
                  <a:cubicBezTo>
                    <a:pt x="3624" y="235"/>
                    <a:pt x="3148" y="273"/>
                    <a:pt x="2673" y="323"/>
                  </a:cubicBezTo>
                  <a:cubicBezTo>
                    <a:pt x="1778" y="418"/>
                    <a:pt x="889" y="558"/>
                    <a:pt x="0" y="693"/>
                  </a:cubicBezTo>
                  <a:cubicBezTo>
                    <a:pt x="0" y="730"/>
                    <a:pt x="0" y="730"/>
                    <a:pt x="0" y="730"/>
                  </a:cubicBezTo>
                  <a:cubicBezTo>
                    <a:pt x="892" y="602"/>
                    <a:pt x="1784" y="473"/>
                    <a:pt x="2677" y="365"/>
                  </a:cubicBezTo>
                  <a:cubicBezTo>
                    <a:pt x="3625" y="252"/>
                    <a:pt x="4579" y="187"/>
                    <a:pt x="5534" y="188"/>
                  </a:cubicBezTo>
                  <a:cubicBezTo>
                    <a:pt x="6011" y="182"/>
                    <a:pt x="6489" y="216"/>
                    <a:pt x="6966" y="186"/>
                  </a:cubicBezTo>
                  <a:cubicBezTo>
                    <a:pt x="7443" y="160"/>
                    <a:pt x="7919" y="119"/>
                    <a:pt x="8394" y="67"/>
                  </a:cubicBezTo>
                  <a:cubicBezTo>
                    <a:pt x="8476" y="58"/>
                    <a:pt x="8558" y="49"/>
                    <a:pt x="8640" y="40"/>
                  </a:cubicBezTo>
                  <a:cubicBezTo>
                    <a:pt x="8640" y="0"/>
                    <a:pt x="8640" y="0"/>
                    <a:pt x="8640" y="0"/>
                  </a:cubicBezTo>
                  <a:cubicBezTo>
                    <a:pt x="8557" y="11"/>
                    <a:pt x="8473" y="22"/>
                    <a:pt x="839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4" name="Freeform 2697"/>
            <p:cNvSpPr>
              <a:spLocks/>
            </p:cNvSpPr>
            <p:nvPr/>
          </p:nvSpPr>
          <p:spPr bwMode="auto">
            <a:xfrm>
              <a:off x="0" y="2787"/>
              <a:ext cx="5757" cy="341"/>
            </a:xfrm>
            <a:custGeom>
              <a:avLst/>
              <a:gdLst>
                <a:gd name="T0" fmla="*/ 8297 w 8640"/>
                <a:gd name="T1" fmla="*/ 56 h 511"/>
                <a:gd name="T2" fmla="*/ 6875 w 8640"/>
                <a:gd name="T3" fmla="*/ 232 h 511"/>
                <a:gd name="T4" fmla="*/ 5441 w 8640"/>
                <a:gd name="T5" fmla="*/ 241 h 511"/>
                <a:gd name="T6" fmla="*/ 2571 w 8640"/>
                <a:gd name="T7" fmla="*/ 259 h 511"/>
                <a:gd name="T8" fmla="*/ 1139 w 8640"/>
                <a:gd name="T9" fmla="*/ 356 h 511"/>
                <a:gd name="T10" fmla="*/ 0 w 8640"/>
                <a:gd name="T11" fmla="*/ 472 h 511"/>
                <a:gd name="T12" fmla="*/ 0 w 8640"/>
                <a:gd name="T13" fmla="*/ 511 h 511"/>
                <a:gd name="T14" fmla="*/ 2573 w 8640"/>
                <a:gd name="T15" fmla="*/ 301 h 511"/>
                <a:gd name="T16" fmla="*/ 5441 w 8640"/>
                <a:gd name="T17" fmla="*/ 248 h 511"/>
                <a:gd name="T18" fmla="*/ 6875 w 8640"/>
                <a:gd name="T19" fmla="*/ 244 h 511"/>
                <a:gd name="T20" fmla="*/ 8302 w 8640"/>
                <a:gd name="T21" fmla="*/ 90 h 511"/>
                <a:gd name="T22" fmla="*/ 8640 w 8640"/>
                <a:gd name="T23" fmla="*/ 43 h 511"/>
                <a:gd name="T24" fmla="*/ 8640 w 8640"/>
                <a:gd name="T25" fmla="*/ 0 h 511"/>
                <a:gd name="T26" fmla="*/ 8297 w 8640"/>
                <a:gd name="T27" fmla="*/ 5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40" h="511">
                  <a:moveTo>
                    <a:pt x="8297" y="56"/>
                  </a:moveTo>
                  <a:cubicBezTo>
                    <a:pt x="7825" y="128"/>
                    <a:pt x="7351" y="196"/>
                    <a:pt x="6875" y="232"/>
                  </a:cubicBezTo>
                  <a:cubicBezTo>
                    <a:pt x="6398" y="276"/>
                    <a:pt x="5919" y="246"/>
                    <a:pt x="5441" y="241"/>
                  </a:cubicBezTo>
                  <a:cubicBezTo>
                    <a:pt x="4485" y="226"/>
                    <a:pt x="3528" y="217"/>
                    <a:pt x="2571" y="259"/>
                  </a:cubicBezTo>
                  <a:cubicBezTo>
                    <a:pt x="2093" y="282"/>
                    <a:pt x="1616" y="312"/>
                    <a:pt x="1139" y="356"/>
                  </a:cubicBezTo>
                  <a:cubicBezTo>
                    <a:pt x="759" y="390"/>
                    <a:pt x="379" y="430"/>
                    <a:pt x="0" y="472"/>
                  </a:cubicBezTo>
                  <a:cubicBezTo>
                    <a:pt x="0" y="511"/>
                    <a:pt x="0" y="511"/>
                    <a:pt x="0" y="511"/>
                  </a:cubicBezTo>
                  <a:cubicBezTo>
                    <a:pt x="856" y="422"/>
                    <a:pt x="1714" y="348"/>
                    <a:pt x="2573" y="301"/>
                  </a:cubicBezTo>
                  <a:cubicBezTo>
                    <a:pt x="3528" y="249"/>
                    <a:pt x="4485" y="234"/>
                    <a:pt x="5441" y="248"/>
                  </a:cubicBezTo>
                  <a:cubicBezTo>
                    <a:pt x="5919" y="249"/>
                    <a:pt x="6398" y="283"/>
                    <a:pt x="6875" y="244"/>
                  </a:cubicBezTo>
                  <a:cubicBezTo>
                    <a:pt x="7353" y="209"/>
                    <a:pt x="7828" y="156"/>
                    <a:pt x="8302" y="90"/>
                  </a:cubicBezTo>
                  <a:cubicBezTo>
                    <a:pt x="8415" y="75"/>
                    <a:pt x="8528" y="59"/>
                    <a:pt x="8640" y="43"/>
                  </a:cubicBezTo>
                  <a:cubicBezTo>
                    <a:pt x="8640" y="0"/>
                    <a:pt x="8640" y="0"/>
                    <a:pt x="8640" y="0"/>
                  </a:cubicBezTo>
                  <a:cubicBezTo>
                    <a:pt x="8526" y="19"/>
                    <a:pt x="8412" y="38"/>
                    <a:pt x="8297"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5" name="Freeform 2698"/>
            <p:cNvSpPr>
              <a:spLocks/>
            </p:cNvSpPr>
            <p:nvPr/>
          </p:nvSpPr>
          <p:spPr bwMode="auto">
            <a:xfrm>
              <a:off x="0" y="2895"/>
              <a:ext cx="5757" cy="232"/>
            </a:xfrm>
            <a:custGeom>
              <a:avLst/>
              <a:gdLst>
                <a:gd name="T0" fmla="*/ 8200 w 8640"/>
                <a:gd name="T1" fmla="*/ 85 h 348"/>
                <a:gd name="T2" fmla="*/ 6778 w 8640"/>
                <a:gd name="T3" fmla="*/ 295 h 348"/>
                <a:gd name="T4" fmla="*/ 5342 w 8640"/>
                <a:gd name="T5" fmla="*/ 305 h 348"/>
                <a:gd name="T6" fmla="*/ 2466 w 8640"/>
                <a:gd name="T7" fmla="*/ 197 h 348"/>
                <a:gd name="T8" fmla="*/ 1027 w 8640"/>
                <a:gd name="T9" fmla="*/ 208 h 348"/>
                <a:gd name="T10" fmla="*/ 0 w 8640"/>
                <a:gd name="T11" fmla="*/ 263 h 348"/>
                <a:gd name="T12" fmla="*/ 0 w 8640"/>
                <a:gd name="T13" fmla="*/ 303 h 348"/>
                <a:gd name="T14" fmla="*/ 2466 w 8640"/>
                <a:gd name="T15" fmla="*/ 239 h 348"/>
                <a:gd name="T16" fmla="*/ 5342 w 8640"/>
                <a:gd name="T17" fmla="*/ 313 h 348"/>
                <a:gd name="T18" fmla="*/ 6061 w 8640"/>
                <a:gd name="T19" fmla="*/ 331 h 348"/>
                <a:gd name="T20" fmla="*/ 6780 w 8640"/>
                <a:gd name="T21" fmla="*/ 307 h 348"/>
                <a:gd name="T22" fmla="*/ 8206 w 8640"/>
                <a:gd name="T23" fmla="*/ 119 h 348"/>
                <a:gd name="T24" fmla="*/ 8640 w 8640"/>
                <a:gd name="T25" fmla="*/ 44 h 348"/>
                <a:gd name="T26" fmla="*/ 8640 w 8640"/>
                <a:gd name="T27" fmla="*/ 0 h 348"/>
                <a:gd name="T28" fmla="*/ 8200 w 8640"/>
                <a:gd name="T29" fmla="*/ 8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348">
                  <a:moveTo>
                    <a:pt x="8200" y="85"/>
                  </a:moveTo>
                  <a:cubicBezTo>
                    <a:pt x="7729" y="170"/>
                    <a:pt x="7256" y="251"/>
                    <a:pt x="6778" y="295"/>
                  </a:cubicBezTo>
                  <a:cubicBezTo>
                    <a:pt x="6301" y="348"/>
                    <a:pt x="5821" y="317"/>
                    <a:pt x="5342" y="305"/>
                  </a:cubicBezTo>
                  <a:cubicBezTo>
                    <a:pt x="4383" y="277"/>
                    <a:pt x="3426" y="215"/>
                    <a:pt x="2466" y="197"/>
                  </a:cubicBezTo>
                  <a:cubicBezTo>
                    <a:pt x="1987" y="190"/>
                    <a:pt x="1507" y="190"/>
                    <a:pt x="1027" y="208"/>
                  </a:cubicBezTo>
                  <a:cubicBezTo>
                    <a:pt x="684" y="221"/>
                    <a:pt x="342" y="239"/>
                    <a:pt x="0" y="263"/>
                  </a:cubicBezTo>
                  <a:cubicBezTo>
                    <a:pt x="0" y="303"/>
                    <a:pt x="0" y="303"/>
                    <a:pt x="0" y="303"/>
                  </a:cubicBezTo>
                  <a:cubicBezTo>
                    <a:pt x="821" y="251"/>
                    <a:pt x="1643" y="231"/>
                    <a:pt x="2466" y="239"/>
                  </a:cubicBezTo>
                  <a:cubicBezTo>
                    <a:pt x="3424" y="247"/>
                    <a:pt x="4383" y="285"/>
                    <a:pt x="5342" y="313"/>
                  </a:cubicBezTo>
                  <a:cubicBezTo>
                    <a:pt x="6061" y="331"/>
                    <a:pt x="6061" y="331"/>
                    <a:pt x="6061" y="331"/>
                  </a:cubicBezTo>
                  <a:cubicBezTo>
                    <a:pt x="6300" y="339"/>
                    <a:pt x="6541" y="327"/>
                    <a:pt x="6780" y="307"/>
                  </a:cubicBezTo>
                  <a:cubicBezTo>
                    <a:pt x="7257" y="264"/>
                    <a:pt x="7733" y="198"/>
                    <a:pt x="8206" y="119"/>
                  </a:cubicBezTo>
                  <a:cubicBezTo>
                    <a:pt x="8351" y="95"/>
                    <a:pt x="8496" y="70"/>
                    <a:pt x="8640" y="44"/>
                  </a:cubicBezTo>
                  <a:cubicBezTo>
                    <a:pt x="8640" y="0"/>
                    <a:pt x="8640" y="0"/>
                    <a:pt x="8640" y="0"/>
                  </a:cubicBezTo>
                  <a:cubicBezTo>
                    <a:pt x="8494" y="29"/>
                    <a:pt x="8347" y="57"/>
                    <a:pt x="820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6" name="Freeform 2699"/>
            <p:cNvSpPr>
              <a:spLocks/>
            </p:cNvSpPr>
            <p:nvPr/>
          </p:nvSpPr>
          <p:spPr bwMode="auto">
            <a:xfrm>
              <a:off x="0" y="2998"/>
              <a:ext cx="5757" cy="286"/>
            </a:xfrm>
            <a:custGeom>
              <a:avLst/>
              <a:gdLst>
                <a:gd name="T0" fmla="*/ 8098 w 8640"/>
                <a:gd name="T1" fmla="*/ 121 h 429"/>
                <a:gd name="T2" fmla="*/ 6677 w 8640"/>
                <a:gd name="T3" fmla="*/ 367 h 429"/>
                <a:gd name="T4" fmla="*/ 5236 w 8640"/>
                <a:gd name="T5" fmla="*/ 375 h 429"/>
                <a:gd name="T6" fmla="*/ 2358 w 8640"/>
                <a:gd name="T7" fmla="*/ 135 h 429"/>
                <a:gd name="T8" fmla="*/ 0 w 8640"/>
                <a:gd name="T9" fmla="*/ 69 h 429"/>
                <a:gd name="T10" fmla="*/ 0 w 8640"/>
                <a:gd name="T11" fmla="*/ 108 h 429"/>
                <a:gd name="T12" fmla="*/ 2355 w 8640"/>
                <a:gd name="T13" fmla="*/ 177 h 429"/>
                <a:gd name="T14" fmla="*/ 3794 w 8640"/>
                <a:gd name="T15" fmla="*/ 289 h 429"/>
                <a:gd name="T16" fmla="*/ 5235 w 8640"/>
                <a:gd name="T17" fmla="*/ 383 h 429"/>
                <a:gd name="T18" fmla="*/ 5957 w 8640"/>
                <a:gd name="T19" fmla="*/ 408 h 429"/>
                <a:gd name="T20" fmla="*/ 6678 w 8640"/>
                <a:gd name="T21" fmla="*/ 379 h 429"/>
                <a:gd name="T22" fmla="*/ 8105 w 8640"/>
                <a:gd name="T23" fmla="*/ 155 h 429"/>
                <a:gd name="T24" fmla="*/ 8640 w 8640"/>
                <a:gd name="T25" fmla="*/ 46 h 429"/>
                <a:gd name="T26" fmla="*/ 8640 w 8640"/>
                <a:gd name="T27" fmla="*/ 0 h 429"/>
                <a:gd name="T28" fmla="*/ 8098 w 8640"/>
                <a:gd name="T29" fmla="*/ 121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40" h="429">
                  <a:moveTo>
                    <a:pt x="8098" y="121"/>
                  </a:moveTo>
                  <a:cubicBezTo>
                    <a:pt x="7628" y="220"/>
                    <a:pt x="7155" y="314"/>
                    <a:pt x="6677" y="367"/>
                  </a:cubicBezTo>
                  <a:cubicBezTo>
                    <a:pt x="6199" y="429"/>
                    <a:pt x="5716" y="396"/>
                    <a:pt x="5236" y="375"/>
                  </a:cubicBezTo>
                  <a:cubicBezTo>
                    <a:pt x="4274" y="330"/>
                    <a:pt x="3318" y="214"/>
                    <a:pt x="2358" y="135"/>
                  </a:cubicBezTo>
                  <a:cubicBezTo>
                    <a:pt x="1574" y="66"/>
                    <a:pt x="786" y="47"/>
                    <a:pt x="0" y="69"/>
                  </a:cubicBezTo>
                  <a:cubicBezTo>
                    <a:pt x="0" y="108"/>
                    <a:pt x="0" y="108"/>
                    <a:pt x="0" y="108"/>
                  </a:cubicBezTo>
                  <a:cubicBezTo>
                    <a:pt x="785" y="93"/>
                    <a:pt x="1571" y="120"/>
                    <a:pt x="2355" y="177"/>
                  </a:cubicBezTo>
                  <a:cubicBezTo>
                    <a:pt x="2835" y="210"/>
                    <a:pt x="3315" y="252"/>
                    <a:pt x="3794" y="289"/>
                  </a:cubicBezTo>
                  <a:cubicBezTo>
                    <a:pt x="4274" y="326"/>
                    <a:pt x="4755" y="359"/>
                    <a:pt x="5235" y="383"/>
                  </a:cubicBezTo>
                  <a:cubicBezTo>
                    <a:pt x="5476" y="394"/>
                    <a:pt x="5716" y="401"/>
                    <a:pt x="5957" y="408"/>
                  </a:cubicBezTo>
                  <a:cubicBezTo>
                    <a:pt x="6198" y="418"/>
                    <a:pt x="6439" y="403"/>
                    <a:pt x="6678" y="379"/>
                  </a:cubicBezTo>
                  <a:cubicBezTo>
                    <a:pt x="7157" y="327"/>
                    <a:pt x="7633" y="247"/>
                    <a:pt x="8105" y="155"/>
                  </a:cubicBezTo>
                  <a:cubicBezTo>
                    <a:pt x="8284" y="120"/>
                    <a:pt x="8462" y="84"/>
                    <a:pt x="8640" y="46"/>
                  </a:cubicBezTo>
                  <a:cubicBezTo>
                    <a:pt x="8640" y="0"/>
                    <a:pt x="8640" y="0"/>
                    <a:pt x="8640" y="0"/>
                  </a:cubicBezTo>
                  <a:cubicBezTo>
                    <a:pt x="8460" y="41"/>
                    <a:pt x="8279" y="82"/>
                    <a:pt x="8098"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7" name="Freeform 2700"/>
            <p:cNvSpPr>
              <a:spLocks/>
            </p:cNvSpPr>
            <p:nvPr/>
          </p:nvSpPr>
          <p:spPr bwMode="auto">
            <a:xfrm>
              <a:off x="0" y="3022"/>
              <a:ext cx="5757" cy="418"/>
            </a:xfrm>
            <a:custGeom>
              <a:avLst/>
              <a:gdLst>
                <a:gd name="T0" fmla="*/ 7992 w 8640"/>
                <a:gd name="T1" fmla="*/ 278 h 628"/>
                <a:gd name="T2" fmla="*/ 6571 w 8640"/>
                <a:gd name="T3" fmla="*/ 558 h 628"/>
                <a:gd name="T4" fmla="*/ 5124 w 8640"/>
                <a:gd name="T5" fmla="*/ 563 h 628"/>
                <a:gd name="T6" fmla="*/ 2248 w 8640"/>
                <a:gd name="T7" fmla="*/ 189 h 628"/>
                <a:gd name="T8" fmla="*/ 804 w 8640"/>
                <a:gd name="T9" fmla="*/ 33 h 628"/>
                <a:gd name="T10" fmla="*/ 0 w 8640"/>
                <a:gd name="T11" fmla="*/ 0 h 628"/>
                <a:gd name="T12" fmla="*/ 0 w 8640"/>
                <a:gd name="T13" fmla="*/ 41 h 628"/>
                <a:gd name="T14" fmla="*/ 2242 w 8640"/>
                <a:gd name="T15" fmla="*/ 231 h 628"/>
                <a:gd name="T16" fmla="*/ 3679 w 8640"/>
                <a:gd name="T17" fmla="*/ 426 h 628"/>
                <a:gd name="T18" fmla="*/ 5123 w 8640"/>
                <a:gd name="T19" fmla="*/ 570 h 628"/>
                <a:gd name="T20" fmla="*/ 5848 w 8640"/>
                <a:gd name="T21" fmla="*/ 603 h 628"/>
                <a:gd name="T22" fmla="*/ 6572 w 8640"/>
                <a:gd name="T23" fmla="*/ 570 h 628"/>
                <a:gd name="T24" fmla="*/ 8000 w 8640"/>
                <a:gd name="T25" fmla="*/ 313 h 628"/>
                <a:gd name="T26" fmla="*/ 8640 w 8640"/>
                <a:gd name="T27" fmla="*/ 161 h 628"/>
                <a:gd name="T28" fmla="*/ 8640 w 8640"/>
                <a:gd name="T29" fmla="*/ 113 h 628"/>
                <a:gd name="T30" fmla="*/ 7992 w 8640"/>
                <a:gd name="T31" fmla="*/ 27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0" h="628">
                  <a:moveTo>
                    <a:pt x="7992" y="278"/>
                  </a:moveTo>
                  <a:cubicBezTo>
                    <a:pt x="7522" y="391"/>
                    <a:pt x="7050" y="497"/>
                    <a:pt x="6571" y="558"/>
                  </a:cubicBezTo>
                  <a:cubicBezTo>
                    <a:pt x="6091" y="628"/>
                    <a:pt x="5605" y="592"/>
                    <a:pt x="5124" y="563"/>
                  </a:cubicBezTo>
                  <a:cubicBezTo>
                    <a:pt x="4158" y="502"/>
                    <a:pt x="3205" y="328"/>
                    <a:pt x="2248" y="189"/>
                  </a:cubicBezTo>
                  <a:cubicBezTo>
                    <a:pt x="1769" y="123"/>
                    <a:pt x="1288" y="64"/>
                    <a:pt x="804" y="33"/>
                  </a:cubicBezTo>
                  <a:cubicBezTo>
                    <a:pt x="537" y="16"/>
                    <a:pt x="268" y="5"/>
                    <a:pt x="0" y="0"/>
                  </a:cubicBezTo>
                  <a:cubicBezTo>
                    <a:pt x="0" y="41"/>
                    <a:pt x="0" y="41"/>
                    <a:pt x="0" y="41"/>
                  </a:cubicBezTo>
                  <a:cubicBezTo>
                    <a:pt x="750" y="60"/>
                    <a:pt x="1498" y="130"/>
                    <a:pt x="2242" y="231"/>
                  </a:cubicBezTo>
                  <a:cubicBezTo>
                    <a:pt x="3679" y="426"/>
                    <a:pt x="3679" y="426"/>
                    <a:pt x="3679" y="426"/>
                  </a:cubicBezTo>
                  <a:cubicBezTo>
                    <a:pt x="4159" y="488"/>
                    <a:pt x="4640" y="538"/>
                    <a:pt x="5123" y="570"/>
                  </a:cubicBezTo>
                  <a:cubicBezTo>
                    <a:pt x="5364" y="587"/>
                    <a:pt x="5606" y="596"/>
                    <a:pt x="5848" y="603"/>
                  </a:cubicBezTo>
                  <a:cubicBezTo>
                    <a:pt x="6089" y="615"/>
                    <a:pt x="6332" y="599"/>
                    <a:pt x="6572" y="570"/>
                  </a:cubicBezTo>
                  <a:cubicBezTo>
                    <a:pt x="7052" y="511"/>
                    <a:pt x="7528" y="418"/>
                    <a:pt x="8000" y="313"/>
                  </a:cubicBezTo>
                  <a:cubicBezTo>
                    <a:pt x="8214" y="264"/>
                    <a:pt x="8427" y="213"/>
                    <a:pt x="8640" y="161"/>
                  </a:cubicBezTo>
                  <a:cubicBezTo>
                    <a:pt x="8640" y="113"/>
                    <a:pt x="8640" y="113"/>
                    <a:pt x="8640" y="113"/>
                  </a:cubicBezTo>
                  <a:cubicBezTo>
                    <a:pt x="8425" y="170"/>
                    <a:pt x="8209" y="225"/>
                    <a:pt x="7992"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8" name="Freeform 2701"/>
            <p:cNvSpPr>
              <a:spLocks/>
            </p:cNvSpPr>
            <p:nvPr/>
          </p:nvSpPr>
          <p:spPr bwMode="auto">
            <a:xfrm>
              <a:off x="0" y="3005"/>
              <a:ext cx="5757" cy="582"/>
            </a:xfrm>
            <a:custGeom>
              <a:avLst/>
              <a:gdLst>
                <a:gd name="T0" fmla="*/ 7882 w 8640"/>
                <a:gd name="T1" fmla="*/ 499 h 873"/>
                <a:gd name="T2" fmla="*/ 6459 w 8640"/>
                <a:gd name="T3" fmla="*/ 812 h 873"/>
                <a:gd name="T4" fmla="*/ 5733 w 8640"/>
                <a:gd name="T5" fmla="*/ 853 h 873"/>
                <a:gd name="T6" fmla="*/ 5005 w 8640"/>
                <a:gd name="T7" fmla="*/ 810 h 873"/>
                <a:gd name="T8" fmla="*/ 2136 w 8640"/>
                <a:gd name="T9" fmla="*/ 299 h 873"/>
                <a:gd name="T10" fmla="*/ 695 w 8640"/>
                <a:gd name="T11" fmla="*/ 61 h 873"/>
                <a:gd name="T12" fmla="*/ 0 w 8640"/>
                <a:gd name="T13" fmla="*/ 0 h 873"/>
                <a:gd name="T14" fmla="*/ 0 w 8640"/>
                <a:gd name="T15" fmla="*/ 41 h 873"/>
                <a:gd name="T16" fmla="*/ 2127 w 8640"/>
                <a:gd name="T17" fmla="*/ 340 h 873"/>
                <a:gd name="T18" fmla="*/ 3559 w 8640"/>
                <a:gd name="T19" fmla="*/ 619 h 873"/>
                <a:gd name="T20" fmla="*/ 5004 w 8640"/>
                <a:gd name="T21" fmla="*/ 818 h 873"/>
                <a:gd name="T22" fmla="*/ 5733 w 8640"/>
                <a:gd name="T23" fmla="*/ 860 h 873"/>
                <a:gd name="T24" fmla="*/ 6461 w 8640"/>
                <a:gd name="T25" fmla="*/ 824 h 873"/>
                <a:gd name="T26" fmla="*/ 7891 w 8640"/>
                <a:gd name="T27" fmla="*/ 532 h 873"/>
                <a:gd name="T28" fmla="*/ 8640 w 8640"/>
                <a:gd name="T29" fmla="*/ 330 h 873"/>
                <a:gd name="T30" fmla="*/ 8640 w 8640"/>
                <a:gd name="T31" fmla="*/ 280 h 873"/>
                <a:gd name="T32" fmla="*/ 7882 w 8640"/>
                <a:gd name="T33" fmla="*/ 499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0" h="873">
                  <a:moveTo>
                    <a:pt x="7882" y="499"/>
                  </a:moveTo>
                  <a:cubicBezTo>
                    <a:pt x="7413" y="624"/>
                    <a:pt x="6941" y="744"/>
                    <a:pt x="6459" y="812"/>
                  </a:cubicBezTo>
                  <a:cubicBezTo>
                    <a:pt x="6219" y="847"/>
                    <a:pt x="5976" y="864"/>
                    <a:pt x="5733" y="853"/>
                  </a:cubicBezTo>
                  <a:cubicBezTo>
                    <a:pt x="5490" y="848"/>
                    <a:pt x="5247" y="832"/>
                    <a:pt x="5005" y="810"/>
                  </a:cubicBezTo>
                  <a:cubicBezTo>
                    <a:pt x="4035" y="729"/>
                    <a:pt x="3088" y="496"/>
                    <a:pt x="2136" y="299"/>
                  </a:cubicBezTo>
                  <a:cubicBezTo>
                    <a:pt x="1659" y="203"/>
                    <a:pt x="1179" y="116"/>
                    <a:pt x="695" y="61"/>
                  </a:cubicBezTo>
                  <a:cubicBezTo>
                    <a:pt x="464" y="35"/>
                    <a:pt x="232" y="14"/>
                    <a:pt x="0" y="0"/>
                  </a:cubicBezTo>
                  <a:cubicBezTo>
                    <a:pt x="0" y="41"/>
                    <a:pt x="0" y="41"/>
                    <a:pt x="0" y="41"/>
                  </a:cubicBezTo>
                  <a:cubicBezTo>
                    <a:pt x="714" y="93"/>
                    <a:pt x="1424" y="201"/>
                    <a:pt x="2127" y="340"/>
                  </a:cubicBezTo>
                  <a:cubicBezTo>
                    <a:pt x="2604" y="432"/>
                    <a:pt x="3080" y="533"/>
                    <a:pt x="3559" y="619"/>
                  </a:cubicBezTo>
                  <a:cubicBezTo>
                    <a:pt x="4038" y="705"/>
                    <a:pt x="4520" y="775"/>
                    <a:pt x="5004" y="818"/>
                  </a:cubicBezTo>
                  <a:cubicBezTo>
                    <a:pt x="5247" y="839"/>
                    <a:pt x="5490" y="851"/>
                    <a:pt x="5733" y="860"/>
                  </a:cubicBezTo>
                  <a:cubicBezTo>
                    <a:pt x="5976" y="873"/>
                    <a:pt x="6220" y="857"/>
                    <a:pt x="6461" y="824"/>
                  </a:cubicBezTo>
                  <a:cubicBezTo>
                    <a:pt x="6943" y="757"/>
                    <a:pt x="7419" y="651"/>
                    <a:pt x="7891" y="532"/>
                  </a:cubicBezTo>
                  <a:cubicBezTo>
                    <a:pt x="8141" y="468"/>
                    <a:pt x="8391" y="401"/>
                    <a:pt x="8640" y="330"/>
                  </a:cubicBezTo>
                  <a:cubicBezTo>
                    <a:pt x="8640" y="280"/>
                    <a:pt x="8640" y="280"/>
                    <a:pt x="8640" y="280"/>
                  </a:cubicBezTo>
                  <a:cubicBezTo>
                    <a:pt x="8388" y="356"/>
                    <a:pt x="8135" y="429"/>
                    <a:pt x="7882" y="4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9" name="Freeform 2702"/>
            <p:cNvSpPr>
              <a:spLocks/>
            </p:cNvSpPr>
            <p:nvPr/>
          </p:nvSpPr>
          <p:spPr bwMode="auto">
            <a:xfrm>
              <a:off x="0" y="2993"/>
              <a:ext cx="5757" cy="744"/>
            </a:xfrm>
            <a:custGeom>
              <a:avLst/>
              <a:gdLst>
                <a:gd name="T0" fmla="*/ 7768 w 8640"/>
                <a:gd name="T1" fmla="*/ 715 h 1118"/>
                <a:gd name="T2" fmla="*/ 6343 w 8640"/>
                <a:gd name="T3" fmla="*/ 1061 h 1118"/>
                <a:gd name="T4" fmla="*/ 5979 w 8640"/>
                <a:gd name="T5" fmla="*/ 1102 h 1118"/>
                <a:gd name="T6" fmla="*/ 5613 w 8640"/>
                <a:gd name="T7" fmla="*/ 1103 h 1118"/>
                <a:gd name="T8" fmla="*/ 4881 w 8640"/>
                <a:gd name="T9" fmla="*/ 1049 h 1118"/>
                <a:gd name="T10" fmla="*/ 3439 w 8640"/>
                <a:gd name="T11" fmla="*/ 779 h 1118"/>
                <a:gd name="T12" fmla="*/ 2022 w 8640"/>
                <a:gd name="T13" fmla="*/ 397 h 1118"/>
                <a:gd name="T14" fmla="*/ 587 w 8640"/>
                <a:gd name="T15" fmla="*/ 81 h 1118"/>
                <a:gd name="T16" fmla="*/ 0 w 8640"/>
                <a:gd name="T17" fmla="*/ 0 h 1118"/>
                <a:gd name="T18" fmla="*/ 0 w 8640"/>
                <a:gd name="T19" fmla="*/ 43 h 1118"/>
                <a:gd name="T20" fmla="*/ 2011 w 8640"/>
                <a:gd name="T21" fmla="*/ 438 h 1118"/>
                <a:gd name="T22" fmla="*/ 3434 w 8640"/>
                <a:gd name="T23" fmla="*/ 800 h 1118"/>
                <a:gd name="T24" fmla="*/ 4880 w 8640"/>
                <a:gd name="T25" fmla="*/ 1056 h 1118"/>
                <a:gd name="T26" fmla="*/ 5612 w 8640"/>
                <a:gd name="T27" fmla="*/ 1109 h 1118"/>
                <a:gd name="T28" fmla="*/ 5980 w 8640"/>
                <a:gd name="T29" fmla="*/ 1111 h 1118"/>
                <a:gd name="T30" fmla="*/ 6345 w 8640"/>
                <a:gd name="T31" fmla="*/ 1073 h 1118"/>
                <a:gd name="T32" fmla="*/ 7777 w 8640"/>
                <a:gd name="T33" fmla="*/ 748 h 1118"/>
                <a:gd name="T34" fmla="*/ 8640 w 8640"/>
                <a:gd name="T35" fmla="*/ 487 h 1118"/>
                <a:gd name="T36" fmla="*/ 8640 w 8640"/>
                <a:gd name="T37" fmla="*/ 435 h 1118"/>
                <a:gd name="T38" fmla="*/ 7768 w 8640"/>
                <a:gd name="T39" fmla="*/ 71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40" h="1118">
                  <a:moveTo>
                    <a:pt x="7768" y="715"/>
                  </a:moveTo>
                  <a:cubicBezTo>
                    <a:pt x="7299" y="854"/>
                    <a:pt x="6827" y="986"/>
                    <a:pt x="6343" y="1061"/>
                  </a:cubicBezTo>
                  <a:cubicBezTo>
                    <a:pt x="6223" y="1080"/>
                    <a:pt x="6101" y="1094"/>
                    <a:pt x="5979" y="1102"/>
                  </a:cubicBezTo>
                  <a:cubicBezTo>
                    <a:pt x="5857" y="1110"/>
                    <a:pt x="5735" y="1107"/>
                    <a:pt x="5613" y="1103"/>
                  </a:cubicBezTo>
                  <a:cubicBezTo>
                    <a:pt x="5368" y="1096"/>
                    <a:pt x="5124" y="1076"/>
                    <a:pt x="4881" y="1049"/>
                  </a:cubicBezTo>
                  <a:cubicBezTo>
                    <a:pt x="4394" y="995"/>
                    <a:pt x="3914" y="899"/>
                    <a:pt x="3439" y="779"/>
                  </a:cubicBezTo>
                  <a:cubicBezTo>
                    <a:pt x="2965" y="661"/>
                    <a:pt x="2495" y="523"/>
                    <a:pt x="2022" y="397"/>
                  </a:cubicBezTo>
                  <a:cubicBezTo>
                    <a:pt x="1548" y="273"/>
                    <a:pt x="1071" y="158"/>
                    <a:pt x="587" y="81"/>
                  </a:cubicBezTo>
                  <a:cubicBezTo>
                    <a:pt x="392" y="49"/>
                    <a:pt x="196" y="22"/>
                    <a:pt x="0" y="0"/>
                  </a:cubicBezTo>
                  <a:cubicBezTo>
                    <a:pt x="0" y="43"/>
                    <a:pt x="0" y="43"/>
                    <a:pt x="0" y="43"/>
                  </a:cubicBezTo>
                  <a:cubicBezTo>
                    <a:pt x="678" y="125"/>
                    <a:pt x="1350" y="265"/>
                    <a:pt x="2011" y="438"/>
                  </a:cubicBezTo>
                  <a:cubicBezTo>
                    <a:pt x="2485" y="558"/>
                    <a:pt x="2958" y="689"/>
                    <a:pt x="3434" y="800"/>
                  </a:cubicBezTo>
                  <a:cubicBezTo>
                    <a:pt x="3911" y="912"/>
                    <a:pt x="4393" y="1003"/>
                    <a:pt x="4880" y="1056"/>
                  </a:cubicBezTo>
                  <a:cubicBezTo>
                    <a:pt x="5123" y="1084"/>
                    <a:pt x="5368" y="1100"/>
                    <a:pt x="5612" y="1109"/>
                  </a:cubicBezTo>
                  <a:cubicBezTo>
                    <a:pt x="5735" y="1114"/>
                    <a:pt x="5857" y="1118"/>
                    <a:pt x="5980" y="1111"/>
                  </a:cubicBezTo>
                  <a:cubicBezTo>
                    <a:pt x="6102" y="1104"/>
                    <a:pt x="6224" y="1091"/>
                    <a:pt x="6345" y="1073"/>
                  </a:cubicBezTo>
                  <a:cubicBezTo>
                    <a:pt x="6830" y="1000"/>
                    <a:pt x="7306" y="881"/>
                    <a:pt x="7777" y="748"/>
                  </a:cubicBezTo>
                  <a:cubicBezTo>
                    <a:pt x="8066" y="666"/>
                    <a:pt x="8354" y="578"/>
                    <a:pt x="8640" y="487"/>
                  </a:cubicBezTo>
                  <a:cubicBezTo>
                    <a:pt x="8640" y="435"/>
                    <a:pt x="8640" y="435"/>
                    <a:pt x="8640" y="435"/>
                  </a:cubicBezTo>
                  <a:cubicBezTo>
                    <a:pt x="8350" y="532"/>
                    <a:pt x="8060" y="626"/>
                    <a:pt x="7768" y="7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0" name="Freeform 2703"/>
            <p:cNvSpPr>
              <a:spLocks/>
            </p:cNvSpPr>
            <p:nvPr/>
          </p:nvSpPr>
          <p:spPr bwMode="auto">
            <a:xfrm>
              <a:off x="0" y="2986"/>
              <a:ext cx="5757" cy="906"/>
            </a:xfrm>
            <a:custGeom>
              <a:avLst/>
              <a:gdLst>
                <a:gd name="T0" fmla="*/ 7650 w 8640"/>
                <a:gd name="T1" fmla="*/ 924 h 1361"/>
                <a:gd name="T2" fmla="*/ 6943 w 8640"/>
                <a:gd name="T3" fmla="*/ 1140 h 1361"/>
                <a:gd name="T4" fmla="*/ 6223 w 8640"/>
                <a:gd name="T5" fmla="*/ 1303 h 1361"/>
                <a:gd name="T6" fmla="*/ 5856 w 8640"/>
                <a:gd name="T7" fmla="*/ 1345 h 1361"/>
                <a:gd name="T8" fmla="*/ 5487 w 8640"/>
                <a:gd name="T9" fmla="*/ 1343 h 1361"/>
                <a:gd name="T10" fmla="*/ 4751 w 8640"/>
                <a:gd name="T11" fmla="*/ 1276 h 1361"/>
                <a:gd name="T12" fmla="*/ 3312 w 8640"/>
                <a:gd name="T13" fmla="*/ 945 h 1361"/>
                <a:gd name="T14" fmla="*/ 1908 w 8640"/>
                <a:gd name="T15" fmla="*/ 481 h 1361"/>
                <a:gd name="T16" fmla="*/ 480 w 8640"/>
                <a:gd name="T17" fmla="*/ 88 h 1361"/>
                <a:gd name="T18" fmla="*/ 0 w 8640"/>
                <a:gd name="T19" fmla="*/ 0 h 1361"/>
                <a:gd name="T20" fmla="*/ 0 w 8640"/>
                <a:gd name="T21" fmla="*/ 43 h 1361"/>
                <a:gd name="T22" fmla="*/ 470 w 8640"/>
                <a:gd name="T23" fmla="*/ 134 h 1361"/>
                <a:gd name="T24" fmla="*/ 1895 w 8640"/>
                <a:gd name="T25" fmla="*/ 521 h 1361"/>
                <a:gd name="T26" fmla="*/ 3306 w 8640"/>
                <a:gd name="T27" fmla="*/ 966 h 1361"/>
                <a:gd name="T28" fmla="*/ 4750 w 8640"/>
                <a:gd name="T29" fmla="*/ 1284 h 1361"/>
                <a:gd name="T30" fmla="*/ 5487 w 8640"/>
                <a:gd name="T31" fmla="*/ 1350 h 1361"/>
                <a:gd name="T32" fmla="*/ 5857 w 8640"/>
                <a:gd name="T33" fmla="*/ 1354 h 1361"/>
                <a:gd name="T34" fmla="*/ 6225 w 8640"/>
                <a:gd name="T35" fmla="*/ 1315 h 1361"/>
                <a:gd name="T36" fmla="*/ 7661 w 8640"/>
                <a:gd name="T37" fmla="*/ 957 h 1361"/>
                <a:gd name="T38" fmla="*/ 8640 w 8640"/>
                <a:gd name="T39" fmla="*/ 630 h 1361"/>
                <a:gd name="T40" fmla="*/ 8640 w 8640"/>
                <a:gd name="T41" fmla="*/ 573 h 1361"/>
                <a:gd name="T42" fmla="*/ 7650 w 8640"/>
                <a:gd name="T43" fmla="*/ 924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40" h="1361">
                  <a:moveTo>
                    <a:pt x="7650" y="924"/>
                  </a:moveTo>
                  <a:cubicBezTo>
                    <a:pt x="7416" y="1001"/>
                    <a:pt x="7181" y="1075"/>
                    <a:pt x="6943" y="1140"/>
                  </a:cubicBezTo>
                  <a:cubicBezTo>
                    <a:pt x="6706" y="1206"/>
                    <a:pt x="6466" y="1263"/>
                    <a:pt x="6223" y="1303"/>
                  </a:cubicBezTo>
                  <a:cubicBezTo>
                    <a:pt x="6102" y="1323"/>
                    <a:pt x="5979" y="1338"/>
                    <a:pt x="5856" y="1345"/>
                  </a:cubicBezTo>
                  <a:cubicBezTo>
                    <a:pt x="5734" y="1353"/>
                    <a:pt x="5610" y="1347"/>
                    <a:pt x="5487" y="1343"/>
                  </a:cubicBezTo>
                  <a:cubicBezTo>
                    <a:pt x="5241" y="1334"/>
                    <a:pt x="4995" y="1310"/>
                    <a:pt x="4751" y="1276"/>
                  </a:cubicBezTo>
                  <a:cubicBezTo>
                    <a:pt x="4263" y="1209"/>
                    <a:pt x="3783" y="1090"/>
                    <a:pt x="3312" y="945"/>
                  </a:cubicBezTo>
                  <a:cubicBezTo>
                    <a:pt x="2841" y="801"/>
                    <a:pt x="2377" y="634"/>
                    <a:pt x="1908" y="481"/>
                  </a:cubicBezTo>
                  <a:cubicBezTo>
                    <a:pt x="1438" y="329"/>
                    <a:pt x="964" y="188"/>
                    <a:pt x="480" y="88"/>
                  </a:cubicBezTo>
                  <a:cubicBezTo>
                    <a:pt x="321" y="55"/>
                    <a:pt x="161" y="25"/>
                    <a:pt x="0" y="0"/>
                  </a:cubicBezTo>
                  <a:cubicBezTo>
                    <a:pt x="0" y="43"/>
                    <a:pt x="0" y="43"/>
                    <a:pt x="0" y="43"/>
                  </a:cubicBezTo>
                  <a:cubicBezTo>
                    <a:pt x="157" y="70"/>
                    <a:pt x="314" y="100"/>
                    <a:pt x="470" y="134"/>
                  </a:cubicBezTo>
                  <a:cubicBezTo>
                    <a:pt x="951" y="237"/>
                    <a:pt x="1426" y="370"/>
                    <a:pt x="1895" y="521"/>
                  </a:cubicBezTo>
                  <a:cubicBezTo>
                    <a:pt x="2365" y="668"/>
                    <a:pt x="2832" y="828"/>
                    <a:pt x="3306" y="966"/>
                  </a:cubicBezTo>
                  <a:cubicBezTo>
                    <a:pt x="3780" y="1103"/>
                    <a:pt x="4261" y="1216"/>
                    <a:pt x="4750" y="1284"/>
                  </a:cubicBezTo>
                  <a:cubicBezTo>
                    <a:pt x="4994" y="1317"/>
                    <a:pt x="5240" y="1338"/>
                    <a:pt x="5487" y="1350"/>
                  </a:cubicBezTo>
                  <a:cubicBezTo>
                    <a:pt x="5610" y="1354"/>
                    <a:pt x="5733" y="1361"/>
                    <a:pt x="5857" y="1354"/>
                  </a:cubicBezTo>
                  <a:cubicBezTo>
                    <a:pt x="5980" y="1348"/>
                    <a:pt x="6103" y="1334"/>
                    <a:pt x="6225" y="1315"/>
                  </a:cubicBezTo>
                  <a:cubicBezTo>
                    <a:pt x="6712" y="1236"/>
                    <a:pt x="7189" y="1103"/>
                    <a:pt x="7661" y="957"/>
                  </a:cubicBezTo>
                  <a:cubicBezTo>
                    <a:pt x="7989" y="854"/>
                    <a:pt x="8316" y="745"/>
                    <a:pt x="8640" y="630"/>
                  </a:cubicBezTo>
                  <a:cubicBezTo>
                    <a:pt x="8640" y="573"/>
                    <a:pt x="8640" y="573"/>
                    <a:pt x="8640" y="573"/>
                  </a:cubicBezTo>
                  <a:cubicBezTo>
                    <a:pt x="8312" y="695"/>
                    <a:pt x="7982" y="813"/>
                    <a:pt x="7650" y="9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1" name="Freeform 2704"/>
            <p:cNvSpPr>
              <a:spLocks/>
            </p:cNvSpPr>
            <p:nvPr/>
          </p:nvSpPr>
          <p:spPr bwMode="auto">
            <a:xfrm>
              <a:off x="0" y="2983"/>
              <a:ext cx="5757" cy="1063"/>
            </a:xfrm>
            <a:custGeom>
              <a:avLst/>
              <a:gdLst>
                <a:gd name="T0" fmla="*/ 7529 w 8640"/>
                <a:gd name="T1" fmla="*/ 1130 h 1596"/>
                <a:gd name="T2" fmla="*/ 6822 w 8640"/>
                <a:gd name="T3" fmla="*/ 1365 h 1596"/>
                <a:gd name="T4" fmla="*/ 6099 w 8640"/>
                <a:gd name="T5" fmla="*/ 1541 h 1596"/>
                <a:gd name="T6" fmla="*/ 5729 w 8640"/>
                <a:gd name="T7" fmla="*/ 1583 h 1596"/>
                <a:gd name="T8" fmla="*/ 5357 w 8640"/>
                <a:gd name="T9" fmla="*/ 1577 h 1596"/>
                <a:gd name="T10" fmla="*/ 4616 w 8640"/>
                <a:gd name="T11" fmla="*/ 1494 h 1596"/>
                <a:gd name="T12" fmla="*/ 3182 w 8640"/>
                <a:gd name="T13" fmla="*/ 1098 h 1596"/>
                <a:gd name="T14" fmla="*/ 1794 w 8640"/>
                <a:gd name="T15" fmla="*/ 553 h 1596"/>
                <a:gd name="T16" fmla="*/ 375 w 8640"/>
                <a:gd name="T17" fmla="*/ 87 h 1596"/>
                <a:gd name="T18" fmla="*/ 0 w 8640"/>
                <a:gd name="T19" fmla="*/ 0 h 1596"/>
                <a:gd name="T20" fmla="*/ 0 w 8640"/>
                <a:gd name="T21" fmla="*/ 45 h 1596"/>
                <a:gd name="T22" fmla="*/ 363 w 8640"/>
                <a:gd name="T23" fmla="*/ 132 h 1596"/>
                <a:gd name="T24" fmla="*/ 1779 w 8640"/>
                <a:gd name="T25" fmla="*/ 592 h 1596"/>
                <a:gd name="T26" fmla="*/ 3175 w 8640"/>
                <a:gd name="T27" fmla="*/ 1118 h 1596"/>
                <a:gd name="T28" fmla="*/ 4615 w 8640"/>
                <a:gd name="T29" fmla="*/ 1501 h 1596"/>
                <a:gd name="T30" fmla="*/ 5356 w 8640"/>
                <a:gd name="T31" fmla="*/ 1583 h 1596"/>
                <a:gd name="T32" fmla="*/ 5729 w 8640"/>
                <a:gd name="T33" fmla="*/ 1592 h 1596"/>
                <a:gd name="T34" fmla="*/ 6101 w 8640"/>
                <a:gd name="T35" fmla="*/ 1553 h 1596"/>
                <a:gd name="T36" fmla="*/ 7540 w 8640"/>
                <a:gd name="T37" fmla="*/ 1163 h 1596"/>
                <a:gd name="T38" fmla="*/ 8640 w 8640"/>
                <a:gd name="T39" fmla="*/ 758 h 1596"/>
                <a:gd name="T40" fmla="*/ 8640 w 8640"/>
                <a:gd name="T41" fmla="*/ 699 h 1596"/>
                <a:gd name="T42" fmla="*/ 7529 w 8640"/>
                <a:gd name="T43" fmla="*/ 1130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40" h="1596">
                  <a:moveTo>
                    <a:pt x="7529" y="1130"/>
                  </a:moveTo>
                  <a:cubicBezTo>
                    <a:pt x="7295" y="1214"/>
                    <a:pt x="7060" y="1294"/>
                    <a:pt x="6822" y="1365"/>
                  </a:cubicBezTo>
                  <a:cubicBezTo>
                    <a:pt x="6584" y="1436"/>
                    <a:pt x="6343" y="1499"/>
                    <a:pt x="6099" y="1541"/>
                  </a:cubicBezTo>
                  <a:cubicBezTo>
                    <a:pt x="5976" y="1561"/>
                    <a:pt x="5853" y="1577"/>
                    <a:pt x="5729" y="1583"/>
                  </a:cubicBezTo>
                  <a:cubicBezTo>
                    <a:pt x="5605" y="1588"/>
                    <a:pt x="5481" y="1582"/>
                    <a:pt x="5357" y="1577"/>
                  </a:cubicBezTo>
                  <a:cubicBezTo>
                    <a:pt x="5108" y="1565"/>
                    <a:pt x="4861" y="1535"/>
                    <a:pt x="4616" y="1494"/>
                  </a:cubicBezTo>
                  <a:cubicBezTo>
                    <a:pt x="4126" y="1411"/>
                    <a:pt x="3648" y="1269"/>
                    <a:pt x="3182" y="1098"/>
                  </a:cubicBezTo>
                  <a:cubicBezTo>
                    <a:pt x="2715" y="928"/>
                    <a:pt x="2258" y="732"/>
                    <a:pt x="1794" y="553"/>
                  </a:cubicBezTo>
                  <a:cubicBezTo>
                    <a:pt x="1329" y="375"/>
                    <a:pt x="858" y="209"/>
                    <a:pt x="375" y="87"/>
                  </a:cubicBezTo>
                  <a:cubicBezTo>
                    <a:pt x="251" y="56"/>
                    <a:pt x="126" y="27"/>
                    <a:pt x="0" y="0"/>
                  </a:cubicBezTo>
                  <a:cubicBezTo>
                    <a:pt x="0" y="45"/>
                    <a:pt x="0" y="45"/>
                    <a:pt x="0" y="45"/>
                  </a:cubicBezTo>
                  <a:cubicBezTo>
                    <a:pt x="122" y="72"/>
                    <a:pt x="243" y="101"/>
                    <a:pt x="363" y="132"/>
                  </a:cubicBezTo>
                  <a:cubicBezTo>
                    <a:pt x="843" y="258"/>
                    <a:pt x="1314" y="415"/>
                    <a:pt x="1779" y="592"/>
                  </a:cubicBezTo>
                  <a:cubicBezTo>
                    <a:pt x="2244" y="766"/>
                    <a:pt x="2705" y="954"/>
                    <a:pt x="3175" y="1118"/>
                  </a:cubicBezTo>
                  <a:cubicBezTo>
                    <a:pt x="3644" y="1282"/>
                    <a:pt x="4124" y="1419"/>
                    <a:pt x="4615" y="1501"/>
                  </a:cubicBezTo>
                  <a:cubicBezTo>
                    <a:pt x="4860" y="1542"/>
                    <a:pt x="5108" y="1568"/>
                    <a:pt x="5356" y="1583"/>
                  </a:cubicBezTo>
                  <a:cubicBezTo>
                    <a:pt x="5480" y="1589"/>
                    <a:pt x="5605" y="1596"/>
                    <a:pt x="5729" y="1592"/>
                  </a:cubicBezTo>
                  <a:cubicBezTo>
                    <a:pt x="5854" y="1587"/>
                    <a:pt x="5978" y="1572"/>
                    <a:pt x="6101" y="1553"/>
                  </a:cubicBezTo>
                  <a:cubicBezTo>
                    <a:pt x="6592" y="1468"/>
                    <a:pt x="7069" y="1322"/>
                    <a:pt x="7540" y="1163"/>
                  </a:cubicBezTo>
                  <a:cubicBezTo>
                    <a:pt x="7910" y="1037"/>
                    <a:pt x="8277" y="901"/>
                    <a:pt x="8640" y="758"/>
                  </a:cubicBezTo>
                  <a:cubicBezTo>
                    <a:pt x="8640" y="699"/>
                    <a:pt x="8640" y="699"/>
                    <a:pt x="8640" y="699"/>
                  </a:cubicBezTo>
                  <a:cubicBezTo>
                    <a:pt x="8272" y="849"/>
                    <a:pt x="7902" y="994"/>
                    <a:pt x="7529" y="1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2" name="Freeform 2705"/>
            <p:cNvSpPr>
              <a:spLocks/>
            </p:cNvSpPr>
            <p:nvPr/>
          </p:nvSpPr>
          <p:spPr bwMode="auto">
            <a:xfrm>
              <a:off x="0" y="2986"/>
              <a:ext cx="5757" cy="1213"/>
            </a:xfrm>
            <a:custGeom>
              <a:avLst/>
              <a:gdLst>
                <a:gd name="T0" fmla="*/ 7405 w 8640"/>
                <a:gd name="T1" fmla="*/ 1330 h 1821"/>
                <a:gd name="T2" fmla="*/ 6697 w 8640"/>
                <a:gd name="T3" fmla="*/ 1584 h 1821"/>
                <a:gd name="T4" fmla="*/ 5970 w 8640"/>
                <a:gd name="T5" fmla="*/ 1772 h 1821"/>
                <a:gd name="T6" fmla="*/ 5598 w 8640"/>
                <a:gd name="T7" fmla="*/ 1812 h 1821"/>
                <a:gd name="T8" fmla="*/ 5222 w 8640"/>
                <a:gd name="T9" fmla="*/ 1801 h 1821"/>
                <a:gd name="T10" fmla="*/ 4477 w 8640"/>
                <a:gd name="T11" fmla="*/ 1700 h 1821"/>
                <a:gd name="T12" fmla="*/ 3050 w 8640"/>
                <a:gd name="T13" fmla="*/ 1235 h 1821"/>
                <a:gd name="T14" fmla="*/ 1680 w 8640"/>
                <a:gd name="T15" fmla="*/ 612 h 1821"/>
                <a:gd name="T16" fmla="*/ 272 w 8640"/>
                <a:gd name="T17" fmla="*/ 77 h 1821"/>
                <a:gd name="T18" fmla="*/ 0 w 8640"/>
                <a:gd name="T19" fmla="*/ 0 h 1821"/>
                <a:gd name="T20" fmla="*/ 0 w 8640"/>
                <a:gd name="T21" fmla="*/ 47 h 1821"/>
                <a:gd name="T22" fmla="*/ 258 w 8640"/>
                <a:gd name="T23" fmla="*/ 121 h 1821"/>
                <a:gd name="T24" fmla="*/ 1663 w 8640"/>
                <a:gd name="T25" fmla="*/ 650 h 1821"/>
                <a:gd name="T26" fmla="*/ 3042 w 8640"/>
                <a:gd name="T27" fmla="*/ 1255 h 1821"/>
                <a:gd name="T28" fmla="*/ 4476 w 8640"/>
                <a:gd name="T29" fmla="*/ 1707 h 1821"/>
                <a:gd name="T30" fmla="*/ 5221 w 8640"/>
                <a:gd name="T31" fmla="*/ 1807 h 1821"/>
                <a:gd name="T32" fmla="*/ 5598 w 8640"/>
                <a:gd name="T33" fmla="*/ 1821 h 1821"/>
                <a:gd name="T34" fmla="*/ 5972 w 8640"/>
                <a:gd name="T35" fmla="*/ 1784 h 1821"/>
                <a:gd name="T36" fmla="*/ 7417 w 8640"/>
                <a:gd name="T37" fmla="*/ 1363 h 1821"/>
                <a:gd name="T38" fmla="*/ 8640 w 8640"/>
                <a:gd name="T39" fmla="*/ 871 h 1821"/>
                <a:gd name="T40" fmla="*/ 8640 w 8640"/>
                <a:gd name="T41" fmla="*/ 810 h 1821"/>
                <a:gd name="T42" fmla="*/ 7405 w 8640"/>
                <a:gd name="T43" fmla="*/ 1330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40" h="1821">
                  <a:moveTo>
                    <a:pt x="7405" y="1330"/>
                  </a:moveTo>
                  <a:cubicBezTo>
                    <a:pt x="7171" y="1421"/>
                    <a:pt x="6936" y="1507"/>
                    <a:pt x="6697" y="1584"/>
                  </a:cubicBezTo>
                  <a:cubicBezTo>
                    <a:pt x="6459" y="1661"/>
                    <a:pt x="6217" y="1728"/>
                    <a:pt x="5970" y="1772"/>
                  </a:cubicBezTo>
                  <a:cubicBezTo>
                    <a:pt x="5847" y="1793"/>
                    <a:pt x="5722" y="1809"/>
                    <a:pt x="5598" y="1812"/>
                  </a:cubicBezTo>
                  <a:cubicBezTo>
                    <a:pt x="5472" y="1813"/>
                    <a:pt x="5347" y="1809"/>
                    <a:pt x="5222" y="1801"/>
                  </a:cubicBezTo>
                  <a:cubicBezTo>
                    <a:pt x="4972" y="1786"/>
                    <a:pt x="4723" y="1749"/>
                    <a:pt x="4477" y="1700"/>
                  </a:cubicBezTo>
                  <a:cubicBezTo>
                    <a:pt x="3985" y="1600"/>
                    <a:pt x="3510" y="1432"/>
                    <a:pt x="3050" y="1235"/>
                  </a:cubicBezTo>
                  <a:cubicBezTo>
                    <a:pt x="2588" y="1039"/>
                    <a:pt x="2138" y="817"/>
                    <a:pt x="1680" y="612"/>
                  </a:cubicBezTo>
                  <a:cubicBezTo>
                    <a:pt x="1221" y="409"/>
                    <a:pt x="754" y="219"/>
                    <a:pt x="272" y="77"/>
                  </a:cubicBezTo>
                  <a:cubicBezTo>
                    <a:pt x="181" y="50"/>
                    <a:pt x="91" y="24"/>
                    <a:pt x="0" y="0"/>
                  </a:cubicBezTo>
                  <a:cubicBezTo>
                    <a:pt x="0" y="47"/>
                    <a:pt x="0" y="47"/>
                    <a:pt x="0" y="47"/>
                  </a:cubicBezTo>
                  <a:cubicBezTo>
                    <a:pt x="86" y="70"/>
                    <a:pt x="173" y="95"/>
                    <a:pt x="258" y="121"/>
                  </a:cubicBezTo>
                  <a:cubicBezTo>
                    <a:pt x="737" y="267"/>
                    <a:pt x="1204" y="449"/>
                    <a:pt x="1663" y="650"/>
                  </a:cubicBezTo>
                  <a:cubicBezTo>
                    <a:pt x="2123" y="850"/>
                    <a:pt x="2577" y="1064"/>
                    <a:pt x="3042" y="1255"/>
                  </a:cubicBezTo>
                  <a:cubicBezTo>
                    <a:pt x="3506" y="1445"/>
                    <a:pt x="3983" y="1607"/>
                    <a:pt x="4476" y="1707"/>
                  </a:cubicBezTo>
                  <a:cubicBezTo>
                    <a:pt x="4722" y="1757"/>
                    <a:pt x="4971" y="1789"/>
                    <a:pt x="5221" y="1807"/>
                  </a:cubicBezTo>
                  <a:cubicBezTo>
                    <a:pt x="5347" y="1816"/>
                    <a:pt x="5472" y="1821"/>
                    <a:pt x="5598" y="1821"/>
                  </a:cubicBezTo>
                  <a:cubicBezTo>
                    <a:pt x="5723" y="1819"/>
                    <a:pt x="5849" y="1805"/>
                    <a:pt x="5972" y="1784"/>
                  </a:cubicBezTo>
                  <a:cubicBezTo>
                    <a:pt x="6468" y="1695"/>
                    <a:pt x="6946" y="1535"/>
                    <a:pt x="7417" y="1363"/>
                  </a:cubicBezTo>
                  <a:cubicBezTo>
                    <a:pt x="7829" y="1210"/>
                    <a:pt x="8237" y="1046"/>
                    <a:pt x="8640" y="871"/>
                  </a:cubicBezTo>
                  <a:cubicBezTo>
                    <a:pt x="8640" y="810"/>
                    <a:pt x="8640" y="810"/>
                    <a:pt x="8640" y="810"/>
                  </a:cubicBezTo>
                  <a:cubicBezTo>
                    <a:pt x="8232" y="992"/>
                    <a:pt x="7821" y="1167"/>
                    <a:pt x="7405" y="1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3" name="Freeform 2706"/>
            <p:cNvSpPr>
              <a:spLocks/>
            </p:cNvSpPr>
            <p:nvPr/>
          </p:nvSpPr>
          <p:spPr bwMode="auto">
            <a:xfrm>
              <a:off x="3925" y="3597"/>
              <a:ext cx="1832" cy="720"/>
            </a:xfrm>
            <a:custGeom>
              <a:avLst/>
              <a:gdLst>
                <a:gd name="T0" fmla="*/ 1388 w 2749"/>
                <a:gd name="T1" fmla="*/ 621 h 1081"/>
                <a:gd name="T2" fmla="*/ 679 w 2749"/>
                <a:gd name="T3" fmla="*/ 893 h 1081"/>
                <a:gd name="T4" fmla="*/ 0 w 2749"/>
                <a:gd name="T5" fmla="*/ 1081 h 1081"/>
                <a:gd name="T6" fmla="*/ 62 w 2749"/>
                <a:gd name="T7" fmla="*/ 1081 h 1081"/>
                <a:gd name="T8" fmla="*/ 1401 w 2749"/>
                <a:gd name="T9" fmla="*/ 653 h 1081"/>
                <a:gd name="T10" fmla="*/ 2749 w 2749"/>
                <a:gd name="T11" fmla="*/ 64 h 1081"/>
                <a:gd name="T12" fmla="*/ 2749 w 2749"/>
                <a:gd name="T13" fmla="*/ 0 h 1081"/>
                <a:gd name="T14" fmla="*/ 1388 w 2749"/>
                <a:gd name="T15" fmla="*/ 62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9" h="1081">
                  <a:moveTo>
                    <a:pt x="1388" y="621"/>
                  </a:moveTo>
                  <a:cubicBezTo>
                    <a:pt x="1154" y="718"/>
                    <a:pt x="918" y="811"/>
                    <a:pt x="679" y="893"/>
                  </a:cubicBezTo>
                  <a:cubicBezTo>
                    <a:pt x="457" y="969"/>
                    <a:pt x="230" y="1036"/>
                    <a:pt x="0" y="1081"/>
                  </a:cubicBezTo>
                  <a:cubicBezTo>
                    <a:pt x="62" y="1081"/>
                    <a:pt x="62" y="1081"/>
                    <a:pt x="62" y="1081"/>
                  </a:cubicBezTo>
                  <a:cubicBezTo>
                    <a:pt x="522" y="986"/>
                    <a:pt x="965" y="824"/>
                    <a:pt x="1401" y="653"/>
                  </a:cubicBezTo>
                  <a:cubicBezTo>
                    <a:pt x="1856" y="471"/>
                    <a:pt x="2306" y="273"/>
                    <a:pt x="2749" y="64"/>
                  </a:cubicBezTo>
                  <a:cubicBezTo>
                    <a:pt x="2749" y="0"/>
                    <a:pt x="2749" y="0"/>
                    <a:pt x="2749" y="0"/>
                  </a:cubicBezTo>
                  <a:cubicBezTo>
                    <a:pt x="2300" y="217"/>
                    <a:pt x="1847" y="427"/>
                    <a:pt x="1388" y="6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4" name="Freeform 2707"/>
            <p:cNvSpPr>
              <a:spLocks/>
            </p:cNvSpPr>
            <p:nvPr/>
          </p:nvSpPr>
          <p:spPr bwMode="auto">
            <a:xfrm>
              <a:off x="4363" y="3663"/>
              <a:ext cx="1394" cy="654"/>
            </a:xfrm>
            <a:custGeom>
              <a:avLst/>
              <a:gdLst>
                <a:gd name="T0" fmla="*/ 602 w 2092"/>
                <a:gd name="T1" fmla="*/ 731 h 981"/>
                <a:gd name="T2" fmla="*/ 0 w 2092"/>
                <a:gd name="T3" fmla="*/ 981 h 981"/>
                <a:gd name="T4" fmla="*/ 69 w 2092"/>
                <a:gd name="T5" fmla="*/ 981 h 981"/>
                <a:gd name="T6" fmla="*/ 616 w 2092"/>
                <a:gd name="T7" fmla="*/ 763 h 981"/>
                <a:gd name="T8" fmla="*/ 2007 w 2092"/>
                <a:gd name="T9" fmla="*/ 109 h 981"/>
                <a:gd name="T10" fmla="*/ 2092 w 2092"/>
                <a:gd name="T11" fmla="*/ 66 h 981"/>
                <a:gd name="T12" fmla="*/ 2092 w 2092"/>
                <a:gd name="T13" fmla="*/ 0 h 981"/>
                <a:gd name="T14" fmla="*/ 602 w 2092"/>
                <a:gd name="T15" fmla="*/ 731 h 9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2" h="981">
                  <a:moveTo>
                    <a:pt x="602" y="731"/>
                  </a:moveTo>
                  <a:cubicBezTo>
                    <a:pt x="403" y="819"/>
                    <a:pt x="203" y="904"/>
                    <a:pt x="0" y="981"/>
                  </a:cubicBezTo>
                  <a:cubicBezTo>
                    <a:pt x="69" y="981"/>
                    <a:pt x="69" y="981"/>
                    <a:pt x="69" y="981"/>
                  </a:cubicBezTo>
                  <a:cubicBezTo>
                    <a:pt x="253" y="913"/>
                    <a:pt x="435" y="840"/>
                    <a:pt x="616" y="763"/>
                  </a:cubicBezTo>
                  <a:cubicBezTo>
                    <a:pt x="1087" y="561"/>
                    <a:pt x="1550" y="341"/>
                    <a:pt x="2007" y="109"/>
                  </a:cubicBezTo>
                  <a:cubicBezTo>
                    <a:pt x="2035" y="95"/>
                    <a:pt x="2064" y="80"/>
                    <a:pt x="2092" y="66"/>
                  </a:cubicBezTo>
                  <a:cubicBezTo>
                    <a:pt x="2092" y="0"/>
                    <a:pt x="2092" y="0"/>
                    <a:pt x="2092" y="0"/>
                  </a:cubicBezTo>
                  <a:cubicBezTo>
                    <a:pt x="1601" y="256"/>
                    <a:pt x="1106" y="503"/>
                    <a:pt x="602" y="7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5" name="Freeform 2708"/>
            <p:cNvSpPr>
              <a:spLocks/>
            </p:cNvSpPr>
            <p:nvPr/>
          </p:nvSpPr>
          <p:spPr bwMode="auto">
            <a:xfrm>
              <a:off x="4625" y="3725"/>
              <a:ext cx="1132" cy="592"/>
            </a:xfrm>
            <a:custGeom>
              <a:avLst/>
              <a:gdLst>
                <a:gd name="T0" fmla="*/ 79 w 1699"/>
                <a:gd name="T1" fmla="*/ 851 h 888"/>
                <a:gd name="T2" fmla="*/ 0 w 1699"/>
                <a:gd name="T3" fmla="*/ 888 h 888"/>
                <a:gd name="T4" fmla="*/ 81 w 1699"/>
                <a:gd name="T5" fmla="*/ 888 h 888"/>
                <a:gd name="T6" fmla="*/ 94 w 1699"/>
                <a:gd name="T7" fmla="*/ 883 h 888"/>
                <a:gd name="T8" fmla="*/ 1482 w 1699"/>
                <a:gd name="T9" fmla="*/ 186 h 888"/>
                <a:gd name="T10" fmla="*/ 1699 w 1699"/>
                <a:gd name="T11" fmla="*/ 68 h 888"/>
                <a:gd name="T12" fmla="*/ 1699 w 1699"/>
                <a:gd name="T13" fmla="*/ 0 h 888"/>
                <a:gd name="T14" fmla="*/ 79 w 1699"/>
                <a:gd name="T15" fmla="*/ 851 h 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9" h="888">
                  <a:moveTo>
                    <a:pt x="79" y="851"/>
                  </a:moveTo>
                  <a:cubicBezTo>
                    <a:pt x="53" y="863"/>
                    <a:pt x="26" y="876"/>
                    <a:pt x="0" y="888"/>
                  </a:cubicBezTo>
                  <a:cubicBezTo>
                    <a:pt x="81" y="888"/>
                    <a:pt x="81" y="888"/>
                    <a:pt x="81" y="888"/>
                  </a:cubicBezTo>
                  <a:cubicBezTo>
                    <a:pt x="86" y="886"/>
                    <a:pt x="90" y="884"/>
                    <a:pt x="94" y="883"/>
                  </a:cubicBezTo>
                  <a:cubicBezTo>
                    <a:pt x="565" y="667"/>
                    <a:pt x="1027" y="432"/>
                    <a:pt x="1482" y="186"/>
                  </a:cubicBezTo>
                  <a:cubicBezTo>
                    <a:pt x="1555" y="147"/>
                    <a:pt x="1627" y="107"/>
                    <a:pt x="1699" y="68"/>
                  </a:cubicBezTo>
                  <a:cubicBezTo>
                    <a:pt x="1699" y="0"/>
                    <a:pt x="1699" y="0"/>
                    <a:pt x="1699" y="0"/>
                  </a:cubicBezTo>
                  <a:cubicBezTo>
                    <a:pt x="1166" y="297"/>
                    <a:pt x="629" y="587"/>
                    <a:pt x="79" y="8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6" name="Freeform 2709"/>
            <p:cNvSpPr>
              <a:spLocks/>
            </p:cNvSpPr>
            <p:nvPr/>
          </p:nvSpPr>
          <p:spPr bwMode="auto">
            <a:xfrm>
              <a:off x="4818" y="3781"/>
              <a:ext cx="939" cy="536"/>
            </a:xfrm>
            <a:custGeom>
              <a:avLst/>
              <a:gdLst>
                <a:gd name="T0" fmla="*/ 0 w 1409"/>
                <a:gd name="T1" fmla="*/ 804 h 804"/>
                <a:gd name="T2" fmla="*/ 92 w 1409"/>
                <a:gd name="T3" fmla="*/ 804 h 804"/>
                <a:gd name="T4" fmla="*/ 1060 w 1409"/>
                <a:gd name="T5" fmla="*/ 274 h 804"/>
                <a:gd name="T6" fmla="*/ 1409 w 1409"/>
                <a:gd name="T7" fmla="*/ 72 h 804"/>
                <a:gd name="T8" fmla="*/ 1409 w 1409"/>
                <a:gd name="T9" fmla="*/ 0 h 804"/>
                <a:gd name="T10" fmla="*/ 0 w 1409"/>
                <a:gd name="T11" fmla="*/ 804 h 804"/>
              </a:gdLst>
              <a:ahLst/>
              <a:cxnLst>
                <a:cxn ang="0">
                  <a:pos x="T0" y="T1"/>
                </a:cxn>
                <a:cxn ang="0">
                  <a:pos x="T2" y="T3"/>
                </a:cxn>
                <a:cxn ang="0">
                  <a:pos x="T4" y="T5"/>
                </a:cxn>
                <a:cxn ang="0">
                  <a:pos x="T6" y="T7"/>
                </a:cxn>
                <a:cxn ang="0">
                  <a:pos x="T8" y="T9"/>
                </a:cxn>
                <a:cxn ang="0">
                  <a:pos x="T10" y="T11"/>
                </a:cxn>
              </a:cxnLst>
              <a:rect l="0" t="0" r="r" b="b"/>
              <a:pathLst>
                <a:path w="1409" h="804">
                  <a:moveTo>
                    <a:pt x="0" y="804"/>
                  </a:moveTo>
                  <a:cubicBezTo>
                    <a:pt x="92" y="804"/>
                    <a:pt x="92" y="804"/>
                    <a:pt x="92" y="804"/>
                  </a:cubicBezTo>
                  <a:cubicBezTo>
                    <a:pt x="419" y="635"/>
                    <a:pt x="741" y="458"/>
                    <a:pt x="1060" y="274"/>
                  </a:cubicBezTo>
                  <a:cubicBezTo>
                    <a:pt x="1176" y="207"/>
                    <a:pt x="1293" y="140"/>
                    <a:pt x="1409" y="72"/>
                  </a:cubicBezTo>
                  <a:cubicBezTo>
                    <a:pt x="1409" y="0"/>
                    <a:pt x="1409" y="0"/>
                    <a:pt x="1409" y="0"/>
                  </a:cubicBezTo>
                  <a:cubicBezTo>
                    <a:pt x="944" y="278"/>
                    <a:pt x="477" y="550"/>
                    <a:pt x="0" y="8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7" name="Freeform 2710"/>
            <p:cNvSpPr>
              <a:spLocks/>
            </p:cNvSpPr>
            <p:nvPr/>
          </p:nvSpPr>
          <p:spPr bwMode="auto">
            <a:xfrm>
              <a:off x="4971" y="3833"/>
              <a:ext cx="786" cy="484"/>
            </a:xfrm>
            <a:custGeom>
              <a:avLst/>
              <a:gdLst>
                <a:gd name="T0" fmla="*/ 0 w 1180"/>
                <a:gd name="T1" fmla="*/ 726 h 726"/>
                <a:gd name="T2" fmla="*/ 98 w 1180"/>
                <a:gd name="T3" fmla="*/ 726 h 726"/>
                <a:gd name="T4" fmla="*/ 697 w 1180"/>
                <a:gd name="T5" fmla="*/ 371 h 726"/>
                <a:gd name="T6" fmla="*/ 1180 w 1180"/>
                <a:gd name="T7" fmla="*/ 73 h 726"/>
                <a:gd name="T8" fmla="*/ 1180 w 1180"/>
                <a:gd name="T9" fmla="*/ 0 h 726"/>
                <a:gd name="T10" fmla="*/ 0 w 1180"/>
                <a:gd name="T11" fmla="*/ 726 h 726"/>
              </a:gdLst>
              <a:ahLst/>
              <a:cxnLst>
                <a:cxn ang="0">
                  <a:pos x="T0" y="T1"/>
                </a:cxn>
                <a:cxn ang="0">
                  <a:pos x="T2" y="T3"/>
                </a:cxn>
                <a:cxn ang="0">
                  <a:pos x="T4" y="T5"/>
                </a:cxn>
                <a:cxn ang="0">
                  <a:pos x="T6" y="T7"/>
                </a:cxn>
                <a:cxn ang="0">
                  <a:pos x="T8" y="T9"/>
                </a:cxn>
                <a:cxn ang="0">
                  <a:pos x="T10" y="T11"/>
                </a:cxn>
              </a:cxnLst>
              <a:rect l="0" t="0" r="r" b="b"/>
              <a:pathLst>
                <a:path w="1180" h="726">
                  <a:moveTo>
                    <a:pt x="0" y="726"/>
                  </a:moveTo>
                  <a:cubicBezTo>
                    <a:pt x="98" y="726"/>
                    <a:pt x="98" y="726"/>
                    <a:pt x="98" y="726"/>
                  </a:cubicBezTo>
                  <a:cubicBezTo>
                    <a:pt x="299" y="611"/>
                    <a:pt x="499" y="492"/>
                    <a:pt x="697" y="371"/>
                  </a:cubicBezTo>
                  <a:cubicBezTo>
                    <a:pt x="859" y="273"/>
                    <a:pt x="1020" y="173"/>
                    <a:pt x="1180" y="73"/>
                  </a:cubicBezTo>
                  <a:cubicBezTo>
                    <a:pt x="1180" y="0"/>
                    <a:pt x="1180" y="0"/>
                    <a:pt x="1180" y="0"/>
                  </a:cubicBezTo>
                  <a:cubicBezTo>
                    <a:pt x="790" y="247"/>
                    <a:pt x="398" y="492"/>
                    <a:pt x="0" y="7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8" name="Freeform 2711"/>
            <p:cNvSpPr>
              <a:spLocks/>
            </p:cNvSpPr>
            <p:nvPr/>
          </p:nvSpPr>
          <p:spPr bwMode="auto">
            <a:xfrm>
              <a:off x="5095" y="3880"/>
              <a:ext cx="662" cy="437"/>
            </a:xfrm>
            <a:custGeom>
              <a:avLst/>
              <a:gdLst>
                <a:gd name="T0" fmla="*/ 0 w 994"/>
                <a:gd name="T1" fmla="*/ 656 h 656"/>
                <a:gd name="T2" fmla="*/ 101 w 994"/>
                <a:gd name="T3" fmla="*/ 656 h 656"/>
                <a:gd name="T4" fmla="*/ 377 w 994"/>
                <a:gd name="T5" fmla="*/ 480 h 656"/>
                <a:gd name="T6" fmla="*/ 994 w 994"/>
                <a:gd name="T7" fmla="*/ 77 h 656"/>
                <a:gd name="T8" fmla="*/ 994 w 994"/>
                <a:gd name="T9" fmla="*/ 0 h 656"/>
                <a:gd name="T10" fmla="*/ 0 w 994"/>
                <a:gd name="T11" fmla="*/ 656 h 656"/>
              </a:gdLst>
              <a:ahLst/>
              <a:cxnLst>
                <a:cxn ang="0">
                  <a:pos x="T0" y="T1"/>
                </a:cxn>
                <a:cxn ang="0">
                  <a:pos x="T2" y="T3"/>
                </a:cxn>
                <a:cxn ang="0">
                  <a:pos x="T4" y="T5"/>
                </a:cxn>
                <a:cxn ang="0">
                  <a:pos x="T6" y="T7"/>
                </a:cxn>
                <a:cxn ang="0">
                  <a:pos x="T8" y="T9"/>
                </a:cxn>
                <a:cxn ang="0">
                  <a:pos x="T10" y="T11"/>
                </a:cxn>
              </a:cxnLst>
              <a:rect l="0" t="0" r="r" b="b"/>
              <a:pathLst>
                <a:path w="994" h="656">
                  <a:moveTo>
                    <a:pt x="0" y="656"/>
                  </a:moveTo>
                  <a:cubicBezTo>
                    <a:pt x="101" y="656"/>
                    <a:pt x="101" y="656"/>
                    <a:pt x="101" y="656"/>
                  </a:cubicBezTo>
                  <a:cubicBezTo>
                    <a:pt x="193" y="598"/>
                    <a:pt x="285" y="540"/>
                    <a:pt x="377" y="480"/>
                  </a:cubicBezTo>
                  <a:cubicBezTo>
                    <a:pt x="584" y="347"/>
                    <a:pt x="789" y="213"/>
                    <a:pt x="994" y="77"/>
                  </a:cubicBezTo>
                  <a:cubicBezTo>
                    <a:pt x="994" y="0"/>
                    <a:pt x="994" y="0"/>
                    <a:pt x="994" y="0"/>
                  </a:cubicBezTo>
                  <a:cubicBezTo>
                    <a:pt x="665" y="222"/>
                    <a:pt x="334" y="442"/>
                    <a:pt x="0" y="6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9" name="Freeform 2712"/>
            <p:cNvSpPr>
              <a:spLocks/>
            </p:cNvSpPr>
            <p:nvPr/>
          </p:nvSpPr>
          <p:spPr bwMode="auto">
            <a:xfrm>
              <a:off x="5193" y="3921"/>
              <a:ext cx="564" cy="396"/>
            </a:xfrm>
            <a:custGeom>
              <a:avLst/>
              <a:gdLst>
                <a:gd name="T0" fmla="*/ 63 w 847"/>
                <a:gd name="T1" fmla="*/ 551 h 594"/>
                <a:gd name="T2" fmla="*/ 0 w 847"/>
                <a:gd name="T3" fmla="*/ 594 h 594"/>
                <a:gd name="T4" fmla="*/ 102 w 847"/>
                <a:gd name="T5" fmla="*/ 594 h 594"/>
                <a:gd name="T6" fmla="*/ 847 w 847"/>
                <a:gd name="T7" fmla="*/ 78 h 594"/>
                <a:gd name="T8" fmla="*/ 847 w 847"/>
                <a:gd name="T9" fmla="*/ 0 h 594"/>
                <a:gd name="T10" fmla="*/ 63 w 847"/>
                <a:gd name="T11" fmla="*/ 551 h 594"/>
              </a:gdLst>
              <a:ahLst/>
              <a:cxnLst>
                <a:cxn ang="0">
                  <a:pos x="T0" y="T1"/>
                </a:cxn>
                <a:cxn ang="0">
                  <a:pos x="T2" y="T3"/>
                </a:cxn>
                <a:cxn ang="0">
                  <a:pos x="T4" y="T5"/>
                </a:cxn>
                <a:cxn ang="0">
                  <a:pos x="T6" y="T7"/>
                </a:cxn>
                <a:cxn ang="0">
                  <a:pos x="T8" y="T9"/>
                </a:cxn>
                <a:cxn ang="0">
                  <a:pos x="T10" y="T11"/>
                </a:cxn>
              </a:cxnLst>
              <a:rect l="0" t="0" r="r" b="b"/>
              <a:pathLst>
                <a:path w="847" h="594">
                  <a:moveTo>
                    <a:pt x="63" y="551"/>
                  </a:moveTo>
                  <a:cubicBezTo>
                    <a:pt x="42" y="566"/>
                    <a:pt x="21" y="580"/>
                    <a:pt x="0" y="594"/>
                  </a:cubicBezTo>
                  <a:cubicBezTo>
                    <a:pt x="102" y="594"/>
                    <a:pt x="102" y="594"/>
                    <a:pt x="102" y="594"/>
                  </a:cubicBezTo>
                  <a:cubicBezTo>
                    <a:pt x="352" y="424"/>
                    <a:pt x="600" y="252"/>
                    <a:pt x="847" y="78"/>
                  </a:cubicBezTo>
                  <a:cubicBezTo>
                    <a:pt x="847" y="0"/>
                    <a:pt x="847" y="0"/>
                    <a:pt x="847" y="0"/>
                  </a:cubicBezTo>
                  <a:cubicBezTo>
                    <a:pt x="587" y="185"/>
                    <a:pt x="326" y="370"/>
                    <a:pt x="63" y="5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0" name="Freeform 2713"/>
            <p:cNvSpPr>
              <a:spLocks/>
            </p:cNvSpPr>
            <p:nvPr/>
          </p:nvSpPr>
          <p:spPr bwMode="auto">
            <a:xfrm>
              <a:off x="5273" y="3957"/>
              <a:ext cx="484" cy="360"/>
            </a:xfrm>
            <a:custGeom>
              <a:avLst/>
              <a:gdLst>
                <a:gd name="T0" fmla="*/ 0 w 727"/>
                <a:gd name="T1" fmla="*/ 540 h 540"/>
                <a:gd name="T2" fmla="*/ 101 w 727"/>
                <a:gd name="T3" fmla="*/ 540 h 540"/>
                <a:gd name="T4" fmla="*/ 727 w 727"/>
                <a:gd name="T5" fmla="*/ 79 h 540"/>
                <a:gd name="T6" fmla="*/ 727 w 727"/>
                <a:gd name="T7" fmla="*/ 0 h 540"/>
                <a:gd name="T8" fmla="*/ 0 w 727"/>
                <a:gd name="T9" fmla="*/ 540 h 540"/>
              </a:gdLst>
              <a:ahLst/>
              <a:cxnLst>
                <a:cxn ang="0">
                  <a:pos x="T0" y="T1"/>
                </a:cxn>
                <a:cxn ang="0">
                  <a:pos x="T2" y="T3"/>
                </a:cxn>
                <a:cxn ang="0">
                  <a:pos x="T4" y="T5"/>
                </a:cxn>
                <a:cxn ang="0">
                  <a:pos x="T6" y="T7"/>
                </a:cxn>
                <a:cxn ang="0">
                  <a:pos x="T8" y="T9"/>
                </a:cxn>
              </a:cxnLst>
              <a:rect l="0" t="0" r="r" b="b"/>
              <a:pathLst>
                <a:path w="727" h="540">
                  <a:moveTo>
                    <a:pt x="0" y="540"/>
                  </a:moveTo>
                  <a:cubicBezTo>
                    <a:pt x="101" y="540"/>
                    <a:pt x="101" y="540"/>
                    <a:pt x="101" y="540"/>
                  </a:cubicBezTo>
                  <a:cubicBezTo>
                    <a:pt x="311" y="388"/>
                    <a:pt x="519" y="234"/>
                    <a:pt x="727" y="79"/>
                  </a:cubicBezTo>
                  <a:cubicBezTo>
                    <a:pt x="727" y="0"/>
                    <a:pt x="727" y="0"/>
                    <a:pt x="727" y="0"/>
                  </a:cubicBezTo>
                  <a:cubicBezTo>
                    <a:pt x="485" y="181"/>
                    <a:pt x="243" y="362"/>
                    <a:pt x="0" y="5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1" name="Freeform 2714"/>
            <p:cNvSpPr>
              <a:spLocks/>
            </p:cNvSpPr>
            <p:nvPr/>
          </p:nvSpPr>
          <p:spPr bwMode="auto">
            <a:xfrm>
              <a:off x="5336" y="3987"/>
              <a:ext cx="421" cy="330"/>
            </a:xfrm>
            <a:custGeom>
              <a:avLst/>
              <a:gdLst>
                <a:gd name="T0" fmla="*/ 0 w 632"/>
                <a:gd name="T1" fmla="*/ 495 h 495"/>
                <a:gd name="T2" fmla="*/ 101 w 632"/>
                <a:gd name="T3" fmla="*/ 495 h 495"/>
                <a:gd name="T4" fmla="*/ 632 w 632"/>
                <a:gd name="T5" fmla="*/ 81 h 495"/>
                <a:gd name="T6" fmla="*/ 632 w 632"/>
                <a:gd name="T7" fmla="*/ 0 h 495"/>
                <a:gd name="T8" fmla="*/ 0 w 632"/>
                <a:gd name="T9" fmla="*/ 495 h 495"/>
              </a:gdLst>
              <a:ahLst/>
              <a:cxnLst>
                <a:cxn ang="0">
                  <a:pos x="T0" y="T1"/>
                </a:cxn>
                <a:cxn ang="0">
                  <a:pos x="T2" y="T3"/>
                </a:cxn>
                <a:cxn ang="0">
                  <a:pos x="T4" y="T5"/>
                </a:cxn>
                <a:cxn ang="0">
                  <a:pos x="T6" y="T7"/>
                </a:cxn>
                <a:cxn ang="0">
                  <a:pos x="T8" y="T9"/>
                </a:cxn>
              </a:cxnLst>
              <a:rect l="0" t="0" r="r" b="b"/>
              <a:pathLst>
                <a:path w="632" h="495">
                  <a:moveTo>
                    <a:pt x="0" y="495"/>
                  </a:moveTo>
                  <a:cubicBezTo>
                    <a:pt x="101" y="495"/>
                    <a:pt x="101" y="495"/>
                    <a:pt x="101" y="495"/>
                  </a:cubicBezTo>
                  <a:cubicBezTo>
                    <a:pt x="279" y="358"/>
                    <a:pt x="456" y="220"/>
                    <a:pt x="632" y="81"/>
                  </a:cubicBezTo>
                  <a:cubicBezTo>
                    <a:pt x="632" y="0"/>
                    <a:pt x="632" y="0"/>
                    <a:pt x="632" y="0"/>
                  </a:cubicBezTo>
                  <a:cubicBezTo>
                    <a:pt x="422" y="166"/>
                    <a:pt x="211" y="331"/>
                    <a:pt x="0" y="4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2" name="Freeform 2715"/>
            <p:cNvSpPr>
              <a:spLocks/>
            </p:cNvSpPr>
            <p:nvPr/>
          </p:nvSpPr>
          <p:spPr bwMode="auto">
            <a:xfrm>
              <a:off x="5387" y="4012"/>
              <a:ext cx="370" cy="305"/>
            </a:xfrm>
            <a:custGeom>
              <a:avLst/>
              <a:gdLst>
                <a:gd name="T0" fmla="*/ 0 w 556"/>
                <a:gd name="T1" fmla="*/ 457 h 457"/>
                <a:gd name="T2" fmla="*/ 100 w 556"/>
                <a:gd name="T3" fmla="*/ 457 h 457"/>
                <a:gd name="T4" fmla="*/ 556 w 556"/>
                <a:gd name="T5" fmla="*/ 81 h 457"/>
                <a:gd name="T6" fmla="*/ 556 w 556"/>
                <a:gd name="T7" fmla="*/ 0 h 457"/>
                <a:gd name="T8" fmla="*/ 0 w 556"/>
                <a:gd name="T9" fmla="*/ 457 h 457"/>
              </a:gdLst>
              <a:ahLst/>
              <a:cxnLst>
                <a:cxn ang="0">
                  <a:pos x="T0" y="T1"/>
                </a:cxn>
                <a:cxn ang="0">
                  <a:pos x="T2" y="T3"/>
                </a:cxn>
                <a:cxn ang="0">
                  <a:pos x="T4" y="T5"/>
                </a:cxn>
                <a:cxn ang="0">
                  <a:pos x="T6" y="T7"/>
                </a:cxn>
                <a:cxn ang="0">
                  <a:pos x="T8" y="T9"/>
                </a:cxn>
              </a:cxnLst>
              <a:rect l="0" t="0" r="r" b="b"/>
              <a:pathLst>
                <a:path w="556" h="457">
                  <a:moveTo>
                    <a:pt x="0" y="457"/>
                  </a:moveTo>
                  <a:cubicBezTo>
                    <a:pt x="100" y="457"/>
                    <a:pt x="100" y="457"/>
                    <a:pt x="100" y="457"/>
                  </a:cubicBezTo>
                  <a:cubicBezTo>
                    <a:pt x="253" y="333"/>
                    <a:pt x="405" y="207"/>
                    <a:pt x="556" y="81"/>
                  </a:cubicBezTo>
                  <a:cubicBezTo>
                    <a:pt x="556" y="0"/>
                    <a:pt x="556" y="0"/>
                    <a:pt x="556" y="0"/>
                  </a:cubicBezTo>
                  <a:cubicBezTo>
                    <a:pt x="371" y="152"/>
                    <a:pt x="186" y="305"/>
                    <a:pt x="0" y="4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pic>
        <p:nvPicPr>
          <p:cNvPr id="84" name="Picture 3" descr="U:\DGI\Jobs\4350_PowerPoint skabelon til DGI\Received\DGI SkabelonDesign\fors-bånd.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82" b="-656"/>
          <a:stretch/>
        </p:blipFill>
        <p:spPr bwMode="auto">
          <a:xfrm>
            <a:off x="2449927" y="3432811"/>
            <a:ext cx="7204516" cy="835200"/>
          </a:xfrm>
          <a:prstGeom prst="rect">
            <a:avLst/>
          </a:prstGeom>
          <a:noFill/>
          <a:extLst>
            <a:ext uri="{909E8E84-426E-40DD-AFC4-6F175D3DCCD1}">
              <a14:hiddenFill xmlns:a14="http://schemas.microsoft.com/office/drawing/2010/main">
                <a:solidFill>
                  <a:srgbClr val="FFFFFF"/>
                </a:solidFill>
              </a14:hiddenFill>
            </a:ext>
          </a:extLst>
        </p:spPr>
      </p:pic>
      <p:sp>
        <p:nvSpPr>
          <p:cNvPr id="82" name="Rektangel 81"/>
          <p:cNvSpPr/>
          <p:nvPr userDrawn="1"/>
        </p:nvSpPr>
        <p:spPr>
          <a:xfrm>
            <a:off x="0" y="6274800"/>
            <a:ext cx="12240000" cy="612000"/>
          </a:xfrm>
          <a:prstGeom prst="rect">
            <a:avLst/>
          </a:prstGeom>
          <a:gradFill>
            <a:gsLst>
              <a:gs pos="55000">
                <a:srgbClr val="FFFFFF">
                  <a:alpha val="45000"/>
                </a:srgbClr>
              </a:gs>
              <a:gs pos="0">
                <a:schemeClr val="bg1"/>
              </a:gs>
              <a:gs pos="100000">
                <a:schemeClr val="bg1">
                  <a:alpha val="1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5" name="Footer Placeholder 4"/>
          <p:cNvSpPr>
            <a:spLocks noGrp="1"/>
          </p:cNvSpPr>
          <p:nvPr userDrawn="1">
            <p:ph type="ftr" sz="quarter" idx="11"/>
          </p:nvPr>
        </p:nvSpPr>
        <p:spPr>
          <a:xfrm>
            <a:off x="1676399" y="6957392"/>
            <a:ext cx="4899655" cy="431800"/>
          </a:xfrm>
        </p:spPr>
        <p:txBody>
          <a:bodyPr/>
          <a:lstStyle>
            <a:lvl1pPr>
              <a:defRPr>
                <a:solidFill>
                  <a:schemeClr val="bg1">
                    <a:lumMod val="75000"/>
                  </a:schemeClr>
                </a:solidFill>
              </a:defRPr>
            </a:lvl1pPr>
          </a:lstStyle>
          <a:p>
            <a:endParaRPr lang="da-DK" dirty="0"/>
          </a:p>
        </p:txBody>
      </p:sp>
      <p:sp>
        <p:nvSpPr>
          <p:cNvPr id="6" name="Slide Number Placeholder 5"/>
          <p:cNvSpPr>
            <a:spLocks noGrp="1"/>
          </p:cNvSpPr>
          <p:nvPr userDrawn="1">
            <p:ph type="sldNum" sz="quarter" idx="12"/>
          </p:nvPr>
        </p:nvSpPr>
        <p:spPr>
          <a:xfrm>
            <a:off x="1676400" y="7251530"/>
            <a:ext cx="4899653" cy="137662"/>
          </a:xfrm>
        </p:spPr>
        <p:txBody>
          <a:bodyPr/>
          <a:lstStyle>
            <a:lvl1pPr>
              <a:defRPr>
                <a:solidFill>
                  <a:schemeClr val="bg1">
                    <a:lumMod val="75000"/>
                  </a:schemeClr>
                </a:solidFill>
              </a:defRPr>
            </a:lvl1pPr>
          </a:lstStyle>
          <a:p>
            <a:fld id="{1E4993A5-71AC-4FC9-BA31-3E15C92EC108}" type="slidenum">
              <a:rPr lang="da-DK" smtClean="0"/>
              <a:pPr/>
              <a:t>‹nr.›</a:t>
            </a:fld>
            <a:endParaRPr lang="da-DK" dirty="0"/>
          </a:p>
        </p:txBody>
      </p:sp>
      <p:sp>
        <p:nvSpPr>
          <p:cNvPr id="81" name="Rektangel 80"/>
          <p:cNvSpPr/>
          <p:nvPr userDrawn="1"/>
        </p:nvSpPr>
        <p:spPr>
          <a:xfrm>
            <a:off x="2449928" y="0"/>
            <a:ext cx="10198800" cy="223200"/>
          </a:xfrm>
          <a:prstGeom prst="rect">
            <a:avLst/>
          </a:prstGeom>
          <a:gradFill>
            <a:gsLst>
              <a:gs pos="45000">
                <a:srgbClr val="FFFFFF">
                  <a:alpha val="45000"/>
                </a:srgbClr>
              </a:gs>
              <a:gs pos="0">
                <a:schemeClr val="bg1">
                  <a:alpha val="55000"/>
                </a:scheme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2" name="Title 1"/>
          <p:cNvSpPr>
            <a:spLocks noGrp="1"/>
          </p:cNvSpPr>
          <p:nvPr userDrawn="1">
            <p:ph type="ctrTitle" hasCustomPrompt="1"/>
          </p:nvPr>
        </p:nvSpPr>
        <p:spPr>
          <a:xfrm>
            <a:off x="2449927" y="2599361"/>
            <a:ext cx="9756000" cy="835200"/>
          </a:xfrm>
          <a:solidFill>
            <a:schemeClr val="tx1"/>
          </a:solidFill>
        </p:spPr>
        <p:txBody>
          <a:bodyPr lIns="252000" rIns="396000" anchor="ctr" anchorCtr="0"/>
          <a:lstStyle>
            <a:lvl1pPr>
              <a:lnSpc>
                <a:spcPct val="100000"/>
              </a:lnSpc>
              <a:defRPr sz="3800">
                <a:solidFill>
                  <a:schemeClr val="bg1"/>
                </a:solidFill>
              </a:defRPr>
            </a:lvl1pPr>
          </a:lstStyle>
          <a:p>
            <a:r>
              <a:rPr lang="da-DK" noProof="0" dirty="0"/>
              <a:t>Klik for at tilføje tekst</a:t>
            </a:r>
          </a:p>
        </p:txBody>
      </p:sp>
      <p:sp>
        <p:nvSpPr>
          <p:cNvPr id="3" name="Subtitle 2"/>
          <p:cNvSpPr>
            <a:spLocks noGrp="1"/>
          </p:cNvSpPr>
          <p:nvPr userDrawn="1">
            <p:ph type="subTitle" idx="1" hasCustomPrompt="1"/>
          </p:nvPr>
        </p:nvSpPr>
        <p:spPr>
          <a:xfrm>
            <a:off x="2449928" y="3448082"/>
            <a:ext cx="9742072" cy="832374"/>
          </a:xfrm>
          <a:noFill/>
        </p:spPr>
        <p:txBody>
          <a:bodyPr lIns="252000" rIns="432000" anchor="ctr" anchorCtr="0"/>
          <a:lstStyle>
            <a:lvl1pPr marL="0" indent="0" algn="l">
              <a:spcAft>
                <a:spcPts val="0"/>
              </a:spcAft>
              <a:buNone/>
              <a:defRPr sz="16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dirty="0"/>
              <a:t>Klik for at tilføje tekst</a:t>
            </a:r>
          </a:p>
        </p:txBody>
      </p:sp>
      <p:sp>
        <p:nvSpPr>
          <p:cNvPr id="9" name="Pladsholder til tekst 8">
            <a:extLst>
              <a:ext uri="{FF2B5EF4-FFF2-40B4-BE49-F238E27FC236}">
                <a16:creationId xmlns:a16="http://schemas.microsoft.com/office/drawing/2014/main" id="{BDC7512E-20D9-4D85-9578-73346688C122}"/>
              </a:ext>
            </a:extLst>
          </p:cNvPr>
          <p:cNvSpPr>
            <a:spLocks noGrp="1"/>
          </p:cNvSpPr>
          <p:nvPr>
            <p:ph type="body" sz="quarter" idx="13" hasCustomPrompt="1"/>
          </p:nvPr>
        </p:nvSpPr>
        <p:spPr>
          <a:xfrm>
            <a:off x="8472488" y="6423025"/>
            <a:ext cx="3140075" cy="254000"/>
          </a:xfrm>
        </p:spPr>
        <p:txBody>
          <a:bodyPr anchor="ctr" anchorCtr="0"/>
          <a:lstStyle>
            <a:lvl1pPr algn="r">
              <a:defRPr sz="1000"/>
            </a:lvl1pPr>
          </a:lstStyle>
          <a:p>
            <a:pPr lvl="0"/>
            <a:r>
              <a:rPr lang="da-DK" dirty="0"/>
              <a:t>Navn Navnesen</a:t>
            </a:r>
          </a:p>
        </p:txBody>
      </p:sp>
    </p:spTree>
    <p:extLst>
      <p:ext uri="{BB962C8B-B14F-4D97-AF65-F5344CB8AC3E}">
        <p14:creationId xmlns:p14="http://schemas.microsoft.com/office/powerpoint/2010/main" val="803477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itat_Bille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39FCA19-624F-4F03-8453-CE34BDF2A8AC}"/>
              </a:ext>
            </a:extLst>
          </p:cNvPr>
          <p:cNvSpPr>
            <a:spLocks noGrp="1"/>
          </p:cNvSpPr>
          <p:nvPr>
            <p:ph type="pic" sz="quarter" idx="40" hasCustomPrompt="1"/>
          </p:nvPr>
        </p:nvSpPr>
        <p:spPr>
          <a:xfrm>
            <a:off x="6310514" y="0"/>
            <a:ext cx="5881487" cy="6858000"/>
          </a:xfrm>
          <a:custGeom>
            <a:avLst/>
            <a:gdLst>
              <a:gd name="connsiteX0" fmla="*/ 0 w 5881486"/>
              <a:gd name="connsiteY0" fmla="*/ 0 h 6858000"/>
              <a:gd name="connsiteX1" fmla="*/ 5881486 w 5881486"/>
              <a:gd name="connsiteY1" fmla="*/ 0 h 6858000"/>
              <a:gd name="connsiteX2" fmla="*/ 5881486 w 5881486"/>
              <a:gd name="connsiteY2" fmla="*/ 477994 h 6858000"/>
              <a:gd name="connsiteX3" fmla="*/ 4104264 w 5881486"/>
              <a:gd name="connsiteY3" fmla="*/ 898230 h 6858000"/>
              <a:gd name="connsiteX4" fmla="*/ 3904679 w 5881486"/>
              <a:gd name="connsiteY4" fmla="*/ 946261 h 6858000"/>
              <a:gd name="connsiteX5" fmla="*/ 4697694 w 5881486"/>
              <a:gd name="connsiteY5" fmla="*/ 1137575 h 6858000"/>
              <a:gd name="connsiteX6" fmla="*/ 5751616 w 5881486"/>
              <a:gd name="connsiteY6" fmla="*/ 1387001 h 6858000"/>
              <a:gd name="connsiteX7" fmla="*/ 5881486 w 5881486"/>
              <a:gd name="connsiteY7" fmla="*/ 1417737 h 6858000"/>
              <a:gd name="connsiteX8" fmla="*/ 5881486 w 5881486"/>
              <a:gd name="connsiteY8" fmla="*/ 6858000 h 6858000"/>
              <a:gd name="connsiteX9" fmla="*/ 0 w 588148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1486" h="6858000">
                <a:moveTo>
                  <a:pt x="0" y="0"/>
                </a:moveTo>
                <a:lnTo>
                  <a:pt x="5881486" y="0"/>
                </a:lnTo>
                <a:lnTo>
                  <a:pt x="5881486" y="477994"/>
                </a:lnTo>
                <a:lnTo>
                  <a:pt x="4104264" y="898230"/>
                </a:lnTo>
                <a:cubicBezTo>
                  <a:pt x="4104264" y="898230"/>
                  <a:pt x="4104264" y="898230"/>
                  <a:pt x="3904679" y="946261"/>
                </a:cubicBezTo>
                <a:cubicBezTo>
                  <a:pt x="3904679" y="946261"/>
                  <a:pt x="3904679" y="946261"/>
                  <a:pt x="4697694" y="1137575"/>
                </a:cubicBezTo>
                <a:cubicBezTo>
                  <a:pt x="4697694" y="1137575"/>
                  <a:pt x="4697694" y="1137575"/>
                  <a:pt x="5751616" y="1387001"/>
                </a:cubicBezTo>
                <a:lnTo>
                  <a:pt x="5881486" y="1417737"/>
                </a:lnTo>
                <a:lnTo>
                  <a:pt x="5881486" y="6858000"/>
                </a:lnTo>
                <a:lnTo>
                  <a:pt x="0" y="6858000"/>
                </a:lnTo>
                <a:close/>
              </a:path>
            </a:pathLst>
          </a:custGeom>
        </p:spPr>
        <p:txBody>
          <a:bodyPr wrap="square" lIns="0" tIns="648000" anchor="ctr">
            <a:noAutofit/>
          </a:bodyPr>
          <a:lstStyle>
            <a:lvl1pPr algn="ctr">
              <a:defRPr sz="1200"/>
            </a:lvl1pPr>
          </a:lstStyle>
          <a:p>
            <a:r>
              <a:rPr lang="da-DK" dirty="0"/>
              <a:t>Klik på ikonet for at indsætte billede</a:t>
            </a:r>
          </a:p>
        </p:txBody>
      </p:sp>
      <p:sp>
        <p:nvSpPr>
          <p:cNvPr id="7" name="Tekstfelt 6"/>
          <p:cNvSpPr txBox="1"/>
          <p:nvPr userDrawn="1"/>
        </p:nvSpPr>
        <p:spPr>
          <a:xfrm>
            <a:off x="357908" y="836712"/>
            <a:ext cx="1001525" cy="2077492"/>
          </a:xfrm>
          <a:prstGeom prst="rect">
            <a:avLst/>
          </a:prstGeom>
          <a:solidFill>
            <a:schemeClr val="bg1"/>
          </a:solidFill>
        </p:spPr>
        <p:txBody>
          <a:bodyPr wrap="square" rtlCol="0">
            <a:spAutoFit/>
          </a:bodyPr>
          <a:lstStyle/>
          <a:p>
            <a:r>
              <a:rPr lang="da-DK" sz="12900" dirty="0">
                <a:solidFill>
                  <a:srgbClr val="FF2600"/>
                </a:solidFill>
                <a:latin typeface="Arial" panose="020B0604020202020204" pitchFamily="34" charset="0"/>
                <a:cs typeface="Arial" panose="020B0604020202020204" pitchFamily="34" charset="0"/>
              </a:rPr>
              <a:t>”</a:t>
            </a:r>
          </a:p>
        </p:txBody>
      </p:sp>
      <p:sp>
        <p:nvSpPr>
          <p:cNvPr id="12" name="Pladsholder til tekst 10"/>
          <p:cNvSpPr>
            <a:spLocks noGrp="1"/>
          </p:cNvSpPr>
          <p:nvPr>
            <p:ph type="body" sz="quarter" idx="15" hasCustomPrompt="1"/>
          </p:nvPr>
        </p:nvSpPr>
        <p:spPr>
          <a:xfrm>
            <a:off x="496800" y="2160000"/>
            <a:ext cx="5220000" cy="3960440"/>
          </a:xfrm>
        </p:spPr>
        <p:txBody>
          <a:bodyPr/>
          <a:lstStyle>
            <a:lvl1pPr>
              <a:defRPr sz="2700" baseline="0"/>
            </a:lvl1pPr>
            <a:lvl2pPr>
              <a:spcBef>
                <a:spcPts val="300"/>
              </a:spcBef>
              <a:spcAft>
                <a:spcPts val="225"/>
              </a:spcAft>
              <a:defRPr sz="1500" b="0" baseline="0"/>
            </a:lvl2pPr>
            <a:lvl3pPr>
              <a:spcAft>
                <a:spcPts val="225"/>
              </a:spcAft>
              <a:defRPr sz="1500"/>
            </a:lvl3pPr>
            <a:lvl4pPr>
              <a:spcAft>
                <a:spcPts val="225"/>
              </a:spcAft>
              <a:defRPr sz="1500"/>
            </a:lvl4pPr>
            <a:lvl5pPr>
              <a:spcAft>
                <a:spcPts val="225"/>
              </a:spcAft>
              <a:defRPr sz="1500"/>
            </a:lvl5pPr>
            <a:lvl6pPr>
              <a:spcAft>
                <a:spcPts val="225"/>
              </a:spcAft>
              <a:defRPr sz="1500"/>
            </a:lvl6pPr>
          </a:lstStyle>
          <a:p>
            <a:pPr lvl="0"/>
            <a:r>
              <a:rPr lang="da-DK" noProof="0" dirty="0"/>
              <a:t>Klik for at tilføje tekst </a:t>
            </a:r>
          </a:p>
        </p:txBody>
      </p:sp>
    </p:spTree>
    <p:extLst>
      <p:ext uri="{BB962C8B-B14F-4D97-AF65-F5344CB8AC3E}">
        <p14:creationId xmlns:p14="http://schemas.microsoft.com/office/powerpoint/2010/main" val="3697786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Forside hv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dirty="0"/>
              <a:t>Indsæt titel</a:t>
            </a:r>
          </a:p>
        </p:txBody>
      </p:sp>
      <p:sp>
        <p:nvSpPr>
          <p:cNvPr id="11" name="Subtitle 2">
            <a:extLst>
              <a:ext uri="{FF2B5EF4-FFF2-40B4-BE49-F238E27FC236}">
                <a16:creationId xmlns:a16="http://schemas.microsoft.com/office/drawing/2014/main" id="{4684F4FD-71A2-45CC-8A6E-49D5A00D180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8" name="Text Placeholder 7">
            <a:extLst>
              <a:ext uri="{FF2B5EF4-FFF2-40B4-BE49-F238E27FC236}">
                <a16:creationId xmlns:a16="http://schemas.microsoft.com/office/drawing/2014/main" id="{9E27A3F2-4381-4C6B-970B-F774BAF5193D}"/>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0" name="Text Placeholder 9">
            <a:extLst>
              <a:ext uri="{FF2B5EF4-FFF2-40B4-BE49-F238E27FC236}">
                <a16:creationId xmlns:a16="http://schemas.microsoft.com/office/drawing/2014/main" id="{24E1B11E-3EFA-4F7B-9B51-515324396448}"/>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18" name="Text Placeholder 17">
            <a:extLst>
              <a:ext uri="{FF2B5EF4-FFF2-40B4-BE49-F238E27FC236}">
                <a16:creationId xmlns:a16="http://schemas.microsoft.com/office/drawing/2014/main" id="{A1B6ED97-6CA2-43D5-84C1-C8E191DA5855}"/>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5" name="Graphic 7">
            <a:extLst>
              <a:ext uri="{FF2B5EF4-FFF2-40B4-BE49-F238E27FC236}">
                <a16:creationId xmlns:a16="http://schemas.microsoft.com/office/drawing/2014/main" id="{010810A8-8A1E-4E68-A968-35AAC01A228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Tree>
    <p:extLst>
      <p:ext uri="{BB962C8B-B14F-4D97-AF65-F5344CB8AC3E}">
        <p14:creationId xmlns:p14="http://schemas.microsoft.com/office/powerpoint/2010/main" val="44645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2" name="Title 1"/>
          <p:cNvSpPr>
            <a:spLocks noGrp="1"/>
          </p:cNvSpPr>
          <p:nvPr>
            <p:ph type="title" hasCustomPrompt="1"/>
          </p:nvPr>
        </p:nvSpPr>
        <p:spPr/>
        <p:txBody>
          <a:bodyPr/>
          <a:lstStyle>
            <a:lvl1pPr>
              <a:defRPr sz="2800" baseline="0"/>
            </a:lvl1pPr>
          </a:lstStyle>
          <a:p>
            <a:r>
              <a:rPr lang="da-DK" noProof="0" dirty="0"/>
              <a:t>Klik for at tilføje tekst</a:t>
            </a:r>
          </a:p>
        </p:txBody>
      </p:sp>
      <p:sp>
        <p:nvSpPr>
          <p:cNvPr id="11" name="Pladsholder til tekst 10"/>
          <p:cNvSpPr>
            <a:spLocks noGrp="1"/>
          </p:cNvSpPr>
          <p:nvPr>
            <p:ph type="body" sz="quarter" idx="15" hasCustomPrompt="1"/>
          </p:nvPr>
        </p:nvSpPr>
        <p:spPr>
          <a:xfrm>
            <a:off x="1403976" y="1427271"/>
            <a:ext cx="9904311" cy="3787898"/>
          </a:xfrm>
        </p:spPr>
        <p:txBody>
          <a:bodyPr/>
          <a:lstStyle>
            <a:lvl1pPr>
              <a:defRPr sz="1600" baseline="0"/>
            </a:lvl1pPr>
            <a:lvl2pPr>
              <a:spcBef>
                <a:spcPts val="400"/>
              </a:spcBef>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stStyle>
          <a:p>
            <a:pPr lvl="0"/>
            <a:r>
              <a:rPr lang="da-DK" dirty="0"/>
              <a:t>Klik for at skrive tekst. Brug genvejstast: Shift + Alt + Pil [hø./ve.], når du vil ændre layout til FED skrift, punkt-tegn, og indrykning på listeniveau. Hvis du vil indsætte billede, tabel, citat, agenda eller kapitel: Markér dias i præsentationsvisningen i venstre side + højreklik +”Layout” + vælg det relevante layout. </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417002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gram">
    <p:bg>
      <p:bgPr>
        <a:solidFill>
          <a:srgbClr val="2878C8"/>
        </a:solidFill>
        <a:effectLst/>
      </p:bgPr>
    </p:bg>
    <p:spTree>
      <p:nvGrpSpPr>
        <p:cNvPr id="1" name=""/>
        <p:cNvGrpSpPr/>
        <p:nvPr/>
      </p:nvGrpSpPr>
      <p:grpSpPr>
        <a:xfrm>
          <a:off x="0" y="0"/>
          <a:ext cx="0" cy="0"/>
          <a:chOff x="0" y="0"/>
          <a:chExt cx="0" cy="0"/>
        </a:xfrm>
      </p:grpSpPr>
      <p:sp>
        <p:nvSpPr>
          <p:cNvPr id="11" name="Rectangle 10"/>
          <p:cNvSpPr/>
          <p:nvPr userDrawn="1"/>
        </p:nvSpPr>
        <p:spPr>
          <a:xfrm>
            <a:off x="-1" y="0"/>
            <a:ext cx="12196800" cy="6858000"/>
          </a:xfrm>
          <a:prstGeom prst="rect">
            <a:avLst/>
          </a:prstGeom>
          <a:solidFill>
            <a:srgbClr val="D2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18" name="Picture 587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 y="5373215"/>
            <a:ext cx="12454673" cy="164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descr="U:\DGI\Jobs\4350_PowerPoint skabelon til DGI\Received\DGI SkabelonDesign\sort logoband.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9323" t="-7994" r="-9323" b="7994"/>
          <a:stretch/>
        </p:blipFill>
        <p:spPr bwMode="auto">
          <a:xfrm>
            <a:off x="1343472" y="6203388"/>
            <a:ext cx="12972944" cy="540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userDrawn="1">
            <p:ph type="ftr" sz="quarter" idx="10"/>
          </p:nvPr>
        </p:nvSpPr>
        <p:spPr>
          <a:xfrm>
            <a:off x="1676399" y="6273802"/>
            <a:ext cx="4756153" cy="431799"/>
          </a:xfrm>
        </p:spPr>
        <p:txBody>
          <a:bodyPr/>
          <a:lstStyle/>
          <a:p>
            <a:endParaRPr lang="da-DK" noProof="0" dirty="0"/>
          </a:p>
        </p:txBody>
      </p:sp>
      <p:sp>
        <p:nvSpPr>
          <p:cNvPr id="4" name="Slide Number Placeholder 3"/>
          <p:cNvSpPr>
            <a:spLocks noGrp="1"/>
          </p:cNvSpPr>
          <p:nvPr userDrawn="1">
            <p:ph type="sldNum" sz="quarter" idx="11"/>
          </p:nvPr>
        </p:nvSpPr>
        <p:spPr>
          <a:xfrm>
            <a:off x="1676400" y="6567939"/>
            <a:ext cx="4756152" cy="131652"/>
          </a:xfrm>
        </p:spPr>
        <p:txBody>
          <a:bodyPr/>
          <a:lstStyle/>
          <a:p>
            <a:fld id="{1E4993A5-71AC-4FC9-BA31-3E15C92EC108}" type="slidenum">
              <a:rPr lang="da-DK" noProof="0" smtClean="0"/>
              <a:pPr/>
              <a:t>‹nr.›</a:t>
            </a:fld>
            <a:endParaRPr lang="da-DK" noProof="0" dirty="0"/>
          </a:p>
        </p:txBody>
      </p:sp>
      <p:sp>
        <p:nvSpPr>
          <p:cNvPr id="10" name="Rectangle 12"/>
          <p:cNvSpPr/>
          <p:nvPr userDrawn="1"/>
        </p:nvSpPr>
        <p:spPr>
          <a:xfrm>
            <a:off x="1342798" y="0"/>
            <a:ext cx="10849201" cy="180000"/>
          </a:xfrm>
          <a:prstGeom prst="rect">
            <a:avLst/>
          </a:prstGeom>
          <a:gradFill flip="none" rotWithShape="1">
            <a:gsLst>
              <a:gs pos="0">
                <a:srgbClr val="D23C00"/>
              </a:gs>
              <a:gs pos="50000">
                <a:srgbClr val="D23C00">
                  <a:lumMod val="60000"/>
                  <a:lumOff val="40000"/>
                </a:srgbClr>
              </a:gs>
              <a:gs pos="100000">
                <a:srgbClr val="D23C00">
                  <a:lumMod val="20000"/>
                  <a:lumOff val="8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2" name="Billed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1331" y="6246588"/>
            <a:ext cx="892141" cy="496800"/>
          </a:xfrm>
          <a:prstGeom prst="rect">
            <a:avLst/>
          </a:prstGeom>
        </p:spPr>
      </p:pic>
      <p:sp>
        <p:nvSpPr>
          <p:cNvPr id="12" name="Text Placeholder 9950">
            <a:extLst>
              <a:ext uri="{FF2B5EF4-FFF2-40B4-BE49-F238E27FC236}">
                <a16:creationId xmlns:a16="http://schemas.microsoft.com/office/drawing/2014/main" id="{F9E855B5-DAF5-4897-ABA6-C8F6FB844295}"/>
              </a:ext>
            </a:extLst>
          </p:cNvPr>
          <p:cNvSpPr>
            <a:spLocks noGrp="1"/>
          </p:cNvSpPr>
          <p:nvPr>
            <p:ph type="body" sz="quarter" idx="15" hasCustomPrompt="1"/>
          </p:nvPr>
        </p:nvSpPr>
        <p:spPr>
          <a:xfrm>
            <a:off x="1342800" y="468000"/>
            <a:ext cx="9501915" cy="380307"/>
          </a:xfrm>
        </p:spPr>
        <p:txBody>
          <a:bodyPr/>
          <a:lstStyle>
            <a:lvl1pPr marL="0" indent="0">
              <a:spcBef>
                <a:spcPts val="3000"/>
              </a:spcBef>
              <a:buClr>
                <a:schemeClr val="bg1"/>
              </a:buClr>
              <a:buFontTx/>
              <a:buNone/>
              <a:defRPr sz="24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Klik for at tilføje en overskrift</a:t>
            </a:r>
          </a:p>
        </p:txBody>
      </p:sp>
      <p:sp>
        <p:nvSpPr>
          <p:cNvPr id="13" name="Text Placeholder 9950">
            <a:extLst>
              <a:ext uri="{FF2B5EF4-FFF2-40B4-BE49-F238E27FC236}">
                <a16:creationId xmlns:a16="http://schemas.microsoft.com/office/drawing/2014/main" id="{768AAB8F-3676-481F-9594-2EB1040F5366}"/>
              </a:ext>
            </a:extLst>
          </p:cNvPr>
          <p:cNvSpPr>
            <a:spLocks noGrp="1"/>
          </p:cNvSpPr>
          <p:nvPr>
            <p:ph type="body" sz="quarter" idx="14" hasCustomPrompt="1"/>
          </p:nvPr>
        </p:nvSpPr>
        <p:spPr>
          <a:xfrm>
            <a:off x="1342800" y="1080000"/>
            <a:ext cx="9501915" cy="4898417"/>
          </a:xfrm>
        </p:spPr>
        <p:txBody>
          <a:bodyPr/>
          <a:lstStyle>
            <a:lvl1pPr marL="514350" indent="-514350">
              <a:spcBef>
                <a:spcPts val="1500"/>
              </a:spcBef>
              <a:spcAft>
                <a:spcPts val="100"/>
              </a:spcAft>
              <a:buClr>
                <a:schemeClr val="bg1"/>
              </a:buClr>
              <a:buFont typeface="+mj-lt"/>
              <a:buAutoNum type="arabicPeriod"/>
              <a:defRPr sz="2000" b="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Klik for at tilføje tekst</a:t>
            </a:r>
          </a:p>
          <a:p>
            <a:pPr lvl="0"/>
            <a:endParaRPr lang="da-DK" noProof="0" dirty="0"/>
          </a:p>
        </p:txBody>
      </p:sp>
    </p:spTree>
    <p:extLst>
      <p:ext uri="{BB962C8B-B14F-4D97-AF65-F5344CB8AC3E}">
        <p14:creationId xmlns:p14="http://schemas.microsoft.com/office/powerpoint/2010/main" val="218997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11" name="Rectangle 10"/>
          <p:cNvSpPr/>
          <p:nvPr userDrawn="1"/>
        </p:nvSpPr>
        <p:spPr>
          <a:xfrm>
            <a:off x="-1" y="0"/>
            <a:ext cx="12196800" cy="6858000"/>
          </a:xfrm>
          <a:prstGeom prst="rect">
            <a:avLst/>
          </a:prstGeom>
          <a:solidFill>
            <a:srgbClr val="D2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16" name="Picture 3" descr="U:\DGI\Jobs\4350_PowerPoint skabelon til DGI\Received\DGI SkabelonDesign\sort logoband.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9323" t="-7994" r="-9323" b="7994"/>
          <a:stretch/>
        </p:blipFill>
        <p:spPr bwMode="auto">
          <a:xfrm>
            <a:off x="1343472" y="6203388"/>
            <a:ext cx="12972944" cy="540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userDrawn="1">
            <p:ph type="ftr" sz="quarter" idx="10"/>
          </p:nvPr>
        </p:nvSpPr>
        <p:spPr>
          <a:xfrm>
            <a:off x="1676399" y="6273802"/>
            <a:ext cx="4756153" cy="431799"/>
          </a:xfrm>
        </p:spPr>
        <p:txBody>
          <a:bodyPr/>
          <a:lstStyle/>
          <a:p>
            <a:endParaRPr lang="da-DK" noProof="0" dirty="0"/>
          </a:p>
        </p:txBody>
      </p:sp>
      <p:sp>
        <p:nvSpPr>
          <p:cNvPr id="4" name="Slide Number Placeholder 3"/>
          <p:cNvSpPr>
            <a:spLocks noGrp="1"/>
          </p:cNvSpPr>
          <p:nvPr userDrawn="1">
            <p:ph type="sldNum" sz="quarter" idx="11"/>
          </p:nvPr>
        </p:nvSpPr>
        <p:spPr>
          <a:xfrm>
            <a:off x="1676400" y="6567939"/>
            <a:ext cx="4756152" cy="131652"/>
          </a:xfrm>
        </p:spPr>
        <p:txBody>
          <a:bodyPr/>
          <a:lstStyle/>
          <a:p>
            <a:fld id="{1E4993A5-71AC-4FC9-BA31-3E15C92EC108}" type="slidenum">
              <a:rPr lang="da-DK" noProof="0" smtClean="0"/>
              <a:pPr/>
              <a:t>‹nr.›</a:t>
            </a:fld>
            <a:endParaRPr lang="da-DK" noProof="0" dirty="0"/>
          </a:p>
        </p:txBody>
      </p:sp>
      <p:sp>
        <p:nvSpPr>
          <p:cNvPr id="10" name="Rectangle 12"/>
          <p:cNvSpPr/>
          <p:nvPr userDrawn="1"/>
        </p:nvSpPr>
        <p:spPr>
          <a:xfrm>
            <a:off x="1342798" y="0"/>
            <a:ext cx="10849201" cy="180000"/>
          </a:xfrm>
          <a:prstGeom prst="rect">
            <a:avLst/>
          </a:prstGeom>
          <a:gradFill flip="none" rotWithShape="1">
            <a:gsLst>
              <a:gs pos="0">
                <a:srgbClr val="D23C00"/>
              </a:gs>
              <a:gs pos="50000">
                <a:srgbClr val="D23C00">
                  <a:lumMod val="60000"/>
                  <a:lumOff val="40000"/>
                </a:srgbClr>
              </a:gs>
              <a:gs pos="100000">
                <a:srgbClr val="D23C00">
                  <a:lumMod val="20000"/>
                  <a:lumOff val="8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2" name="Billed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331" y="6246588"/>
            <a:ext cx="892141" cy="496800"/>
          </a:xfrm>
          <a:prstGeom prst="rect">
            <a:avLst/>
          </a:prstGeom>
        </p:spPr>
      </p:pic>
      <p:sp>
        <p:nvSpPr>
          <p:cNvPr id="12" name="Text Placeholder 9950"/>
          <p:cNvSpPr>
            <a:spLocks noGrp="1"/>
          </p:cNvSpPr>
          <p:nvPr>
            <p:ph type="body" sz="quarter" idx="14" hasCustomPrompt="1"/>
          </p:nvPr>
        </p:nvSpPr>
        <p:spPr>
          <a:xfrm>
            <a:off x="1342800" y="1010258"/>
            <a:ext cx="9501915" cy="3909405"/>
          </a:xfrm>
        </p:spPr>
        <p:txBody>
          <a:bodyPr/>
          <a:lstStyle>
            <a:lvl1pPr marL="0" indent="0">
              <a:spcBef>
                <a:spcPts val="3000"/>
              </a:spcBef>
              <a:buClr>
                <a:schemeClr val="bg1"/>
              </a:buClr>
              <a:buFontTx/>
              <a:buNone/>
              <a:defRPr sz="50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Klik for at tilføje tekst</a:t>
            </a:r>
          </a:p>
        </p:txBody>
      </p:sp>
      <p:pic>
        <p:nvPicPr>
          <p:cNvPr id="13" name="Picture 587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889" y="1648109"/>
            <a:ext cx="12288688" cy="520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003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skrift + stort billede ">
    <p:spTree>
      <p:nvGrpSpPr>
        <p:cNvPr id="1" name=""/>
        <p:cNvGrpSpPr/>
        <p:nvPr/>
      </p:nvGrpSpPr>
      <p:grpSpPr>
        <a:xfrm>
          <a:off x="0" y="0"/>
          <a:ext cx="0" cy="0"/>
          <a:chOff x="0" y="0"/>
          <a:chExt cx="0" cy="0"/>
        </a:xfrm>
      </p:grpSpPr>
      <p:sp>
        <p:nvSpPr>
          <p:cNvPr id="7" name="Picture Placeholder 7"/>
          <p:cNvSpPr>
            <a:spLocks noGrp="1"/>
          </p:cNvSpPr>
          <p:nvPr>
            <p:ph type="pic" sz="quarter" idx="16"/>
          </p:nvPr>
        </p:nvSpPr>
        <p:spPr>
          <a:xfrm>
            <a:off x="1404000" y="1709976"/>
            <a:ext cx="10756304" cy="3960216"/>
          </a:xfrm>
        </p:spPr>
        <p:txBody>
          <a:bodyPr/>
          <a:lstStyle>
            <a:lvl1pPr marL="0" indent="0">
              <a:buNone/>
              <a:defRPr/>
            </a:lvl1pPr>
          </a:lstStyle>
          <a:p>
            <a:r>
              <a:rPr lang="da-DK" dirty="0"/>
              <a:t>Klik på ikonet for at tilføje et billede</a:t>
            </a:r>
          </a:p>
        </p:txBody>
      </p:sp>
      <p:sp>
        <p:nvSpPr>
          <p:cNvPr id="9" name="Title 1"/>
          <p:cNvSpPr>
            <a:spLocks noGrp="1"/>
          </p:cNvSpPr>
          <p:nvPr>
            <p:ph type="title" hasCustomPrompt="1"/>
          </p:nvPr>
        </p:nvSpPr>
        <p:spPr>
          <a:xfrm>
            <a:off x="1404000" y="550267"/>
            <a:ext cx="9933519" cy="466353"/>
          </a:xfrm>
        </p:spPr>
        <p:txBody>
          <a:bodyPr/>
          <a:lstStyle/>
          <a:p>
            <a:r>
              <a:rPr lang="da-DK" noProof="0" dirty="0"/>
              <a:t>Klik for at tilføje tekst</a:t>
            </a:r>
          </a:p>
        </p:txBody>
      </p:sp>
      <p:sp>
        <p:nvSpPr>
          <p:cNvPr id="11" name="Footer Placeholder 3"/>
          <p:cNvSpPr>
            <a:spLocks noGrp="1"/>
          </p:cNvSpPr>
          <p:nvPr>
            <p:ph type="ftr" sz="quarter" idx="11"/>
          </p:nvPr>
        </p:nvSpPr>
        <p:spPr>
          <a:xfrm>
            <a:off x="1676400" y="6273801"/>
            <a:ext cx="4756152" cy="431800"/>
          </a:xfrm>
        </p:spPr>
        <p:txBody>
          <a:bodyPr/>
          <a:lstStyle/>
          <a:p>
            <a:endParaRPr lang="da-DK" noProof="0" dirty="0"/>
          </a:p>
        </p:txBody>
      </p:sp>
      <p:sp>
        <p:nvSpPr>
          <p:cNvPr id="12" name="Slide Number Placeholder 4"/>
          <p:cNvSpPr>
            <a:spLocks noGrp="1"/>
          </p:cNvSpPr>
          <p:nvPr>
            <p:ph type="sldNum" sz="quarter" idx="12"/>
          </p:nvPr>
        </p:nvSpPr>
        <p:spPr>
          <a:xfrm>
            <a:off x="1676400" y="6567939"/>
            <a:ext cx="4756152" cy="138661"/>
          </a:xfrm>
        </p:spPr>
        <p:txBody>
          <a:bodyPr/>
          <a:lstStyle/>
          <a:p>
            <a:fld id="{1E4993A5-71AC-4FC9-BA31-3E15C92EC108}" type="slidenum">
              <a:rPr lang="da-DK" noProof="0" smtClean="0"/>
              <a:t>‹nr.›</a:t>
            </a:fld>
            <a:endParaRPr lang="da-DK" noProof="0" dirty="0"/>
          </a:p>
        </p:txBody>
      </p:sp>
      <p:sp>
        <p:nvSpPr>
          <p:cNvPr id="13" name="Underoverskrift"/>
          <p:cNvSpPr>
            <a:spLocks noGrp="1"/>
          </p:cNvSpPr>
          <p:nvPr>
            <p:ph type="body" sz="quarter" idx="14" hasCustomPrompt="1"/>
          </p:nvPr>
        </p:nvSpPr>
        <p:spPr>
          <a:xfrm>
            <a:off x="1403336" y="1268760"/>
            <a:ext cx="9921905" cy="216570"/>
          </a:xfrm>
        </p:spPr>
        <p:txBody>
          <a:bodyPr/>
          <a:lstStyle>
            <a:lvl1pPr marL="0" indent="0">
              <a:lnSpc>
                <a:spcPct val="83000"/>
              </a:lnSpc>
              <a:spcBef>
                <a:spcPts val="0"/>
              </a:spcBef>
              <a:buNone/>
              <a:defRPr sz="2000"/>
            </a:lvl1pPr>
          </a:lstStyle>
          <a:p>
            <a:pPr lvl="0"/>
            <a:r>
              <a:rPr lang="da-DK" dirty="0"/>
              <a:t>Klik for </a:t>
            </a:r>
            <a:r>
              <a:rPr lang="da-DK" noProof="0" dirty="0"/>
              <a:t>at tilføje tekst</a:t>
            </a:r>
            <a:endParaRPr lang="da-DK" dirty="0"/>
          </a:p>
        </p:txBody>
      </p:sp>
    </p:spTree>
    <p:extLst>
      <p:ext uri="{BB962C8B-B14F-4D97-AF65-F5344CB8AC3E}">
        <p14:creationId xmlns:p14="http://schemas.microsoft.com/office/powerpoint/2010/main" val="3037028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tv. + billede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2" name="Title 1"/>
          <p:cNvSpPr>
            <a:spLocks noGrp="1"/>
          </p:cNvSpPr>
          <p:nvPr>
            <p:ph type="title" hasCustomPrompt="1"/>
          </p:nvPr>
        </p:nvSpPr>
        <p:spPr>
          <a:xfrm>
            <a:off x="1403976" y="571506"/>
            <a:ext cx="5052065" cy="1057294"/>
          </a:xfrm>
        </p:spPr>
        <p:txBody>
          <a:bodyPr/>
          <a:lstStyle>
            <a:lvl1pPr>
              <a:defRPr/>
            </a:lvl1pPr>
          </a:lstStyle>
          <a:p>
            <a:r>
              <a:rPr lang="da-DK" noProof="0" dirty="0"/>
              <a:t>Klik for at tilføje tekst</a:t>
            </a:r>
          </a:p>
        </p:txBody>
      </p:sp>
      <p:sp>
        <p:nvSpPr>
          <p:cNvPr id="10" name="Pladsholder til tekst 10"/>
          <p:cNvSpPr>
            <a:spLocks noGrp="1"/>
          </p:cNvSpPr>
          <p:nvPr>
            <p:ph type="body" sz="quarter" idx="15" hasCustomPrompt="1"/>
          </p:nvPr>
        </p:nvSpPr>
        <p:spPr>
          <a:xfrm>
            <a:off x="1403977" y="1520825"/>
            <a:ext cx="5052064" cy="4140200"/>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
        <p:nvSpPr>
          <p:cNvPr id="11" name="Picture Placeholder 7"/>
          <p:cNvSpPr>
            <a:spLocks noGrp="1"/>
          </p:cNvSpPr>
          <p:nvPr>
            <p:ph type="pic" sz="quarter" idx="16"/>
          </p:nvPr>
        </p:nvSpPr>
        <p:spPr>
          <a:xfrm>
            <a:off x="6769100" y="143999"/>
            <a:ext cx="5519588" cy="6120000"/>
          </a:xfrm>
        </p:spPr>
        <p:txBody>
          <a:bodyPr/>
          <a:lstStyle/>
          <a:p>
            <a:r>
              <a:rPr lang="da-DK" dirty="0"/>
              <a:t>Klik på ikonet for at tilføje et billede</a:t>
            </a:r>
          </a:p>
        </p:txBody>
      </p:sp>
    </p:spTree>
    <p:extLst>
      <p:ext uri="{BB962C8B-B14F-4D97-AF65-F5344CB8AC3E}">
        <p14:creationId xmlns:p14="http://schemas.microsoft.com/office/powerpoint/2010/main" val="125171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th. + billede ">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2" name="Title 1"/>
          <p:cNvSpPr>
            <a:spLocks noGrp="1"/>
          </p:cNvSpPr>
          <p:nvPr>
            <p:ph type="title" hasCustomPrompt="1"/>
          </p:nvPr>
        </p:nvSpPr>
        <p:spPr>
          <a:xfrm>
            <a:off x="6769099" y="571506"/>
            <a:ext cx="5052065" cy="1057294"/>
          </a:xfrm>
        </p:spPr>
        <p:txBody>
          <a:bodyPr/>
          <a:lstStyle>
            <a:lvl1pPr>
              <a:defRPr/>
            </a:lvl1pPr>
          </a:lstStyle>
          <a:p>
            <a:r>
              <a:rPr lang="da-DK" noProof="0" dirty="0"/>
              <a:t>Klik for at tilføje tekst</a:t>
            </a:r>
          </a:p>
        </p:txBody>
      </p:sp>
      <p:sp>
        <p:nvSpPr>
          <p:cNvPr id="10" name="Pladsholder til tekst 10"/>
          <p:cNvSpPr>
            <a:spLocks noGrp="1"/>
          </p:cNvSpPr>
          <p:nvPr>
            <p:ph type="body" sz="quarter" idx="15" hasCustomPrompt="1"/>
          </p:nvPr>
        </p:nvSpPr>
        <p:spPr>
          <a:xfrm>
            <a:off x="6769100" y="1520825"/>
            <a:ext cx="5052064" cy="4140200"/>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
        <p:nvSpPr>
          <p:cNvPr id="11" name="Picture Placeholder 7"/>
          <p:cNvSpPr>
            <a:spLocks noGrp="1"/>
          </p:cNvSpPr>
          <p:nvPr>
            <p:ph type="pic" sz="quarter" idx="16"/>
          </p:nvPr>
        </p:nvSpPr>
        <p:spPr>
          <a:xfrm>
            <a:off x="1404000" y="143999"/>
            <a:ext cx="5040000" cy="6120000"/>
          </a:xfrm>
        </p:spPr>
        <p:txBody>
          <a:bodyPr/>
          <a:lstStyle/>
          <a:p>
            <a:r>
              <a:rPr lang="da-DK" dirty="0"/>
              <a:t>Klik på ikonet for at tilføje et billede</a:t>
            </a:r>
          </a:p>
        </p:txBody>
      </p:sp>
    </p:spTree>
    <p:extLst>
      <p:ext uri="{BB962C8B-B14F-4D97-AF65-F5344CB8AC3E}">
        <p14:creationId xmlns:p14="http://schemas.microsoft.com/office/powerpoint/2010/main" val="3770354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 / tab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00" baseline="0"/>
            </a:lvl1pPr>
          </a:lstStyle>
          <a:p>
            <a:r>
              <a:rPr lang="da-DK" noProof="0" dirty="0"/>
              <a:t>Klik for at tilføje tekst</a:t>
            </a:r>
          </a:p>
        </p:txBody>
      </p:sp>
      <p:sp>
        <p:nvSpPr>
          <p:cNvPr id="3" name="Content Placeholder 2"/>
          <p:cNvSpPr>
            <a:spLocks noGrp="1"/>
          </p:cNvSpPr>
          <p:nvPr>
            <p:ph idx="1" hasCustomPrompt="1"/>
          </p:nvPr>
        </p:nvSpPr>
        <p:spPr>
          <a:xfrm>
            <a:off x="1445246" y="1973963"/>
            <a:ext cx="9892249" cy="3672184"/>
          </a:xfrm>
        </p:spPr>
        <p:txBody>
          <a:bodyPr/>
          <a:lstStyle>
            <a:lvl1pPr>
              <a:defRPr sz="1600" baseline="0"/>
            </a:lvl1pPr>
            <a:lvl2pPr>
              <a:defRPr sz="1600"/>
            </a:lvl2pPr>
            <a:lvl3pPr>
              <a:defRPr sz="1600"/>
            </a:lvl3pPr>
            <a:lvl4pPr>
              <a:defRPr sz="1600"/>
            </a:lvl4pPr>
            <a:lvl5pPr>
              <a:defRPr sz="1600"/>
            </a:lvl5pPr>
          </a:lstStyle>
          <a:p>
            <a:pPr lvl="0"/>
            <a:r>
              <a:rPr lang="da-DK" dirty="0"/>
              <a:t>Klik for at indsætte tabel, graf, videoklip eller andet.</a:t>
            </a:r>
          </a:p>
        </p:txBody>
      </p:sp>
      <p:sp>
        <p:nvSpPr>
          <p:cNvPr id="5" name="Footer Placeholder 4"/>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1E4993A5-71AC-4FC9-BA31-3E15C92EC108}" type="slidenum">
              <a:rPr lang="da-DK" noProof="0" smtClean="0"/>
              <a:t>‹nr.›</a:t>
            </a:fld>
            <a:endParaRPr lang="da-DK" noProof="0" dirty="0"/>
          </a:p>
        </p:txBody>
      </p:sp>
      <p:sp>
        <p:nvSpPr>
          <p:cNvPr id="7" name="Underoverskrift"/>
          <p:cNvSpPr>
            <a:spLocks noGrp="1"/>
          </p:cNvSpPr>
          <p:nvPr>
            <p:ph type="body" sz="quarter" idx="14" hasCustomPrompt="1"/>
          </p:nvPr>
        </p:nvSpPr>
        <p:spPr>
          <a:xfrm>
            <a:off x="1415590" y="1250031"/>
            <a:ext cx="9921905" cy="252064"/>
          </a:xfrm>
        </p:spPr>
        <p:txBody>
          <a:bodyPr/>
          <a:lstStyle>
            <a:lvl1pPr marL="0" indent="0">
              <a:lnSpc>
                <a:spcPct val="83000"/>
              </a:lnSpc>
              <a:spcBef>
                <a:spcPts val="0"/>
              </a:spcBef>
              <a:buNone/>
              <a:defRPr sz="2000"/>
            </a:lvl1pPr>
          </a:lstStyle>
          <a:p>
            <a:pPr lvl="0"/>
            <a:r>
              <a:rPr lang="da-DK" noProof="0" dirty="0"/>
              <a:t>Klik for at tilføje tekst</a:t>
            </a:r>
          </a:p>
        </p:txBody>
      </p:sp>
      <p:sp>
        <p:nvSpPr>
          <p:cNvPr id="12" name="Text Placeholder 9"/>
          <p:cNvSpPr>
            <a:spLocks noGrp="1"/>
          </p:cNvSpPr>
          <p:nvPr>
            <p:ph type="body" sz="quarter" idx="17" hasCustomPrompt="1"/>
          </p:nvPr>
        </p:nvSpPr>
        <p:spPr>
          <a:xfrm>
            <a:off x="1445246" y="5805264"/>
            <a:ext cx="9933517" cy="216024"/>
          </a:xfrm>
        </p:spPr>
        <p:txBody>
          <a:bodyPr/>
          <a:lstStyle>
            <a:lvl1pPr marL="14400" indent="0">
              <a:spcBef>
                <a:spcPts val="0"/>
              </a:spcBef>
              <a:buNone/>
              <a:defRPr sz="1200" b="0"/>
            </a:lvl1pPr>
          </a:lstStyle>
          <a:p>
            <a:pPr lvl="0"/>
            <a:r>
              <a:rPr lang="da-DK" noProof="0" dirty="0"/>
              <a:t>Klik for at tilføje kilde</a:t>
            </a:r>
          </a:p>
        </p:txBody>
      </p:sp>
    </p:spTree>
    <p:extLst>
      <p:ext uri="{BB962C8B-B14F-4D97-AF65-F5344CB8AC3E}">
        <p14:creationId xmlns:p14="http://schemas.microsoft.com/office/powerpoint/2010/main" val="41025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i top + tek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a-DK" noProof="0" dirty="0"/>
          </a:p>
        </p:txBody>
      </p:sp>
      <p:sp>
        <p:nvSpPr>
          <p:cNvPr id="4" name="Slide Number Placeholder 3"/>
          <p:cNvSpPr>
            <a:spLocks noGrp="1"/>
          </p:cNvSpPr>
          <p:nvPr>
            <p:ph type="sldNum" sz="quarter" idx="11"/>
          </p:nvPr>
        </p:nvSpPr>
        <p:spPr/>
        <p:txBody>
          <a:bodyPr/>
          <a:lstStyle/>
          <a:p>
            <a:fld id="{1E4993A5-71AC-4FC9-BA31-3E15C92EC108}" type="slidenum">
              <a:rPr lang="da-DK" noProof="0" smtClean="0"/>
              <a:pPr/>
              <a:t>‹nr.›</a:t>
            </a:fld>
            <a:endParaRPr lang="da-DK" noProof="0" dirty="0"/>
          </a:p>
        </p:txBody>
      </p:sp>
      <p:sp>
        <p:nvSpPr>
          <p:cNvPr id="8" name="Picture Placeholder 7"/>
          <p:cNvSpPr>
            <a:spLocks noGrp="1"/>
          </p:cNvSpPr>
          <p:nvPr>
            <p:ph type="pic" sz="quarter" idx="16"/>
          </p:nvPr>
        </p:nvSpPr>
        <p:spPr>
          <a:xfrm>
            <a:off x="1404000" y="144000"/>
            <a:ext cx="10956696" cy="2412504"/>
          </a:xfrm>
        </p:spPr>
        <p:txBody>
          <a:bodyPr/>
          <a:lstStyle>
            <a:lvl1pPr>
              <a:buClr>
                <a:schemeClr val="accent4"/>
              </a:buClr>
              <a:defRPr/>
            </a:lvl1pPr>
          </a:lstStyle>
          <a:p>
            <a:r>
              <a:rPr lang="da-DK"/>
              <a:t>Klik på ikonet for at tilføje et billede</a:t>
            </a:r>
            <a:endParaRPr lang="da-DK" dirty="0"/>
          </a:p>
        </p:txBody>
      </p:sp>
      <p:sp>
        <p:nvSpPr>
          <p:cNvPr id="2" name="Title 1"/>
          <p:cNvSpPr>
            <a:spLocks noGrp="1"/>
          </p:cNvSpPr>
          <p:nvPr>
            <p:ph type="title" hasCustomPrompt="1"/>
          </p:nvPr>
        </p:nvSpPr>
        <p:spPr>
          <a:xfrm>
            <a:off x="1415480" y="2852936"/>
            <a:ext cx="10171693" cy="576064"/>
          </a:xfrm>
        </p:spPr>
        <p:txBody>
          <a:bodyPr/>
          <a:lstStyle>
            <a:lvl1pPr>
              <a:defRPr/>
            </a:lvl1pPr>
          </a:lstStyle>
          <a:p>
            <a:r>
              <a:rPr lang="da-DK" noProof="0" dirty="0"/>
              <a:t>Klik for at tilføje tekst</a:t>
            </a:r>
          </a:p>
        </p:txBody>
      </p:sp>
      <p:sp>
        <p:nvSpPr>
          <p:cNvPr id="10" name="Pladsholder til tekst 10"/>
          <p:cNvSpPr>
            <a:spLocks noGrp="1"/>
          </p:cNvSpPr>
          <p:nvPr>
            <p:ph type="body" sz="quarter" idx="15" hasCustomPrompt="1"/>
          </p:nvPr>
        </p:nvSpPr>
        <p:spPr>
          <a:xfrm>
            <a:off x="1415480" y="3428999"/>
            <a:ext cx="10297144" cy="2232025"/>
          </a:xfrm>
        </p:spPr>
        <p:txBody>
          <a:bodyPr/>
          <a:lstStyle>
            <a:lvl1pPr>
              <a:defRPr sz="1600"/>
            </a:lvl1pPr>
            <a:lvl2pPr>
              <a:defRPr sz="1600"/>
            </a:lvl2pPr>
            <a:lvl3pPr>
              <a:defRPr sz="1600"/>
            </a:lvl3pPr>
            <a:lvl4pPr>
              <a:defRPr sz="1600"/>
            </a:lvl4pPr>
            <a:lvl5pPr>
              <a:defRPr sz="1600"/>
            </a:lvl5pPr>
            <a:lvl6pPr>
              <a:defRPr sz="1600"/>
            </a:lvl6pPr>
          </a:lstStyle>
          <a:p>
            <a:pPr lvl="0"/>
            <a:r>
              <a:rPr lang="da-DK" dirty="0"/>
              <a:t>Klik for at skrive tekst. Brug genvejstast: Shift + Alt + Pil [hø./ve.], når du vil ændre layout til FED skrift, punkttegn, og indrykning på listeniveau.</a:t>
            </a:r>
          </a:p>
          <a:p>
            <a:pPr lvl="1"/>
            <a:r>
              <a:rPr lang="da-DK" dirty="0"/>
              <a:t>Fed tekst = 2. liste-niveau</a:t>
            </a:r>
          </a:p>
          <a:p>
            <a:pPr lvl="2"/>
            <a:r>
              <a:rPr lang="da-DK" dirty="0"/>
              <a:t>Punkttegn = 3. liste-niveau</a:t>
            </a:r>
          </a:p>
          <a:p>
            <a:pPr lvl="3"/>
            <a:r>
              <a:rPr lang="da-DK" dirty="0"/>
              <a:t>4. liste-niveau</a:t>
            </a:r>
          </a:p>
          <a:p>
            <a:pPr lvl="4"/>
            <a:r>
              <a:rPr lang="da-DK" dirty="0"/>
              <a:t>5. liste-niveau</a:t>
            </a:r>
          </a:p>
          <a:p>
            <a:pPr lvl="5"/>
            <a:r>
              <a:rPr lang="da-DK" dirty="0"/>
              <a:t>6.liste-niveau</a:t>
            </a:r>
          </a:p>
        </p:txBody>
      </p:sp>
    </p:spTree>
    <p:extLst>
      <p:ext uri="{BB962C8B-B14F-4D97-AF65-F5344CB8AC3E}">
        <p14:creationId xmlns:p14="http://schemas.microsoft.com/office/powerpoint/2010/main" val="34375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9" name="Rectangle 68"/>
          <p:cNvSpPr/>
          <p:nvPr/>
        </p:nvSpPr>
        <p:spPr>
          <a:xfrm>
            <a:off x="1405844" y="6254798"/>
            <a:ext cx="10810836" cy="612000"/>
          </a:xfrm>
          <a:prstGeom prst="rect">
            <a:avLst/>
          </a:prstGeom>
          <a:solidFill>
            <a:srgbClr val="D2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5123" name="Picture 3" descr="U:\DGI\Jobs\4350_PowerPoint skabelon til DGI\Received\DGI SkabelonDesign\sort logoband.png"/>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l="9323" t="-7994" r="-9323" b="7994"/>
          <a:stretch/>
        </p:blipFill>
        <p:spPr bwMode="auto">
          <a:xfrm>
            <a:off x="1343472" y="6203388"/>
            <a:ext cx="12972944"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26633" y="6253788"/>
            <a:ext cx="879211" cy="489600"/>
          </a:xfrm>
          <a:prstGeom prst="rect">
            <a:avLst/>
          </a:prstGeom>
        </p:spPr>
      </p:pic>
      <p:sp>
        <p:nvSpPr>
          <p:cNvPr id="5" name="Footer Placeholder 4"/>
          <p:cNvSpPr>
            <a:spLocks noGrp="1"/>
          </p:cNvSpPr>
          <p:nvPr>
            <p:ph type="ftr" sz="quarter" idx="3"/>
          </p:nvPr>
        </p:nvSpPr>
        <p:spPr>
          <a:xfrm>
            <a:off x="1460376" y="6273801"/>
            <a:ext cx="4756152" cy="431800"/>
          </a:xfrm>
          <a:prstGeom prst="rect">
            <a:avLst/>
          </a:prstGeom>
        </p:spPr>
        <p:txBody>
          <a:bodyPr vert="horz" lIns="288000" tIns="0" rIns="0" bIns="0" rtlCol="0" anchor="ctr"/>
          <a:lstStyle>
            <a:lvl1pPr algn="l">
              <a:defRPr sz="800">
                <a:solidFill>
                  <a:schemeClr val="tx1"/>
                </a:solidFill>
              </a:defRPr>
            </a:lvl1pPr>
          </a:lstStyle>
          <a:p>
            <a:endParaRPr lang="da-DK" noProof="0" dirty="0"/>
          </a:p>
        </p:txBody>
      </p:sp>
      <p:sp>
        <p:nvSpPr>
          <p:cNvPr id="13" name="Rectangle 12"/>
          <p:cNvSpPr/>
          <p:nvPr/>
        </p:nvSpPr>
        <p:spPr>
          <a:xfrm>
            <a:off x="1403974" y="0"/>
            <a:ext cx="10800000" cy="144000"/>
          </a:xfrm>
          <a:prstGeom prst="rect">
            <a:avLst/>
          </a:prstGeom>
          <a:gradFill flip="none" rotWithShape="1">
            <a:gsLst>
              <a:gs pos="0">
                <a:srgbClr val="D23C00"/>
              </a:gs>
              <a:gs pos="50000">
                <a:srgbClr val="D23C00">
                  <a:lumMod val="60000"/>
                  <a:lumOff val="40000"/>
                </a:srgbClr>
              </a:gs>
              <a:gs pos="100000">
                <a:srgbClr val="D23C00">
                  <a:lumMod val="20000"/>
                  <a:lumOff val="8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2" name="Title Placeholder 1"/>
          <p:cNvSpPr>
            <a:spLocks noGrp="1"/>
          </p:cNvSpPr>
          <p:nvPr>
            <p:ph type="title"/>
          </p:nvPr>
        </p:nvSpPr>
        <p:spPr>
          <a:xfrm>
            <a:off x="1403976" y="571506"/>
            <a:ext cx="9933519" cy="466353"/>
          </a:xfrm>
          <a:prstGeom prst="rect">
            <a:avLst/>
          </a:prstGeom>
        </p:spPr>
        <p:txBody>
          <a:bodyPr vert="horz" lIns="0" tIns="0" rIns="0" bIns="0" rtlCol="0" anchor="t" anchorCtr="0">
            <a:noAutofit/>
          </a:bodyPr>
          <a:lstStyle/>
          <a:p>
            <a:r>
              <a:rPr lang="da-DK" noProof="0" dirty="0"/>
              <a:t>Klik for at tilføje tekst  </a:t>
            </a:r>
          </a:p>
        </p:txBody>
      </p:sp>
      <p:sp>
        <p:nvSpPr>
          <p:cNvPr id="3" name="Text Placeholder 2"/>
          <p:cNvSpPr>
            <a:spLocks noGrp="1"/>
          </p:cNvSpPr>
          <p:nvPr>
            <p:ph type="body" idx="1"/>
          </p:nvPr>
        </p:nvSpPr>
        <p:spPr>
          <a:xfrm>
            <a:off x="1403976" y="1520825"/>
            <a:ext cx="9935635" cy="4140200"/>
          </a:xfrm>
          <a:prstGeom prst="rect">
            <a:avLst/>
          </a:prstGeom>
        </p:spPr>
        <p:txBody>
          <a:bodyPr vert="horz" lIns="0" tIns="0" rIns="0" bIns="0" rtlCol="0">
            <a:noAutofit/>
          </a:bodyPr>
          <a:lstStyle/>
          <a:p>
            <a:pPr lvl="0"/>
            <a:r>
              <a:rPr lang="da-DK" dirty="0"/>
              <a:t>Klik for at skrive tekst. Brug genvejstast: Shift + Alt + Pil [hø./ve.], når du vil ændre layout til </a:t>
            </a:r>
          </a:p>
          <a:p>
            <a:pPr lvl="1"/>
            <a:r>
              <a:rPr lang="da-DK" dirty="0"/>
              <a:t>FED skrift, punkt-tegn, og indrykning på listeniveau.</a:t>
            </a:r>
          </a:p>
          <a:p>
            <a:pPr lvl="2"/>
            <a:r>
              <a:rPr lang="en-US" dirty="0" err="1"/>
              <a:t>Punkttegn</a:t>
            </a:r>
            <a:endParaRPr lang="en-US" dirty="0"/>
          </a:p>
          <a:p>
            <a:pPr lvl="3"/>
            <a:r>
              <a:rPr lang="en-US" dirty="0" err="1"/>
              <a:t>Indrykning</a:t>
            </a:r>
            <a:r>
              <a:rPr lang="en-US" dirty="0"/>
              <a:t> 3</a:t>
            </a:r>
          </a:p>
          <a:p>
            <a:pPr lvl="4"/>
            <a:r>
              <a:rPr lang="en-US" dirty="0" err="1"/>
              <a:t>Indrykning</a:t>
            </a:r>
            <a:r>
              <a:rPr lang="en-US" dirty="0"/>
              <a:t> 4</a:t>
            </a:r>
          </a:p>
          <a:p>
            <a:pPr lvl="5"/>
            <a:r>
              <a:rPr lang="en-US" dirty="0" err="1"/>
              <a:t>Indrykning</a:t>
            </a:r>
            <a:r>
              <a:rPr lang="en-US" dirty="0"/>
              <a:t> 5</a:t>
            </a:r>
          </a:p>
          <a:p>
            <a:pPr lvl="6"/>
            <a:r>
              <a:rPr lang="en-US" dirty="0" err="1"/>
              <a:t>Indrykning</a:t>
            </a:r>
            <a:r>
              <a:rPr lang="en-US" dirty="0"/>
              <a:t> 6</a:t>
            </a:r>
          </a:p>
          <a:p>
            <a:pPr lvl="7"/>
            <a:r>
              <a:rPr lang="en-US" dirty="0" err="1"/>
              <a:t>Indrykning</a:t>
            </a:r>
            <a:r>
              <a:rPr lang="en-US" dirty="0"/>
              <a:t> 7</a:t>
            </a:r>
          </a:p>
          <a:p>
            <a:pPr lvl="8"/>
            <a:r>
              <a:rPr lang="en-US" dirty="0" err="1"/>
              <a:t>Indrykning</a:t>
            </a:r>
            <a:r>
              <a:rPr lang="en-US" dirty="0"/>
              <a:t> 8</a:t>
            </a:r>
            <a:endParaRPr lang="da-DK" dirty="0"/>
          </a:p>
        </p:txBody>
      </p:sp>
      <p:sp>
        <p:nvSpPr>
          <p:cNvPr id="6" name="Slide Number Placeholder 5"/>
          <p:cNvSpPr>
            <a:spLocks noGrp="1"/>
          </p:cNvSpPr>
          <p:nvPr>
            <p:ph type="sldNum" sz="quarter" idx="4"/>
          </p:nvPr>
        </p:nvSpPr>
        <p:spPr>
          <a:xfrm>
            <a:off x="1460376" y="6567939"/>
            <a:ext cx="4756152" cy="138661"/>
          </a:xfrm>
          <a:prstGeom prst="rect">
            <a:avLst/>
          </a:prstGeom>
        </p:spPr>
        <p:txBody>
          <a:bodyPr vert="horz" lIns="288000" tIns="0" rIns="0" bIns="0" rtlCol="0" anchor="t" anchorCtr="0"/>
          <a:lstStyle>
            <a:lvl1pPr algn="l">
              <a:defRPr sz="800">
                <a:solidFill>
                  <a:schemeClr val="tx1"/>
                </a:solidFill>
              </a:defRPr>
            </a:lvl1pPr>
          </a:lstStyle>
          <a:p>
            <a:fld id="{1E4993A5-71AC-4FC9-BA31-3E15C92EC108}" type="slidenum">
              <a:rPr lang="da-DK" noProof="0" smtClean="0"/>
              <a:pPr/>
              <a:t>‹nr.›</a:t>
            </a:fld>
            <a:endParaRPr lang="da-DK" noProof="0" dirty="0"/>
          </a:p>
        </p:txBody>
      </p:sp>
      <p:grpSp>
        <p:nvGrpSpPr>
          <p:cNvPr id="1059" name="Group 1058"/>
          <p:cNvGrpSpPr/>
          <p:nvPr/>
        </p:nvGrpSpPr>
        <p:grpSpPr>
          <a:xfrm>
            <a:off x="2052635" y="6253200"/>
            <a:ext cx="10153128" cy="619975"/>
            <a:chOff x="1762126" y="6265863"/>
            <a:chExt cx="7381875" cy="582613"/>
          </a:xfrm>
          <a:solidFill>
            <a:srgbClr val="FFFFFF">
              <a:alpha val="50196"/>
            </a:srgbClr>
          </a:solidFill>
        </p:grpSpPr>
        <p:sp>
          <p:nvSpPr>
            <p:cNvPr id="10" name="Freeform 11"/>
            <p:cNvSpPr>
              <a:spLocks/>
            </p:cNvSpPr>
            <p:nvPr userDrawn="1"/>
          </p:nvSpPr>
          <p:spPr bwMode="auto">
            <a:xfrm>
              <a:off x="1849438" y="6265863"/>
              <a:ext cx="23813" cy="200025"/>
            </a:xfrm>
            <a:custGeom>
              <a:avLst/>
              <a:gdLst>
                <a:gd name="T0" fmla="*/ 23 w 23"/>
                <a:gd name="T1" fmla="*/ 0 h 187"/>
                <a:gd name="T2" fmla="*/ 17 w 23"/>
                <a:gd name="T3" fmla="*/ 0 h 187"/>
                <a:gd name="T4" fmla="*/ 1 w 23"/>
                <a:gd name="T5" fmla="*/ 187 h 187"/>
                <a:gd name="T6" fmla="*/ 1 w 23"/>
                <a:gd name="T7" fmla="*/ 187 h 187"/>
                <a:gd name="T8" fmla="*/ 23 w 23"/>
                <a:gd name="T9" fmla="*/ 0 h 187"/>
              </a:gdLst>
              <a:ahLst/>
              <a:cxnLst>
                <a:cxn ang="0">
                  <a:pos x="T0" y="T1"/>
                </a:cxn>
                <a:cxn ang="0">
                  <a:pos x="T2" y="T3"/>
                </a:cxn>
                <a:cxn ang="0">
                  <a:pos x="T4" y="T5"/>
                </a:cxn>
                <a:cxn ang="0">
                  <a:pos x="T6" y="T7"/>
                </a:cxn>
                <a:cxn ang="0">
                  <a:pos x="T8" y="T9"/>
                </a:cxn>
              </a:cxnLst>
              <a:rect l="0" t="0" r="r" b="b"/>
              <a:pathLst>
                <a:path w="23" h="187">
                  <a:moveTo>
                    <a:pt x="23" y="0"/>
                  </a:moveTo>
                  <a:cubicBezTo>
                    <a:pt x="17" y="0"/>
                    <a:pt x="17" y="0"/>
                    <a:pt x="17" y="0"/>
                  </a:cubicBezTo>
                  <a:cubicBezTo>
                    <a:pt x="5" y="62"/>
                    <a:pt x="0" y="125"/>
                    <a:pt x="1" y="187"/>
                  </a:cubicBezTo>
                  <a:cubicBezTo>
                    <a:pt x="1" y="187"/>
                    <a:pt x="1" y="187"/>
                    <a:pt x="1" y="187"/>
                  </a:cubicBezTo>
                  <a:cubicBezTo>
                    <a:pt x="2" y="124"/>
                    <a:pt x="9" y="61"/>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1" name="Freeform 12"/>
            <p:cNvSpPr>
              <a:spLocks/>
            </p:cNvSpPr>
            <p:nvPr userDrawn="1"/>
          </p:nvSpPr>
          <p:spPr bwMode="auto">
            <a:xfrm>
              <a:off x="8577263" y="6265863"/>
              <a:ext cx="566738" cy="552450"/>
            </a:xfrm>
            <a:custGeom>
              <a:avLst/>
              <a:gdLst>
                <a:gd name="T0" fmla="*/ 27 w 532"/>
                <a:gd name="T1" fmla="*/ 0 h 516"/>
                <a:gd name="T2" fmla="*/ 0 w 532"/>
                <a:gd name="T3" fmla="*/ 0 h 516"/>
                <a:gd name="T4" fmla="*/ 347 w 532"/>
                <a:gd name="T5" fmla="*/ 299 h 516"/>
                <a:gd name="T6" fmla="*/ 532 w 532"/>
                <a:gd name="T7" fmla="*/ 516 h 516"/>
                <a:gd name="T8" fmla="*/ 532 w 532"/>
                <a:gd name="T9" fmla="*/ 497 h 516"/>
                <a:gd name="T10" fmla="*/ 356 w 532"/>
                <a:gd name="T11" fmla="*/ 290 h 516"/>
                <a:gd name="T12" fmla="*/ 27 w 532"/>
                <a:gd name="T13" fmla="*/ 0 h 516"/>
              </a:gdLst>
              <a:ahLst/>
              <a:cxnLst>
                <a:cxn ang="0">
                  <a:pos x="T0" y="T1"/>
                </a:cxn>
                <a:cxn ang="0">
                  <a:pos x="T2" y="T3"/>
                </a:cxn>
                <a:cxn ang="0">
                  <a:pos x="T4" y="T5"/>
                </a:cxn>
                <a:cxn ang="0">
                  <a:pos x="T6" y="T7"/>
                </a:cxn>
                <a:cxn ang="0">
                  <a:pos x="T8" y="T9"/>
                </a:cxn>
                <a:cxn ang="0">
                  <a:pos x="T10" y="T11"/>
                </a:cxn>
                <a:cxn ang="0">
                  <a:pos x="T12" y="T13"/>
                </a:cxn>
              </a:cxnLst>
              <a:rect l="0" t="0" r="r" b="b"/>
              <a:pathLst>
                <a:path w="532" h="516">
                  <a:moveTo>
                    <a:pt x="27" y="0"/>
                  </a:moveTo>
                  <a:cubicBezTo>
                    <a:pt x="0" y="0"/>
                    <a:pt x="0" y="0"/>
                    <a:pt x="0" y="0"/>
                  </a:cubicBezTo>
                  <a:cubicBezTo>
                    <a:pt x="124" y="91"/>
                    <a:pt x="241" y="189"/>
                    <a:pt x="347" y="299"/>
                  </a:cubicBezTo>
                  <a:cubicBezTo>
                    <a:pt x="414" y="367"/>
                    <a:pt x="476" y="440"/>
                    <a:pt x="532" y="516"/>
                  </a:cubicBezTo>
                  <a:cubicBezTo>
                    <a:pt x="532" y="497"/>
                    <a:pt x="532" y="497"/>
                    <a:pt x="532" y="497"/>
                  </a:cubicBezTo>
                  <a:cubicBezTo>
                    <a:pt x="478" y="424"/>
                    <a:pt x="419" y="355"/>
                    <a:pt x="356" y="290"/>
                  </a:cubicBezTo>
                  <a:cubicBezTo>
                    <a:pt x="255" y="184"/>
                    <a:pt x="144" y="88"/>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2" name="Freeform 13"/>
            <p:cNvSpPr>
              <a:spLocks/>
            </p:cNvSpPr>
            <p:nvPr userDrawn="1"/>
          </p:nvSpPr>
          <p:spPr bwMode="auto">
            <a:xfrm>
              <a:off x="1936751" y="6265863"/>
              <a:ext cx="65088" cy="342900"/>
            </a:xfrm>
            <a:custGeom>
              <a:avLst/>
              <a:gdLst>
                <a:gd name="T0" fmla="*/ 61 w 61"/>
                <a:gd name="T1" fmla="*/ 0 h 321"/>
                <a:gd name="T2" fmla="*/ 51 w 61"/>
                <a:gd name="T3" fmla="*/ 0 h 321"/>
                <a:gd name="T4" fmla="*/ 34 w 61"/>
                <a:gd name="T5" fmla="*/ 53 h 321"/>
                <a:gd name="T6" fmla="*/ 1 w 61"/>
                <a:gd name="T7" fmla="*/ 321 h 321"/>
                <a:gd name="T8" fmla="*/ 2 w 61"/>
                <a:gd name="T9" fmla="*/ 321 h 321"/>
                <a:gd name="T10" fmla="*/ 61 w 61"/>
                <a:gd name="T11" fmla="*/ 0 h 321"/>
              </a:gdLst>
              <a:ahLst/>
              <a:cxnLst>
                <a:cxn ang="0">
                  <a:pos x="T0" y="T1"/>
                </a:cxn>
                <a:cxn ang="0">
                  <a:pos x="T2" y="T3"/>
                </a:cxn>
                <a:cxn ang="0">
                  <a:pos x="T4" y="T5"/>
                </a:cxn>
                <a:cxn ang="0">
                  <a:pos x="T6" y="T7"/>
                </a:cxn>
                <a:cxn ang="0">
                  <a:pos x="T8" y="T9"/>
                </a:cxn>
                <a:cxn ang="0">
                  <a:pos x="T10" y="T11"/>
                </a:cxn>
              </a:cxnLst>
              <a:rect l="0" t="0" r="r" b="b"/>
              <a:pathLst>
                <a:path w="61" h="321">
                  <a:moveTo>
                    <a:pt x="61" y="0"/>
                  </a:moveTo>
                  <a:cubicBezTo>
                    <a:pt x="51" y="0"/>
                    <a:pt x="51" y="0"/>
                    <a:pt x="51" y="0"/>
                  </a:cubicBezTo>
                  <a:cubicBezTo>
                    <a:pt x="45" y="18"/>
                    <a:pt x="39" y="35"/>
                    <a:pt x="34" y="53"/>
                  </a:cubicBezTo>
                  <a:cubicBezTo>
                    <a:pt x="10" y="140"/>
                    <a:pt x="0" y="231"/>
                    <a:pt x="1" y="321"/>
                  </a:cubicBezTo>
                  <a:cubicBezTo>
                    <a:pt x="2" y="321"/>
                    <a:pt x="2" y="321"/>
                    <a:pt x="2" y="321"/>
                  </a:cubicBezTo>
                  <a:cubicBezTo>
                    <a:pt x="3" y="212"/>
                    <a:pt x="23" y="103"/>
                    <a:pt x="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4" name="Freeform 14"/>
            <p:cNvSpPr>
              <a:spLocks/>
            </p:cNvSpPr>
            <p:nvPr userDrawn="1"/>
          </p:nvSpPr>
          <p:spPr bwMode="auto">
            <a:xfrm>
              <a:off x="8674101" y="6265863"/>
              <a:ext cx="469900" cy="481013"/>
            </a:xfrm>
            <a:custGeom>
              <a:avLst/>
              <a:gdLst>
                <a:gd name="T0" fmla="*/ 25 w 442"/>
                <a:gd name="T1" fmla="*/ 0 h 449"/>
                <a:gd name="T2" fmla="*/ 0 w 442"/>
                <a:gd name="T3" fmla="*/ 0 h 449"/>
                <a:gd name="T4" fmla="*/ 301 w 442"/>
                <a:gd name="T5" fmla="*/ 277 h 449"/>
                <a:gd name="T6" fmla="*/ 442 w 442"/>
                <a:gd name="T7" fmla="*/ 449 h 449"/>
                <a:gd name="T8" fmla="*/ 442 w 442"/>
                <a:gd name="T9" fmla="*/ 429 h 449"/>
                <a:gd name="T10" fmla="*/ 311 w 442"/>
                <a:gd name="T11" fmla="*/ 268 h 449"/>
                <a:gd name="T12" fmla="*/ 25 w 442"/>
                <a:gd name="T13" fmla="*/ 0 h 449"/>
              </a:gdLst>
              <a:ahLst/>
              <a:cxnLst>
                <a:cxn ang="0">
                  <a:pos x="T0" y="T1"/>
                </a:cxn>
                <a:cxn ang="0">
                  <a:pos x="T2" y="T3"/>
                </a:cxn>
                <a:cxn ang="0">
                  <a:pos x="T4" y="T5"/>
                </a:cxn>
                <a:cxn ang="0">
                  <a:pos x="T6" y="T7"/>
                </a:cxn>
                <a:cxn ang="0">
                  <a:pos x="T8" y="T9"/>
                </a:cxn>
                <a:cxn ang="0">
                  <a:pos x="T10" y="T11"/>
                </a:cxn>
                <a:cxn ang="0">
                  <a:pos x="T12" y="T13"/>
                </a:cxn>
              </a:cxnLst>
              <a:rect l="0" t="0" r="r" b="b"/>
              <a:pathLst>
                <a:path w="442" h="449">
                  <a:moveTo>
                    <a:pt x="25" y="0"/>
                  </a:moveTo>
                  <a:cubicBezTo>
                    <a:pt x="0" y="0"/>
                    <a:pt x="0" y="0"/>
                    <a:pt x="0" y="0"/>
                  </a:cubicBezTo>
                  <a:cubicBezTo>
                    <a:pt x="108" y="84"/>
                    <a:pt x="209" y="176"/>
                    <a:pt x="301" y="277"/>
                  </a:cubicBezTo>
                  <a:cubicBezTo>
                    <a:pt x="351" y="332"/>
                    <a:pt x="399" y="389"/>
                    <a:pt x="442" y="449"/>
                  </a:cubicBezTo>
                  <a:cubicBezTo>
                    <a:pt x="442" y="429"/>
                    <a:pt x="442" y="429"/>
                    <a:pt x="442" y="429"/>
                  </a:cubicBezTo>
                  <a:cubicBezTo>
                    <a:pt x="401" y="373"/>
                    <a:pt x="357" y="320"/>
                    <a:pt x="311" y="268"/>
                  </a:cubicBezTo>
                  <a:cubicBezTo>
                    <a:pt x="223" y="171"/>
                    <a:pt x="127" y="82"/>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5" name="Freeform 15"/>
            <p:cNvSpPr>
              <a:spLocks/>
            </p:cNvSpPr>
            <p:nvPr userDrawn="1"/>
          </p:nvSpPr>
          <p:spPr bwMode="auto">
            <a:xfrm>
              <a:off x="3541713" y="6265863"/>
              <a:ext cx="628650" cy="582613"/>
            </a:xfrm>
            <a:custGeom>
              <a:avLst/>
              <a:gdLst>
                <a:gd name="T0" fmla="*/ 149 w 590"/>
                <a:gd name="T1" fmla="*/ 380 h 544"/>
                <a:gd name="T2" fmla="*/ 0 w 590"/>
                <a:gd name="T3" fmla="*/ 544 h 544"/>
                <a:gd name="T4" fmla="*/ 18 w 590"/>
                <a:gd name="T5" fmla="*/ 544 h 544"/>
                <a:gd name="T6" fmla="*/ 155 w 590"/>
                <a:gd name="T7" fmla="*/ 385 h 544"/>
                <a:gd name="T8" fmla="*/ 362 w 590"/>
                <a:gd name="T9" fmla="*/ 185 h 544"/>
                <a:gd name="T10" fmla="*/ 585 w 590"/>
                <a:gd name="T11" fmla="*/ 3 h 544"/>
                <a:gd name="T12" fmla="*/ 590 w 590"/>
                <a:gd name="T13" fmla="*/ 0 h 544"/>
                <a:gd name="T14" fmla="*/ 572 w 590"/>
                <a:gd name="T15" fmla="*/ 0 h 544"/>
                <a:gd name="T16" fmla="*/ 149 w 590"/>
                <a:gd name="T17" fmla="*/ 38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0" h="544">
                  <a:moveTo>
                    <a:pt x="149" y="380"/>
                  </a:moveTo>
                  <a:cubicBezTo>
                    <a:pt x="98" y="433"/>
                    <a:pt x="48" y="488"/>
                    <a:pt x="0" y="544"/>
                  </a:cubicBezTo>
                  <a:cubicBezTo>
                    <a:pt x="18" y="544"/>
                    <a:pt x="18" y="544"/>
                    <a:pt x="18" y="544"/>
                  </a:cubicBezTo>
                  <a:cubicBezTo>
                    <a:pt x="61" y="490"/>
                    <a:pt x="107" y="436"/>
                    <a:pt x="155" y="385"/>
                  </a:cubicBezTo>
                  <a:cubicBezTo>
                    <a:pt x="220" y="314"/>
                    <a:pt x="290" y="248"/>
                    <a:pt x="362" y="185"/>
                  </a:cubicBezTo>
                  <a:cubicBezTo>
                    <a:pt x="434" y="121"/>
                    <a:pt x="509" y="61"/>
                    <a:pt x="585" y="3"/>
                  </a:cubicBezTo>
                  <a:cubicBezTo>
                    <a:pt x="587" y="2"/>
                    <a:pt x="588" y="1"/>
                    <a:pt x="590" y="0"/>
                  </a:cubicBezTo>
                  <a:cubicBezTo>
                    <a:pt x="572" y="0"/>
                    <a:pt x="572" y="0"/>
                    <a:pt x="572" y="0"/>
                  </a:cubicBezTo>
                  <a:cubicBezTo>
                    <a:pt x="422" y="116"/>
                    <a:pt x="281" y="243"/>
                    <a:pt x="149" y="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6" name="Freeform 16"/>
            <p:cNvSpPr>
              <a:spLocks/>
            </p:cNvSpPr>
            <p:nvPr userDrawn="1"/>
          </p:nvSpPr>
          <p:spPr bwMode="auto">
            <a:xfrm>
              <a:off x="3714751" y="6265863"/>
              <a:ext cx="642938" cy="582613"/>
            </a:xfrm>
            <a:custGeom>
              <a:avLst/>
              <a:gdLst>
                <a:gd name="T0" fmla="*/ 56 w 603"/>
                <a:gd name="T1" fmla="*/ 493 h 544"/>
                <a:gd name="T2" fmla="*/ 479 w 603"/>
                <a:gd name="T3" fmla="*/ 95 h 544"/>
                <a:gd name="T4" fmla="*/ 603 w 603"/>
                <a:gd name="T5" fmla="*/ 0 h 544"/>
                <a:gd name="T6" fmla="*/ 583 w 603"/>
                <a:gd name="T7" fmla="*/ 0 h 544"/>
                <a:gd name="T8" fmla="*/ 473 w 603"/>
                <a:gd name="T9" fmla="*/ 87 h 544"/>
                <a:gd name="T10" fmla="*/ 51 w 603"/>
                <a:gd name="T11" fmla="*/ 488 h 544"/>
                <a:gd name="T12" fmla="*/ 0 w 603"/>
                <a:gd name="T13" fmla="*/ 544 h 544"/>
                <a:gd name="T14" fmla="*/ 12 w 603"/>
                <a:gd name="T15" fmla="*/ 544 h 544"/>
                <a:gd name="T16" fmla="*/ 56 w 603"/>
                <a:gd name="T17" fmla="*/ 493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3" h="544">
                  <a:moveTo>
                    <a:pt x="56" y="493"/>
                  </a:moveTo>
                  <a:cubicBezTo>
                    <a:pt x="184" y="347"/>
                    <a:pt x="328" y="217"/>
                    <a:pt x="479" y="95"/>
                  </a:cubicBezTo>
                  <a:cubicBezTo>
                    <a:pt x="520" y="63"/>
                    <a:pt x="561" y="31"/>
                    <a:pt x="603" y="0"/>
                  </a:cubicBezTo>
                  <a:cubicBezTo>
                    <a:pt x="583" y="0"/>
                    <a:pt x="583" y="0"/>
                    <a:pt x="583" y="0"/>
                  </a:cubicBezTo>
                  <a:cubicBezTo>
                    <a:pt x="546" y="29"/>
                    <a:pt x="509" y="58"/>
                    <a:pt x="473" y="87"/>
                  </a:cubicBezTo>
                  <a:cubicBezTo>
                    <a:pt x="322" y="210"/>
                    <a:pt x="182" y="344"/>
                    <a:pt x="51" y="488"/>
                  </a:cubicBezTo>
                  <a:cubicBezTo>
                    <a:pt x="34" y="506"/>
                    <a:pt x="17" y="525"/>
                    <a:pt x="0" y="544"/>
                  </a:cubicBezTo>
                  <a:cubicBezTo>
                    <a:pt x="12" y="544"/>
                    <a:pt x="12" y="544"/>
                    <a:pt x="12" y="544"/>
                  </a:cubicBezTo>
                  <a:cubicBezTo>
                    <a:pt x="27" y="527"/>
                    <a:pt x="41" y="510"/>
                    <a:pt x="56" y="4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7" name="Freeform 17"/>
            <p:cNvSpPr>
              <a:spLocks/>
            </p:cNvSpPr>
            <p:nvPr userDrawn="1"/>
          </p:nvSpPr>
          <p:spPr bwMode="auto">
            <a:xfrm>
              <a:off x="3371851" y="6265863"/>
              <a:ext cx="609600" cy="582613"/>
            </a:xfrm>
            <a:custGeom>
              <a:avLst/>
              <a:gdLst>
                <a:gd name="T0" fmla="*/ 247 w 572"/>
                <a:gd name="T1" fmla="*/ 273 h 544"/>
                <a:gd name="T2" fmla="*/ 51 w 572"/>
                <a:gd name="T3" fmla="*/ 481 h 544"/>
                <a:gd name="T4" fmla="*/ 0 w 572"/>
                <a:gd name="T5" fmla="*/ 544 h 544"/>
                <a:gd name="T6" fmla="*/ 22 w 572"/>
                <a:gd name="T7" fmla="*/ 544 h 544"/>
                <a:gd name="T8" fmla="*/ 63 w 572"/>
                <a:gd name="T9" fmla="*/ 492 h 544"/>
                <a:gd name="T10" fmla="*/ 252 w 572"/>
                <a:gd name="T11" fmla="*/ 278 h 544"/>
                <a:gd name="T12" fmla="*/ 572 w 572"/>
                <a:gd name="T13" fmla="*/ 0 h 544"/>
                <a:gd name="T14" fmla="*/ 557 w 572"/>
                <a:gd name="T15" fmla="*/ 0 h 544"/>
                <a:gd name="T16" fmla="*/ 247 w 572"/>
                <a:gd name="T17" fmla="*/ 273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2" h="544">
                  <a:moveTo>
                    <a:pt x="247" y="273"/>
                  </a:moveTo>
                  <a:cubicBezTo>
                    <a:pt x="179" y="339"/>
                    <a:pt x="113" y="408"/>
                    <a:pt x="51" y="481"/>
                  </a:cubicBezTo>
                  <a:cubicBezTo>
                    <a:pt x="33" y="502"/>
                    <a:pt x="17" y="523"/>
                    <a:pt x="0" y="544"/>
                  </a:cubicBezTo>
                  <a:cubicBezTo>
                    <a:pt x="22" y="544"/>
                    <a:pt x="22" y="544"/>
                    <a:pt x="22" y="544"/>
                  </a:cubicBezTo>
                  <a:cubicBezTo>
                    <a:pt x="36" y="527"/>
                    <a:pt x="49" y="509"/>
                    <a:pt x="63" y="492"/>
                  </a:cubicBezTo>
                  <a:cubicBezTo>
                    <a:pt x="123" y="417"/>
                    <a:pt x="185" y="345"/>
                    <a:pt x="252" y="278"/>
                  </a:cubicBezTo>
                  <a:cubicBezTo>
                    <a:pt x="352" y="177"/>
                    <a:pt x="459" y="86"/>
                    <a:pt x="572" y="0"/>
                  </a:cubicBezTo>
                  <a:cubicBezTo>
                    <a:pt x="557" y="0"/>
                    <a:pt x="557" y="0"/>
                    <a:pt x="557" y="0"/>
                  </a:cubicBezTo>
                  <a:cubicBezTo>
                    <a:pt x="449" y="85"/>
                    <a:pt x="346" y="176"/>
                    <a:pt x="247" y="2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8" name="Freeform 18"/>
            <p:cNvSpPr>
              <a:spLocks/>
            </p:cNvSpPr>
            <p:nvPr userDrawn="1"/>
          </p:nvSpPr>
          <p:spPr bwMode="auto">
            <a:xfrm>
              <a:off x="2324101" y="6265863"/>
              <a:ext cx="327025" cy="582613"/>
            </a:xfrm>
            <a:custGeom>
              <a:avLst/>
              <a:gdLst>
                <a:gd name="T0" fmla="*/ 77 w 307"/>
                <a:gd name="T1" fmla="*/ 324 h 544"/>
                <a:gd name="T2" fmla="*/ 0 w 307"/>
                <a:gd name="T3" fmla="*/ 544 h 544"/>
                <a:gd name="T4" fmla="*/ 10 w 307"/>
                <a:gd name="T5" fmla="*/ 544 h 544"/>
                <a:gd name="T6" fmla="*/ 89 w 307"/>
                <a:gd name="T7" fmla="*/ 329 h 544"/>
                <a:gd name="T8" fmla="*/ 307 w 307"/>
                <a:gd name="T9" fmla="*/ 0 h 544"/>
                <a:gd name="T10" fmla="*/ 284 w 307"/>
                <a:gd name="T11" fmla="*/ 0 h 544"/>
                <a:gd name="T12" fmla="*/ 77 w 307"/>
                <a:gd name="T13" fmla="*/ 324 h 544"/>
              </a:gdLst>
              <a:ahLst/>
              <a:cxnLst>
                <a:cxn ang="0">
                  <a:pos x="T0" y="T1"/>
                </a:cxn>
                <a:cxn ang="0">
                  <a:pos x="T2" y="T3"/>
                </a:cxn>
                <a:cxn ang="0">
                  <a:pos x="T4" y="T5"/>
                </a:cxn>
                <a:cxn ang="0">
                  <a:pos x="T6" y="T7"/>
                </a:cxn>
                <a:cxn ang="0">
                  <a:pos x="T8" y="T9"/>
                </a:cxn>
                <a:cxn ang="0">
                  <a:pos x="T10" y="T11"/>
                </a:cxn>
                <a:cxn ang="0">
                  <a:pos x="T12" y="T13"/>
                </a:cxn>
              </a:cxnLst>
              <a:rect l="0" t="0" r="r" b="b"/>
              <a:pathLst>
                <a:path w="307" h="544">
                  <a:moveTo>
                    <a:pt x="77" y="324"/>
                  </a:moveTo>
                  <a:cubicBezTo>
                    <a:pt x="44" y="395"/>
                    <a:pt x="19" y="469"/>
                    <a:pt x="0" y="544"/>
                  </a:cubicBezTo>
                  <a:cubicBezTo>
                    <a:pt x="10" y="544"/>
                    <a:pt x="10" y="544"/>
                    <a:pt x="10" y="544"/>
                  </a:cubicBezTo>
                  <a:cubicBezTo>
                    <a:pt x="29" y="470"/>
                    <a:pt x="56" y="398"/>
                    <a:pt x="89" y="329"/>
                  </a:cubicBezTo>
                  <a:cubicBezTo>
                    <a:pt x="145" y="210"/>
                    <a:pt x="220" y="100"/>
                    <a:pt x="307" y="0"/>
                  </a:cubicBezTo>
                  <a:cubicBezTo>
                    <a:pt x="284" y="0"/>
                    <a:pt x="284" y="0"/>
                    <a:pt x="284" y="0"/>
                  </a:cubicBezTo>
                  <a:cubicBezTo>
                    <a:pt x="201" y="98"/>
                    <a:pt x="130" y="206"/>
                    <a:pt x="77"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9" name="Freeform 19"/>
            <p:cNvSpPr>
              <a:spLocks/>
            </p:cNvSpPr>
            <p:nvPr userDrawn="1"/>
          </p:nvSpPr>
          <p:spPr bwMode="auto">
            <a:xfrm>
              <a:off x="2212976" y="6265863"/>
              <a:ext cx="258763" cy="582613"/>
            </a:xfrm>
            <a:custGeom>
              <a:avLst/>
              <a:gdLst>
                <a:gd name="T0" fmla="*/ 106 w 244"/>
                <a:gd name="T1" fmla="*/ 194 h 544"/>
                <a:gd name="T2" fmla="*/ 16 w 244"/>
                <a:gd name="T3" fmla="*/ 452 h 544"/>
                <a:gd name="T4" fmla="*/ 0 w 244"/>
                <a:gd name="T5" fmla="*/ 544 h 544"/>
                <a:gd name="T6" fmla="*/ 5 w 244"/>
                <a:gd name="T7" fmla="*/ 544 h 544"/>
                <a:gd name="T8" fmla="*/ 118 w 244"/>
                <a:gd name="T9" fmla="*/ 200 h 544"/>
                <a:gd name="T10" fmla="*/ 244 w 244"/>
                <a:gd name="T11" fmla="*/ 0 h 544"/>
                <a:gd name="T12" fmla="*/ 224 w 244"/>
                <a:gd name="T13" fmla="*/ 0 h 544"/>
                <a:gd name="T14" fmla="*/ 106 w 244"/>
                <a:gd name="T15" fmla="*/ 19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544">
                  <a:moveTo>
                    <a:pt x="106" y="194"/>
                  </a:moveTo>
                  <a:cubicBezTo>
                    <a:pt x="66" y="276"/>
                    <a:pt x="35" y="363"/>
                    <a:pt x="16" y="452"/>
                  </a:cubicBezTo>
                  <a:cubicBezTo>
                    <a:pt x="9" y="483"/>
                    <a:pt x="4" y="513"/>
                    <a:pt x="0" y="544"/>
                  </a:cubicBezTo>
                  <a:cubicBezTo>
                    <a:pt x="5" y="544"/>
                    <a:pt x="5" y="544"/>
                    <a:pt x="5" y="544"/>
                  </a:cubicBezTo>
                  <a:cubicBezTo>
                    <a:pt x="25" y="424"/>
                    <a:pt x="63" y="308"/>
                    <a:pt x="118" y="200"/>
                  </a:cubicBezTo>
                  <a:cubicBezTo>
                    <a:pt x="154" y="129"/>
                    <a:pt x="196" y="63"/>
                    <a:pt x="244" y="0"/>
                  </a:cubicBezTo>
                  <a:cubicBezTo>
                    <a:pt x="224" y="0"/>
                    <a:pt x="224" y="0"/>
                    <a:pt x="224" y="0"/>
                  </a:cubicBezTo>
                  <a:cubicBezTo>
                    <a:pt x="179" y="61"/>
                    <a:pt x="139" y="126"/>
                    <a:pt x="106"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0" name="Freeform 20"/>
            <p:cNvSpPr>
              <a:spLocks/>
            </p:cNvSpPr>
            <p:nvPr userDrawn="1"/>
          </p:nvSpPr>
          <p:spPr bwMode="auto">
            <a:xfrm>
              <a:off x="5837238" y="6265863"/>
              <a:ext cx="1322388" cy="582613"/>
            </a:xfrm>
            <a:custGeom>
              <a:avLst/>
              <a:gdLst>
                <a:gd name="T0" fmla="*/ 7 w 1241"/>
                <a:gd name="T1" fmla="*/ 0 h 544"/>
                <a:gd name="T2" fmla="*/ 0 w 1241"/>
                <a:gd name="T3" fmla="*/ 0 h 544"/>
                <a:gd name="T4" fmla="*/ 1061 w 1241"/>
                <a:gd name="T5" fmla="*/ 485 h 544"/>
                <a:gd name="T6" fmla="*/ 1200 w 1241"/>
                <a:gd name="T7" fmla="*/ 544 h 544"/>
                <a:gd name="T8" fmla="*/ 1241 w 1241"/>
                <a:gd name="T9" fmla="*/ 544 h 544"/>
                <a:gd name="T10" fmla="*/ 1066 w 1241"/>
                <a:gd name="T11" fmla="*/ 472 h 544"/>
                <a:gd name="T12" fmla="*/ 7 w 1241"/>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1" h="544">
                  <a:moveTo>
                    <a:pt x="7" y="0"/>
                  </a:moveTo>
                  <a:cubicBezTo>
                    <a:pt x="0" y="0"/>
                    <a:pt x="0" y="0"/>
                    <a:pt x="0" y="0"/>
                  </a:cubicBezTo>
                  <a:cubicBezTo>
                    <a:pt x="351" y="167"/>
                    <a:pt x="703" y="331"/>
                    <a:pt x="1061" y="485"/>
                  </a:cubicBezTo>
                  <a:cubicBezTo>
                    <a:pt x="1107" y="505"/>
                    <a:pt x="1153" y="525"/>
                    <a:pt x="1200" y="544"/>
                  </a:cubicBezTo>
                  <a:cubicBezTo>
                    <a:pt x="1241" y="544"/>
                    <a:pt x="1241" y="544"/>
                    <a:pt x="1241" y="544"/>
                  </a:cubicBezTo>
                  <a:cubicBezTo>
                    <a:pt x="1183" y="520"/>
                    <a:pt x="1124" y="496"/>
                    <a:pt x="1066" y="472"/>
                  </a:cubicBezTo>
                  <a:cubicBezTo>
                    <a:pt x="710" y="322"/>
                    <a:pt x="356" y="165"/>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1" name="Freeform 21"/>
            <p:cNvSpPr>
              <a:spLocks/>
            </p:cNvSpPr>
            <p:nvPr userDrawn="1"/>
          </p:nvSpPr>
          <p:spPr bwMode="auto">
            <a:xfrm>
              <a:off x="6767513" y="6265863"/>
              <a:ext cx="1255713" cy="582613"/>
            </a:xfrm>
            <a:custGeom>
              <a:avLst/>
              <a:gdLst>
                <a:gd name="T0" fmla="*/ 20 w 1178"/>
                <a:gd name="T1" fmla="*/ 0 h 544"/>
                <a:gd name="T2" fmla="*/ 0 w 1178"/>
                <a:gd name="T3" fmla="*/ 0 h 544"/>
                <a:gd name="T4" fmla="*/ 483 w 1178"/>
                <a:gd name="T5" fmla="*/ 229 h 544"/>
                <a:gd name="T6" fmla="*/ 1143 w 1178"/>
                <a:gd name="T7" fmla="*/ 544 h 544"/>
                <a:gd name="T8" fmla="*/ 1178 w 1178"/>
                <a:gd name="T9" fmla="*/ 544 h 544"/>
                <a:gd name="T10" fmla="*/ 489 w 1178"/>
                <a:gd name="T11" fmla="*/ 215 h 544"/>
                <a:gd name="T12" fmla="*/ 20 w 1178"/>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78" h="544">
                  <a:moveTo>
                    <a:pt x="20" y="0"/>
                  </a:moveTo>
                  <a:cubicBezTo>
                    <a:pt x="0" y="0"/>
                    <a:pt x="0" y="0"/>
                    <a:pt x="0" y="0"/>
                  </a:cubicBezTo>
                  <a:cubicBezTo>
                    <a:pt x="162" y="76"/>
                    <a:pt x="322" y="152"/>
                    <a:pt x="483" y="229"/>
                  </a:cubicBezTo>
                  <a:cubicBezTo>
                    <a:pt x="703" y="334"/>
                    <a:pt x="923" y="439"/>
                    <a:pt x="1143" y="544"/>
                  </a:cubicBezTo>
                  <a:cubicBezTo>
                    <a:pt x="1178" y="544"/>
                    <a:pt x="1178" y="544"/>
                    <a:pt x="1178" y="544"/>
                  </a:cubicBezTo>
                  <a:cubicBezTo>
                    <a:pt x="950" y="433"/>
                    <a:pt x="720" y="322"/>
                    <a:pt x="489" y="215"/>
                  </a:cubicBezTo>
                  <a:cubicBezTo>
                    <a:pt x="333" y="143"/>
                    <a:pt x="177" y="71"/>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2" name="Freeform 22"/>
            <p:cNvSpPr>
              <a:spLocks/>
            </p:cNvSpPr>
            <p:nvPr userDrawn="1"/>
          </p:nvSpPr>
          <p:spPr bwMode="auto">
            <a:xfrm>
              <a:off x="7165976" y="6265863"/>
              <a:ext cx="1168400" cy="582613"/>
            </a:xfrm>
            <a:custGeom>
              <a:avLst/>
              <a:gdLst>
                <a:gd name="T0" fmla="*/ 28 w 1097"/>
                <a:gd name="T1" fmla="*/ 0 h 544"/>
                <a:gd name="T2" fmla="*/ 0 w 1097"/>
                <a:gd name="T3" fmla="*/ 0 h 544"/>
                <a:gd name="T4" fmla="*/ 237 w 1097"/>
                <a:gd name="T5" fmla="*/ 115 h 544"/>
                <a:gd name="T6" fmla="*/ 734 w 1097"/>
                <a:gd name="T7" fmla="*/ 367 h 544"/>
                <a:gd name="T8" fmla="*/ 1068 w 1097"/>
                <a:gd name="T9" fmla="*/ 544 h 544"/>
                <a:gd name="T10" fmla="*/ 1097 w 1097"/>
                <a:gd name="T11" fmla="*/ 544 h 544"/>
                <a:gd name="T12" fmla="*/ 243 w 1097"/>
                <a:gd name="T13" fmla="*/ 102 h 544"/>
                <a:gd name="T14" fmla="*/ 28 w 109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544">
                  <a:moveTo>
                    <a:pt x="28" y="0"/>
                  </a:moveTo>
                  <a:cubicBezTo>
                    <a:pt x="0" y="0"/>
                    <a:pt x="0" y="0"/>
                    <a:pt x="0" y="0"/>
                  </a:cubicBezTo>
                  <a:cubicBezTo>
                    <a:pt x="79" y="38"/>
                    <a:pt x="158" y="77"/>
                    <a:pt x="237" y="115"/>
                  </a:cubicBezTo>
                  <a:cubicBezTo>
                    <a:pt x="404" y="197"/>
                    <a:pt x="569" y="281"/>
                    <a:pt x="734" y="367"/>
                  </a:cubicBezTo>
                  <a:cubicBezTo>
                    <a:pt x="846" y="425"/>
                    <a:pt x="957" y="484"/>
                    <a:pt x="1068" y="544"/>
                  </a:cubicBezTo>
                  <a:cubicBezTo>
                    <a:pt x="1097" y="544"/>
                    <a:pt x="1097" y="544"/>
                    <a:pt x="1097" y="544"/>
                  </a:cubicBezTo>
                  <a:cubicBezTo>
                    <a:pt x="817" y="388"/>
                    <a:pt x="532" y="241"/>
                    <a:pt x="243" y="102"/>
                  </a:cubicBezTo>
                  <a:cubicBezTo>
                    <a:pt x="172" y="68"/>
                    <a:pt x="100" y="34"/>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3" name="Freeform 23"/>
            <p:cNvSpPr>
              <a:spLocks/>
            </p:cNvSpPr>
            <p:nvPr userDrawn="1"/>
          </p:nvSpPr>
          <p:spPr bwMode="auto">
            <a:xfrm>
              <a:off x="7296151" y="6265863"/>
              <a:ext cx="1131888" cy="582613"/>
            </a:xfrm>
            <a:custGeom>
              <a:avLst/>
              <a:gdLst>
                <a:gd name="T0" fmla="*/ 31 w 1063"/>
                <a:gd name="T1" fmla="*/ 0 h 544"/>
                <a:gd name="T2" fmla="*/ 0 w 1063"/>
                <a:gd name="T3" fmla="*/ 0 h 544"/>
                <a:gd name="T4" fmla="*/ 158 w 1063"/>
                <a:gd name="T5" fmla="*/ 77 h 544"/>
                <a:gd name="T6" fmla="*/ 650 w 1063"/>
                <a:gd name="T7" fmla="*/ 331 h 544"/>
                <a:gd name="T8" fmla="*/ 1036 w 1063"/>
                <a:gd name="T9" fmla="*/ 544 h 544"/>
                <a:gd name="T10" fmla="*/ 1063 w 1063"/>
                <a:gd name="T11" fmla="*/ 544 h 544"/>
                <a:gd name="T12" fmla="*/ 164 w 1063"/>
                <a:gd name="T13" fmla="*/ 64 h 544"/>
                <a:gd name="T14" fmla="*/ 31 w 106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3" h="544">
                  <a:moveTo>
                    <a:pt x="31" y="0"/>
                  </a:moveTo>
                  <a:cubicBezTo>
                    <a:pt x="0" y="0"/>
                    <a:pt x="0" y="0"/>
                    <a:pt x="0" y="0"/>
                  </a:cubicBezTo>
                  <a:cubicBezTo>
                    <a:pt x="53" y="26"/>
                    <a:pt x="105" y="51"/>
                    <a:pt x="158" y="77"/>
                  </a:cubicBezTo>
                  <a:cubicBezTo>
                    <a:pt x="323" y="159"/>
                    <a:pt x="487" y="244"/>
                    <a:pt x="650" y="331"/>
                  </a:cubicBezTo>
                  <a:cubicBezTo>
                    <a:pt x="780" y="400"/>
                    <a:pt x="909" y="471"/>
                    <a:pt x="1036" y="544"/>
                  </a:cubicBezTo>
                  <a:cubicBezTo>
                    <a:pt x="1063" y="544"/>
                    <a:pt x="1063" y="544"/>
                    <a:pt x="1063" y="544"/>
                  </a:cubicBezTo>
                  <a:cubicBezTo>
                    <a:pt x="770" y="372"/>
                    <a:pt x="470" y="213"/>
                    <a:pt x="164" y="64"/>
                  </a:cubicBezTo>
                  <a:cubicBezTo>
                    <a:pt x="120" y="43"/>
                    <a:pt x="75" y="21"/>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4" name="Freeform 24"/>
            <p:cNvSpPr>
              <a:spLocks/>
            </p:cNvSpPr>
            <p:nvPr userDrawn="1"/>
          </p:nvSpPr>
          <p:spPr bwMode="auto">
            <a:xfrm>
              <a:off x="7424738" y="6265863"/>
              <a:ext cx="1093788" cy="582613"/>
            </a:xfrm>
            <a:custGeom>
              <a:avLst/>
              <a:gdLst>
                <a:gd name="T0" fmla="*/ 31 w 1025"/>
                <a:gd name="T1" fmla="*/ 0 h 544"/>
                <a:gd name="T2" fmla="*/ 0 w 1025"/>
                <a:gd name="T3" fmla="*/ 0 h 544"/>
                <a:gd name="T4" fmla="*/ 79 w 1025"/>
                <a:gd name="T5" fmla="*/ 40 h 544"/>
                <a:gd name="T6" fmla="*/ 567 w 1025"/>
                <a:gd name="T7" fmla="*/ 295 h 544"/>
                <a:gd name="T8" fmla="*/ 1000 w 1025"/>
                <a:gd name="T9" fmla="*/ 544 h 544"/>
                <a:gd name="T10" fmla="*/ 1025 w 1025"/>
                <a:gd name="T11" fmla="*/ 544 h 544"/>
                <a:gd name="T12" fmla="*/ 86 w 1025"/>
                <a:gd name="T13" fmla="*/ 26 h 544"/>
                <a:gd name="T14" fmla="*/ 31 w 1025"/>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5" h="544">
                  <a:moveTo>
                    <a:pt x="31" y="0"/>
                  </a:moveTo>
                  <a:cubicBezTo>
                    <a:pt x="0" y="0"/>
                    <a:pt x="0" y="0"/>
                    <a:pt x="0" y="0"/>
                  </a:cubicBezTo>
                  <a:cubicBezTo>
                    <a:pt x="26" y="13"/>
                    <a:pt x="53" y="26"/>
                    <a:pt x="79" y="40"/>
                  </a:cubicBezTo>
                  <a:cubicBezTo>
                    <a:pt x="244" y="121"/>
                    <a:pt x="406" y="207"/>
                    <a:pt x="567" y="295"/>
                  </a:cubicBezTo>
                  <a:cubicBezTo>
                    <a:pt x="713" y="374"/>
                    <a:pt x="858" y="457"/>
                    <a:pt x="1000" y="544"/>
                  </a:cubicBezTo>
                  <a:cubicBezTo>
                    <a:pt x="1025" y="544"/>
                    <a:pt x="1025" y="544"/>
                    <a:pt x="1025" y="544"/>
                  </a:cubicBezTo>
                  <a:cubicBezTo>
                    <a:pt x="722" y="355"/>
                    <a:pt x="407" y="184"/>
                    <a:pt x="86" y="26"/>
                  </a:cubicBezTo>
                  <a:cubicBezTo>
                    <a:pt x="68" y="18"/>
                    <a:pt x="49" y="9"/>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5" name="Freeform 25"/>
            <p:cNvSpPr>
              <a:spLocks/>
            </p:cNvSpPr>
            <p:nvPr userDrawn="1"/>
          </p:nvSpPr>
          <p:spPr bwMode="auto">
            <a:xfrm>
              <a:off x="7551738" y="6265863"/>
              <a:ext cx="1050925" cy="582613"/>
            </a:xfrm>
            <a:custGeom>
              <a:avLst/>
              <a:gdLst>
                <a:gd name="T0" fmla="*/ 34 w 986"/>
                <a:gd name="T1" fmla="*/ 0 h 544"/>
                <a:gd name="T2" fmla="*/ 0 w 986"/>
                <a:gd name="T3" fmla="*/ 0 h 544"/>
                <a:gd name="T4" fmla="*/ 4 w 986"/>
                <a:gd name="T5" fmla="*/ 2 h 544"/>
                <a:gd name="T6" fmla="*/ 488 w 986"/>
                <a:gd name="T7" fmla="*/ 259 h 544"/>
                <a:gd name="T8" fmla="*/ 957 w 986"/>
                <a:gd name="T9" fmla="*/ 541 h 544"/>
                <a:gd name="T10" fmla="*/ 963 w 986"/>
                <a:gd name="T11" fmla="*/ 544 h 544"/>
                <a:gd name="T12" fmla="*/ 986 w 986"/>
                <a:gd name="T13" fmla="*/ 544 h 544"/>
                <a:gd name="T14" fmla="*/ 964 w 986"/>
                <a:gd name="T15" fmla="*/ 530 h 544"/>
                <a:gd name="T16" fmla="*/ 34 w 986"/>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 h="544">
                  <a:moveTo>
                    <a:pt x="34" y="0"/>
                  </a:moveTo>
                  <a:cubicBezTo>
                    <a:pt x="0" y="0"/>
                    <a:pt x="0" y="0"/>
                    <a:pt x="0" y="0"/>
                  </a:cubicBezTo>
                  <a:cubicBezTo>
                    <a:pt x="2" y="1"/>
                    <a:pt x="3" y="1"/>
                    <a:pt x="4" y="2"/>
                  </a:cubicBezTo>
                  <a:cubicBezTo>
                    <a:pt x="168" y="84"/>
                    <a:pt x="328" y="170"/>
                    <a:pt x="488" y="259"/>
                  </a:cubicBezTo>
                  <a:cubicBezTo>
                    <a:pt x="647" y="348"/>
                    <a:pt x="804" y="441"/>
                    <a:pt x="957" y="541"/>
                  </a:cubicBezTo>
                  <a:cubicBezTo>
                    <a:pt x="959" y="542"/>
                    <a:pt x="961" y="543"/>
                    <a:pt x="963" y="544"/>
                  </a:cubicBezTo>
                  <a:cubicBezTo>
                    <a:pt x="986" y="544"/>
                    <a:pt x="986" y="544"/>
                    <a:pt x="986" y="544"/>
                  </a:cubicBezTo>
                  <a:cubicBezTo>
                    <a:pt x="979" y="540"/>
                    <a:pt x="971" y="535"/>
                    <a:pt x="964" y="530"/>
                  </a:cubicBezTo>
                  <a:cubicBezTo>
                    <a:pt x="666" y="333"/>
                    <a:pt x="353" y="159"/>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6" name="Freeform 26"/>
            <p:cNvSpPr>
              <a:spLocks/>
            </p:cNvSpPr>
            <p:nvPr userDrawn="1"/>
          </p:nvSpPr>
          <p:spPr bwMode="auto">
            <a:xfrm>
              <a:off x="7678738" y="6265863"/>
              <a:ext cx="1004888" cy="582613"/>
            </a:xfrm>
            <a:custGeom>
              <a:avLst/>
              <a:gdLst>
                <a:gd name="T0" fmla="*/ 34 w 943"/>
                <a:gd name="T1" fmla="*/ 0 h 544"/>
                <a:gd name="T2" fmla="*/ 0 w 943"/>
                <a:gd name="T3" fmla="*/ 0 h 544"/>
                <a:gd name="T4" fmla="*/ 411 w 943"/>
                <a:gd name="T5" fmla="*/ 223 h 544"/>
                <a:gd name="T6" fmla="*/ 873 w 943"/>
                <a:gd name="T7" fmla="*/ 511 h 544"/>
                <a:gd name="T8" fmla="*/ 922 w 943"/>
                <a:gd name="T9" fmla="*/ 544 h 544"/>
                <a:gd name="T10" fmla="*/ 943 w 943"/>
                <a:gd name="T11" fmla="*/ 544 h 544"/>
                <a:gd name="T12" fmla="*/ 881 w 943"/>
                <a:gd name="T13" fmla="*/ 500 h 544"/>
                <a:gd name="T14" fmla="*/ 34 w 94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3" h="544">
                  <a:moveTo>
                    <a:pt x="34" y="0"/>
                  </a:moveTo>
                  <a:cubicBezTo>
                    <a:pt x="0" y="0"/>
                    <a:pt x="0" y="0"/>
                    <a:pt x="0" y="0"/>
                  </a:cubicBezTo>
                  <a:cubicBezTo>
                    <a:pt x="139" y="72"/>
                    <a:pt x="275" y="146"/>
                    <a:pt x="411" y="223"/>
                  </a:cubicBezTo>
                  <a:cubicBezTo>
                    <a:pt x="568" y="314"/>
                    <a:pt x="723" y="409"/>
                    <a:pt x="873" y="511"/>
                  </a:cubicBezTo>
                  <a:cubicBezTo>
                    <a:pt x="890" y="522"/>
                    <a:pt x="906" y="533"/>
                    <a:pt x="922" y="544"/>
                  </a:cubicBezTo>
                  <a:cubicBezTo>
                    <a:pt x="943" y="544"/>
                    <a:pt x="943" y="544"/>
                    <a:pt x="943" y="544"/>
                  </a:cubicBezTo>
                  <a:cubicBezTo>
                    <a:pt x="923" y="530"/>
                    <a:pt x="902" y="515"/>
                    <a:pt x="881" y="500"/>
                  </a:cubicBezTo>
                  <a:cubicBezTo>
                    <a:pt x="611" y="314"/>
                    <a:pt x="326" y="15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7" name="Freeform 27"/>
            <p:cNvSpPr>
              <a:spLocks/>
            </p:cNvSpPr>
            <p:nvPr userDrawn="1"/>
          </p:nvSpPr>
          <p:spPr bwMode="auto">
            <a:xfrm>
              <a:off x="6900863" y="6265863"/>
              <a:ext cx="1231900" cy="582613"/>
            </a:xfrm>
            <a:custGeom>
              <a:avLst/>
              <a:gdLst>
                <a:gd name="T0" fmla="*/ 22 w 1155"/>
                <a:gd name="T1" fmla="*/ 0 h 544"/>
                <a:gd name="T2" fmla="*/ 0 w 1155"/>
                <a:gd name="T3" fmla="*/ 0 h 544"/>
                <a:gd name="T4" fmla="*/ 400 w 1155"/>
                <a:gd name="T5" fmla="*/ 191 h 544"/>
                <a:gd name="T6" fmla="*/ 1121 w 1155"/>
                <a:gd name="T7" fmla="*/ 544 h 544"/>
                <a:gd name="T8" fmla="*/ 1155 w 1155"/>
                <a:gd name="T9" fmla="*/ 544 h 544"/>
                <a:gd name="T10" fmla="*/ 406 w 1155"/>
                <a:gd name="T11" fmla="*/ 178 h 544"/>
                <a:gd name="T12" fmla="*/ 22 w 1155"/>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55" h="544">
                  <a:moveTo>
                    <a:pt x="22" y="0"/>
                  </a:moveTo>
                  <a:cubicBezTo>
                    <a:pt x="0" y="0"/>
                    <a:pt x="0" y="0"/>
                    <a:pt x="0" y="0"/>
                  </a:cubicBezTo>
                  <a:cubicBezTo>
                    <a:pt x="134" y="63"/>
                    <a:pt x="267" y="127"/>
                    <a:pt x="400" y="191"/>
                  </a:cubicBezTo>
                  <a:cubicBezTo>
                    <a:pt x="641" y="307"/>
                    <a:pt x="882" y="425"/>
                    <a:pt x="1121" y="544"/>
                  </a:cubicBezTo>
                  <a:cubicBezTo>
                    <a:pt x="1155" y="544"/>
                    <a:pt x="1155" y="544"/>
                    <a:pt x="1155" y="544"/>
                  </a:cubicBezTo>
                  <a:cubicBezTo>
                    <a:pt x="907" y="418"/>
                    <a:pt x="658" y="296"/>
                    <a:pt x="406" y="178"/>
                  </a:cubicBezTo>
                  <a:cubicBezTo>
                    <a:pt x="279" y="117"/>
                    <a:pt x="151" y="59"/>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8" name="Freeform 28"/>
            <p:cNvSpPr>
              <a:spLocks/>
            </p:cNvSpPr>
            <p:nvPr userDrawn="1"/>
          </p:nvSpPr>
          <p:spPr bwMode="auto">
            <a:xfrm>
              <a:off x="8154988" y="6265863"/>
              <a:ext cx="806450" cy="582613"/>
            </a:xfrm>
            <a:custGeom>
              <a:avLst/>
              <a:gdLst>
                <a:gd name="T0" fmla="*/ 33 w 757"/>
                <a:gd name="T1" fmla="*/ 0 h 544"/>
                <a:gd name="T2" fmla="*/ 0 w 757"/>
                <a:gd name="T3" fmla="*/ 0 h 544"/>
                <a:gd name="T4" fmla="*/ 138 w 757"/>
                <a:gd name="T5" fmla="*/ 84 h 544"/>
                <a:gd name="T6" fmla="*/ 576 w 757"/>
                <a:gd name="T7" fmla="*/ 398 h 544"/>
                <a:gd name="T8" fmla="*/ 741 w 757"/>
                <a:gd name="T9" fmla="*/ 544 h 544"/>
                <a:gd name="T10" fmla="*/ 757 w 757"/>
                <a:gd name="T11" fmla="*/ 544 h 544"/>
                <a:gd name="T12" fmla="*/ 584 w 757"/>
                <a:gd name="T13" fmla="*/ 388 h 544"/>
                <a:gd name="T14" fmla="*/ 33 w 75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7" h="544">
                  <a:moveTo>
                    <a:pt x="33" y="0"/>
                  </a:moveTo>
                  <a:cubicBezTo>
                    <a:pt x="0" y="0"/>
                    <a:pt x="0" y="0"/>
                    <a:pt x="0" y="0"/>
                  </a:cubicBezTo>
                  <a:cubicBezTo>
                    <a:pt x="47" y="28"/>
                    <a:pt x="93" y="56"/>
                    <a:pt x="138" y="84"/>
                  </a:cubicBezTo>
                  <a:cubicBezTo>
                    <a:pt x="290" y="180"/>
                    <a:pt x="438" y="284"/>
                    <a:pt x="576" y="398"/>
                  </a:cubicBezTo>
                  <a:cubicBezTo>
                    <a:pt x="633" y="445"/>
                    <a:pt x="688" y="494"/>
                    <a:pt x="741" y="544"/>
                  </a:cubicBezTo>
                  <a:cubicBezTo>
                    <a:pt x="757" y="544"/>
                    <a:pt x="757" y="544"/>
                    <a:pt x="757" y="544"/>
                  </a:cubicBezTo>
                  <a:cubicBezTo>
                    <a:pt x="702" y="490"/>
                    <a:pt x="644" y="438"/>
                    <a:pt x="584" y="388"/>
                  </a:cubicBezTo>
                  <a:cubicBezTo>
                    <a:pt x="411" y="244"/>
                    <a:pt x="226" y="116"/>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29" name="Freeform 29"/>
            <p:cNvSpPr>
              <a:spLocks/>
            </p:cNvSpPr>
            <p:nvPr userDrawn="1"/>
          </p:nvSpPr>
          <p:spPr bwMode="auto">
            <a:xfrm>
              <a:off x="8266113" y="6265863"/>
              <a:ext cx="755650" cy="582613"/>
            </a:xfrm>
            <a:custGeom>
              <a:avLst/>
              <a:gdLst>
                <a:gd name="T0" fmla="*/ 520 w 709"/>
                <a:gd name="T1" fmla="*/ 362 h 544"/>
                <a:gd name="T2" fmla="*/ 31 w 709"/>
                <a:gd name="T3" fmla="*/ 0 h 544"/>
                <a:gd name="T4" fmla="*/ 0 w 709"/>
                <a:gd name="T5" fmla="*/ 0 h 544"/>
                <a:gd name="T6" fmla="*/ 80 w 709"/>
                <a:gd name="T7" fmla="*/ 51 h 544"/>
                <a:gd name="T8" fmla="*/ 512 w 709"/>
                <a:gd name="T9" fmla="*/ 372 h 544"/>
                <a:gd name="T10" fmla="*/ 693 w 709"/>
                <a:gd name="T11" fmla="*/ 544 h 544"/>
                <a:gd name="T12" fmla="*/ 709 w 709"/>
                <a:gd name="T13" fmla="*/ 544 h 544"/>
                <a:gd name="T14" fmla="*/ 520 w 709"/>
                <a:gd name="T15" fmla="*/ 362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544">
                  <a:moveTo>
                    <a:pt x="520" y="362"/>
                  </a:moveTo>
                  <a:cubicBezTo>
                    <a:pt x="367" y="228"/>
                    <a:pt x="203" y="108"/>
                    <a:pt x="31" y="0"/>
                  </a:cubicBezTo>
                  <a:cubicBezTo>
                    <a:pt x="0" y="0"/>
                    <a:pt x="0" y="0"/>
                    <a:pt x="0" y="0"/>
                  </a:cubicBezTo>
                  <a:cubicBezTo>
                    <a:pt x="27" y="17"/>
                    <a:pt x="53" y="34"/>
                    <a:pt x="80" y="51"/>
                  </a:cubicBezTo>
                  <a:cubicBezTo>
                    <a:pt x="231" y="148"/>
                    <a:pt x="376" y="254"/>
                    <a:pt x="512" y="372"/>
                  </a:cubicBezTo>
                  <a:cubicBezTo>
                    <a:pt x="575" y="427"/>
                    <a:pt x="635" y="484"/>
                    <a:pt x="693" y="544"/>
                  </a:cubicBezTo>
                  <a:cubicBezTo>
                    <a:pt x="709" y="544"/>
                    <a:pt x="709" y="544"/>
                    <a:pt x="709" y="544"/>
                  </a:cubicBezTo>
                  <a:cubicBezTo>
                    <a:pt x="649" y="481"/>
                    <a:pt x="586" y="420"/>
                    <a:pt x="520" y="3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0" name="Freeform 30"/>
            <p:cNvSpPr>
              <a:spLocks/>
            </p:cNvSpPr>
            <p:nvPr userDrawn="1"/>
          </p:nvSpPr>
          <p:spPr bwMode="auto">
            <a:xfrm>
              <a:off x="8374063" y="6265863"/>
              <a:ext cx="703263" cy="582613"/>
            </a:xfrm>
            <a:custGeom>
              <a:avLst/>
              <a:gdLst>
                <a:gd name="T0" fmla="*/ 461 w 660"/>
                <a:gd name="T1" fmla="*/ 337 h 544"/>
                <a:gd name="T2" fmla="*/ 30 w 660"/>
                <a:gd name="T3" fmla="*/ 0 h 544"/>
                <a:gd name="T4" fmla="*/ 0 w 660"/>
                <a:gd name="T5" fmla="*/ 0 h 544"/>
                <a:gd name="T6" fmla="*/ 27 w 660"/>
                <a:gd name="T7" fmla="*/ 18 h 544"/>
                <a:gd name="T8" fmla="*/ 452 w 660"/>
                <a:gd name="T9" fmla="*/ 347 h 544"/>
                <a:gd name="T10" fmla="*/ 646 w 660"/>
                <a:gd name="T11" fmla="*/ 544 h 544"/>
                <a:gd name="T12" fmla="*/ 660 w 660"/>
                <a:gd name="T13" fmla="*/ 544 h 544"/>
                <a:gd name="T14" fmla="*/ 461 w 660"/>
                <a:gd name="T15" fmla="*/ 337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0" h="544">
                  <a:moveTo>
                    <a:pt x="461" y="337"/>
                  </a:moveTo>
                  <a:cubicBezTo>
                    <a:pt x="327" y="213"/>
                    <a:pt x="182" y="101"/>
                    <a:pt x="30" y="0"/>
                  </a:cubicBezTo>
                  <a:cubicBezTo>
                    <a:pt x="0" y="0"/>
                    <a:pt x="0" y="0"/>
                    <a:pt x="0" y="0"/>
                  </a:cubicBezTo>
                  <a:cubicBezTo>
                    <a:pt x="9" y="6"/>
                    <a:pt x="18" y="12"/>
                    <a:pt x="27" y="18"/>
                  </a:cubicBezTo>
                  <a:cubicBezTo>
                    <a:pt x="176" y="117"/>
                    <a:pt x="320" y="225"/>
                    <a:pt x="452" y="347"/>
                  </a:cubicBezTo>
                  <a:cubicBezTo>
                    <a:pt x="520" y="409"/>
                    <a:pt x="585" y="475"/>
                    <a:pt x="646" y="544"/>
                  </a:cubicBezTo>
                  <a:cubicBezTo>
                    <a:pt x="660" y="544"/>
                    <a:pt x="660" y="544"/>
                    <a:pt x="660" y="544"/>
                  </a:cubicBezTo>
                  <a:cubicBezTo>
                    <a:pt x="598" y="471"/>
                    <a:pt x="531" y="402"/>
                    <a:pt x="461"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31" name="Freeform 31"/>
            <p:cNvSpPr>
              <a:spLocks/>
            </p:cNvSpPr>
            <p:nvPr userDrawn="1"/>
          </p:nvSpPr>
          <p:spPr bwMode="auto">
            <a:xfrm>
              <a:off x="1762126" y="6265863"/>
              <a:ext cx="3175" cy="57150"/>
            </a:xfrm>
            <a:custGeom>
              <a:avLst/>
              <a:gdLst>
                <a:gd name="T0" fmla="*/ 1 w 3"/>
                <a:gd name="T1" fmla="*/ 53 h 53"/>
                <a:gd name="T2" fmla="*/ 1 w 3"/>
                <a:gd name="T3" fmla="*/ 53 h 53"/>
                <a:gd name="T4" fmla="*/ 3 w 3"/>
                <a:gd name="T5" fmla="*/ 0 h 53"/>
                <a:gd name="T6" fmla="*/ 2 w 3"/>
                <a:gd name="T7" fmla="*/ 0 h 53"/>
                <a:gd name="T8" fmla="*/ 1 w 3"/>
                <a:gd name="T9" fmla="*/ 53 h 53"/>
              </a:gdLst>
              <a:ahLst/>
              <a:cxnLst>
                <a:cxn ang="0">
                  <a:pos x="T0" y="T1"/>
                </a:cxn>
                <a:cxn ang="0">
                  <a:pos x="T2" y="T3"/>
                </a:cxn>
                <a:cxn ang="0">
                  <a:pos x="T4" y="T5"/>
                </a:cxn>
                <a:cxn ang="0">
                  <a:pos x="T6" y="T7"/>
                </a:cxn>
                <a:cxn ang="0">
                  <a:pos x="T8" y="T9"/>
                </a:cxn>
              </a:cxnLst>
              <a:rect l="0" t="0" r="r" b="b"/>
              <a:pathLst>
                <a:path w="3" h="53">
                  <a:moveTo>
                    <a:pt x="1" y="53"/>
                  </a:moveTo>
                  <a:cubicBezTo>
                    <a:pt x="1" y="53"/>
                    <a:pt x="1" y="53"/>
                    <a:pt x="1" y="53"/>
                  </a:cubicBezTo>
                  <a:cubicBezTo>
                    <a:pt x="1" y="35"/>
                    <a:pt x="2" y="18"/>
                    <a:pt x="3" y="0"/>
                  </a:cubicBezTo>
                  <a:cubicBezTo>
                    <a:pt x="2" y="0"/>
                    <a:pt x="2" y="0"/>
                    <a:pt x="2" y="0"/>
                  </a:cubicBezTo>
                  <a:cubicBezTo>
                    <a:pt x="1" y="18"/>
                    <a:pt x="0" y="35"/>
                    <a:pt x="1"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24" name="Freeform 32"/>
            <p:cNvSpPr>
              <a:spLocks/>
            </p:cNvSpPr>
            <p:nvPr userDrawn="1"/>
          </p:nvSpPr>
          <p:spPr bwMode="auto">
            <a:xfrm>
              <a:off x="8477251" y="6265863"/>
              <a:ext cx="654050" cy="582613"/>
            </a:xfrm>
            <a:custGeom>
              <a:avLst/>
              <a:gdLst>
                <a:gd name="T0" fmla="*/ 29 w 613"/>
                <a:gd name="T1" fmla="*/ 0 h 544"/>
                <a:gd name="T2" fmla="*/ 0 w 613"/>
                <a:gd name="T3" fmla="*/ 0 h 544"/>
                <a:gd name="T4" fmla="*/ 398 w 613"/>
                <a:gd name="T5" fmla="*/ 322 h 544"/>
                <a:gd name="T6" fmla="*/ 599 w 613"/>
                <a:gd name="T7" fmla="*/ 544 h 544"/>
                <a:gd name="T8" fmla="*/ 613 w 613"/>
                <a:gd name="T9" fmla="*/ 544 h 544"/>
                <a:gd name="T10" fmla="*/ 407 w 613"/>
                <a:gd name="T11" fmla="*/ 313 h 544"/>
                <a:gd name="T12" fmla="*/ 29 w 613"/>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613" h="544">
                  <a:moveTo>
                    <a:pt x="29" y="0"/>
                  </a:moveTo>
                  <a:cubicBezTo>
                    <a:pt x="0" y="0"/>
                    <a:pt x="0" y="0"/>
                    <a:pt x="0" y="0"/>
                  </a:cubicBezTo>
                  <a:cubicBezTo>
                    <a:pt x="141" y="97"/>
                    <a:pt x="275" y="203"/>
                    <a:pt x="398" y="322"/>
                  </a:cubicBezTo>
                  <a:cubicBezTo>
                    <a:pt x="469" y="392"/>
                    <a:pt x="537" y="466"/>
                    <a:pt x="599" y="544"/>
                  </a:cubicBezTo>
                  <a:cubicBezTo>
                    <a:pt x="613" y="544"/>
                    <a:pt x="613" y="544"/>
                    <a:pt x="613" y="544"/>
                  </a:cubicBezTo>
                  <a:cubicBezTo>
                    <a:pt x="550" y="463"/>
                    <a:pt x="480" y="385"/>
                    <a:pt x="407" y="313"/>
                  </a:cubicBezTo>
                  <a:cubicBezTo>
                    <a:pt x="289" y="198"/>
                    <a:pt x="162" y="95"/>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25" name="Freeform 33"/>
            <p:cNvSpPr>
              <a:spLocks/>
            </p:cNvSpPr>
            <p:nvPr userDrawn="1"/>
          </p:nvSpPr>
          <p:spPr bwMode="auto">
            <a:xfrm>
              <a:off x="3205163" y="6265863"/>
              <a:ext cx="582613" cy="582613"/>
            </a:xfrm>
            <a:custGeom>
              <a:avLst/>
              <a:gdLst>
                <a:gd name="T0" fmla="*/ 344 w 548"/>
                <a:gd name="T1" fmla="*/ 166 h 544"/>
                <a:gd name="T2" fmla="*/ 142 w 548"/>
                <a:gd name="T3" fmla="*/ 368 h 544"/>
                <a:gd name="T4" fmla="*/ 0 w 548"/>
                <a:gd name="T5" fmla="*/ 544 h 544"/>
                <a:gd name="T6" fmla="*/ 23 w 548"/>
                <a:gd name="T7" fmla="*/ 544 h 544"/>
                <a:gd name="T8" fmla="*/ 155 w 548"/>
                <a:gd name="T9" fmla="*/ 378 h 544"/>
                <a:gd name="T10" fmla="*/ 348 w 548"/>
                <a:gd name="T11" fmla="*/ 172 h 544"/>
                <a:gd name="T12" fmla="*/ 548 w 548"/>
                <a:gd name="T13" fmla="*/ 0 h 544"/>
                <a:gd name="T14" fmla="*/ 537 w 548"/>
                <a:gd name="T15" fmla="*/ 0 h 544"/>
                <a:gd name="T16" fmla="*/ 344 w 548"/>
                <a:gd name="T17" fmla="*/ 16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8" h="544">
                  <a:moveTo>
                    <a:pt x="344" y="166"/>
                  </a:moveTo>
                  <a:cubicBezTo>
                    <a:pt x="274" y="230"/>
                    <a:pt x="206" y="297"/>
                    <a:pt x="142" y="368"/>
                  </a:cubicBezTo>
                  <a:cubicBezTo>
                    <a:pt x="92" y="424"/>
                    <a:pt x="45" y="483"/>
                    <a:pt x="0" y="544"/>
                  </a:cubicBezTo>
                  <a:cubicBezTo>
                    <a:pt x="23" y="544"/>
                    <a:pt x="23" y="544"/>
                    <a:pt x="23" y="544"/>
                  </a:cubicBezTo>
                  <a:cubicBezTo>
                    <a:pt x="65" y="487"/>
                    <a:pt x="109" y="432"/>
                    <a:pt x="155" y="378"/>
                  </a:cubicBezTo>
                  <a:cubicBezTo>
                    <a:pt x="216" y="306"/>
                    <a:pt x="280" y="237"/>
                    <a:pt x="348" y="172"/>
                  </a:cubicBezTo>
                  <a:cubicBezTo>
                    <a:pt x="412" y="111"/>
                    <a:pt x="479" y="54"/>
                    <a:pt x="548" y="0"/>
                  </a:cubicBezTo>
                  <a:cubicBezTo>
                    <a:pt x="537" y="0"/>
                    <a:pt x="537" y="0"/>
                    <a:pt x="537" y="0"/>
                  </a:cubicBezTo>
                  <a:cubicBezTo>
                    <a:pt x="471" y="53"/>
                    <a:pt x="406" y="109"/>
                    <a:pt x="34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2" name="Freeform 34"/>
            <p:cNvSpPr>
              <a:spLocks/>
            </p:cNvSpPr>
            <p:nvPr userDrawn="1"/>
          </p:nvSpPr>
          <p:spPr bwMode="auto">
            <a:xfrm>
              <a:off x="3043238" y="6265863"/>
              <a:ext cx="552450" cy="582613"/>
            </a:xfrm>
            <a:custGeom>
              <a:avLst/>
              <a:gdLst>
                <a:gd name="T0" fmla="*/ 437 w 519"/>
                <a:gd name="T1" fmla="*/ 61 h 544"/>
                <a:gd name="T2" fmla="*/ 230 w 519"/>
                <a:gd name="T3" fmla="*/ 254 h 544"/>
                <a:gd name="T4" fmla="*/ 50 w 519"/>
                <a:gd name="T5" fmla="*/ 472 h 544"/>
                <a:gd name="T6" fmla="*/ 0 w 519"/>
                <a:gd name="T7" fmla="*/ 544 h 544"/>
                <a:gd name="T8" fmla="*/ 21 w 519"/>
                <a:gd name="T9" fmla="*/ 544 h 544"/>
                <a:gd name="T10" fmla="*/ 65 w 519"/>
                <a:gd name="T11" fmla="*/ 483 h 544"/>
                <a:gd name="T12" fmla="*/ 242 w 519"/>
                <a:gd name="T13" fmla="*/ 265 h 544"/>
                <a:gd name="T14" fmla="*/ 441 w 519"/>
                <a:gd name="T15" fmla="*/ 66 h 544"/>
                <a:gd name="T16" fmla="*/ 519 w 519"/>
                <a:gd name="T17" fmla="*/ 0 h 544"/>
                <a:gd name="T18" fmla="*/ 509 w 519"/>
                <a:gd name="T19" fmla="*/ 0 h 544"/>
                <a:gd name="T20" fmla="*/ 437 w 519"/>
                <a:gd name="T21" fmla="*/ 6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544">
                  <a:moveTo>
                    <a:pt x="437" y="61"/>
                  </a:moveTo>
                  <a:cubicBezTo>
                    <a:pt x="365" y="122"/>
                    <a:pt x="296" y="186"/>
                    <a:pt x="230" y="254"/>
                  </a:cubicBezTo>
                  <a:cubicBezTo>
                    <a:pt x="165" y="323"/>
                    <a:pt x="105" y="395"/>
                    <a:pt x="50" y="472"/>
                  </a:cubicBezTo>
                  <a:cubicBezTo>
                    <a:pt x="33" y="496"/>
                    <a:pt x="16" y="520"/>
                    <a:pt x="0" y="544"/>
                  </a:cubicBezTo>
                  <a:cubicBezTo>
                    <a:pt x="21" y="544"/>
                    <a:pt x="21" y="544"/>
                    <a:pt x="21" y="544"/>
                  </a:cubicBezTo>
                  <a:cubicBezTo>
                    <a:pt x="35" y="524"/>
                    <a:pt x="50" y="503"/>
                    <a:pt x="65" y="483"/>
                  </a:cubicBezTo>
                  <a:cubicBezTo>
                    <a:pt x="120" y="407"/>
                    <a:pt x="179" y="335"/>
                    <a:pt x="242" y="265"/>
                  </a:cubicBezTo>
                  <a:cubicBezTo>
                    <a:pt x="305" y="196"/>
                    <a:pt x="371" y="129"/>
                    <a:pt x="441" y="66"/>
                  </a:cubicBezTo>
                  <a:cubicBezTo>
                    <a:pt x="467" y="44"/>
                    <a:pt x="493" y="22"/>
                    <a:pt x="519" y="0"/>
                  </a:cubicBezTo>
                  <a:cubicBezTo>
                    <a:pt x="509" y="0"/>
                    <a:pt x="509" y="0"/>
                    <a:pt x="509" y="0"/>
                  </a:cubicBezTo>
                  <a:cubicBezTo>
                    <a:pt x="485" y="20"/>
                    <a:pt x="460" y="40"/>
                    <a:pt x="43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3" name="Freeform 35"/>
            <p:cNvSpPr>
              <a:spLocks/>
            </p:cNvSpPr>
            <p:nvPr userDrawn="1"/>
          </p:nvSpPr>
          <p:spPr bwMode="auto">
            <a:xfrm>
              <a:off x="2884488" y="6265863"/>
              <a:ext cx="519113" cy="582613"/>
            </a:xfrm>
            <a:custGeom>
              <a:avLst/>
              <a:gdLst>
                <a:gd name="T0" fmla="*/ 317 w 488"/>
                <a:gd name="T1" fmla="*/ 142 h 544"/>
                <a:gd name="T2" fmla="*/ 131 w 488"/>
                <a:gd name="T3" fmla="*/ 352 h 544"/>
                <a:gd name="T4" fmla="*/ 0 w 488"/>
                <a:gd name="T5" fmla="*/ 544 h 544"/>
                <a:gd name="T6" fmla="*/ 20 w 488"/>
                <a:gd name="T7" fmla="*/ 544 h 544"/>
                <a:gd name="T8" fmla="*/ 145 w 488"/>
                <a:gd name="T9" fmla="*/ 363 h 544"/>
                <a:gd name="T10" fmla="*/ 328 w 488"/>
                <a:gd name="T11" fmla="*/ 153 h 544"/>
                <a:gd name="T12" fmla="*/ 488 w 488"/>
                <a:gd name="T13" fmla="*/ 0 h 544"/>
                <a:gd name="T14" fmla="*/ 475 w 488"/>
                <a:gd name="T15" fmla="*/ 0 h 544"/>
                <a:gd name="T16" fmla="*/ 317 w 488"/>
                <a:gd name="T17" fmla="*/ 14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544">
                  <a:moveTo>
                    <a:pt x="317" y="142"/>
                  </a:moveTo>
                  <a:cubicBezTo>
                    <a:pt x="250" y="207"/>
                    <a:pt x="187" y="277"/>
                    <a:pt x="131" y="352"/>
                  </a:cubicBezTo>
                  <a:cubicBezTo>
                    <a:pt x="84" y="414"/>
                    <a:pt x="40" y="478"/>
                    <a:pt x="0" y="544"/>
                  </a:cubicBezTo>
                  <a:cubicBezTo>
                    <a:pt x="20" y="544"/>
                    <a:pt x="20" y="544"/>
                    <a:pt x="20" y="544"/>
                  </a:cubicBezTo>
                  <a:cubicBezTo>
                    <a:pt x="58" y="482"/>
                    <a:pt x="100" y="421"/>
                    <a:pt x="145" y="363"/>
                  </a:cubicBezTo>
                  <a:cubicBezTo>
                    <a:pt x="202" y="290"/>
                    <a:pt x="264" y="220"/>
                    <a:pt x="328" y="153"/>
                  </a:cubicBezTo>
                  <a:cubicBezTo>
                    <a:pt x="379" y="100"/>
                    <a:pt x="433" y="49"/>
                    <a:pt x="488" y="0"/>
                  </a:cubicBezTo>
                  <a:cubicBezTo>
                    <a:pt x="475" y="0"/>
                    <a:pt x="475" y="0"/>
                    <a:pt x="475" y="0"/>
                  </a:cubicBezTo>
                  <a:cubicBezTo>
                    <a:pt x="420" y="45"/>
                    <a:pt x="367" y="92"/>
                    <a:pt x="317"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4" name="Freeform 36"/>
            <p:cNvSpPr>
              <a:spLocks/>
            </p:cNvSpPr>
            <p:nvPr userDrawn="1"/>
          </p:nvSpPr>
          <p:spPr bwMode="auto">
            <a:xfrm>
              <a:off x="2732088" y="6265863"/>
              <a:ext cx="482600" cy="582613"/>
            </a:xfrm>
            <a:custGeom>
              <a:avLst/>
              <a:gdLst>
                <a:gd name="T0" fmla="*/ 399 w 454"/>
                <a:gd name="T1" fmla="*/ 30 h 544"/>
                <a:gd name="T2" fmla="*/ 207 w 454"/>
                <a:gd name="T3" fmla="*/ 233 h 544"/>
                <a:gd name="T4" fmla="*/ 0 w 454"/>
                <a:gd name="T5" fmla="*/ 544 h 544"/>
                <a:gd name="T6" fmla="*/ 18 w 454"/>
                <a:gd name="T7" fmla="*/ 544 h 544"/>
                <a:gd name="T8" fmla="*/ 221 w 454"/>
                <a:gd name="T9" fmla="*/ 244 h 544"/>
                <a:gd name="T10" fmla="*/ 410 w 454"/>
                <a:gd name="T11" fmla="*/ 42 h 544"/>
                <a:gd name="T12" fmla="*/ 454 w 454"/>
                <a:gd name="T13" fmla="*/ 0 h 544"/>
                <a:gd name="T14" fmla="*/ 433 w 454"/>
                <a:gd name="T15" fmla="*/ 0 h 544"/>
                <a:gd name="T16" fmla="*/ 399 w 454"/>
                <a:gd name="T17" fmla="*/ 3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 h="544">
                  <a:moveTo>
                    <a:pt x="399" y="30"/>
                  </a:moveTo>
                  <a:cubicBezTo>
                    <a:pt x="330" y="93"/>
                    <a:pt x="266" y="160"/>
                    <a:pt x="207" y="233"/>
                  </a:cubicBezTo>
                  <a:cubicBezTo>
                    <a:pt x="128" y="329"/>
                    <a:pt x="58" y="434"/>
                    <a:pt x="0" y="544"/>
                  </a:cubicBezTo>
                  <a:cubicBezTo>
                    <a:pt x="18" y="544"/>
                    <a:pt x="18" y="544"/>
                    <a:pt x="18" y="544"/>
                  </a:cubicBezTo>
                  <a:cubicBezTo>
                    <a:pt x="75" y="438"/>
                    <a:pt x="143" y="337"/>
                    <a:pt x="221" y="244"/>
                  </a:cubicBezTo>
                  <a:cubicBezTo>
                    <a:pt x="280" y="173"/>
                    <a:pt x="343" y="106"/>
                    <a:pt x="410" y="42"/>
                  </a:cubicBezTo>
                  <a:cubicBezTo>
                    <a:pt x="424" y="28"/>
                    <a:pt x="439" y="14"/>
                    <a:pt x="454" y="0"/>
                  </a:cubicBezTo>
                  <a:cubicBezTo>
                    <a:pt x="433" y="0"/>
                    <a:pt x="433" y="0"/>
                    <a:pt x="433" y="0"/>
                  </a:cubicBezTo>
                  <a:cubicBezTo>
                    <a:pt x="421" y="10"/>
                    <a:pt x="410" y="20"/>
                    <a:pt x="39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5" name="Freeform 37"/>
            <p:cNvSpPr>
              <a:spLocks/>
            </p:cNvSpPr>
            <p:nvPr userDrawn="1"/>
          </p:nvSpPr>
          <p:spPr bwMode="auto">
            <a:xfrm>
              <a:off x="2586038" y="6265863"/>
              <a:ext cx="441325" cy="582613"/>
            </a:xfrm>
            <a:custGeom>
              <a:avLst/>
              <a:gdLst>
                <a:gd name="T0" fmla="*/ 277 w 413"/>
                <a:gd name="T1" fmla="*/ 114 h 544"/>
                <a:gd name="T2" fmla="*/ 0 w 413"/>
                <a:gd name="T3" fmla="*/ 544 h 544"/>
                <a:gd name="T4" fmla="*/ 15 w 413"/>
                <a:gd name="T5" fmla="*/ 544 h 544"/>
                <a:gd name="T6" fmla="*/ 291 w 413"/>
                <a:gd name="T7" fmla="*/ 126 h 544"/>
                <a:gd name="T8" fmla="*/ 413 w 413"/>
                <a:gd name="T9" fmla="*/ 0 h 544"/>
                <a:gd name="T10" fmla="*/ 386 w 413"/>
                <a:gd name="T11" fmla="*/ 0 h 544"/>
                <a:gd name="T12" fmla="*/ 277 w 413"/>
                <a:gd name="T13" fmla="*/ 114 h 544"/>
              </a:gdLst>
              <a:ahLst/>
              <a:cxnLst>
                <a:cxn ang="0">
                  <a:pos x="T0" y="T1"/>
                </a:cxn>
                <a:cxn ang="0">
                  <a:pos x="T2" y="T3"/>
                </a:cxn>
                <a:cxn ang="0">
                  <a:pos x="T4" y="T5"/>
                </a:cxn>
                <a:cxn ang="0">
                  <a:pos x="T6" y="T7"/>
                </a:cxn>
                <a:cxn ang="0">
                  <a:pos x="T8" y="T9"/>
                </a:cxn>
                <a:cxn ang="0">
                  <a:pos x="T10" y="T11"/>
                </a:cxn>
                <a:cxn ang="0">
                  <a:pos x="T12" y="T13"/>
                </a:cxn>
              </a:cxnLst>
              <a:rect l="0" t="0" r="r" b="b"/>
              <a:pathLst>
                <a:path w="413" h="544">
                  <a:moveTo>
                    <a:pt x="277" y="114"/>
                  </a:moveTo>
                  <a:cubicBezTo>
                    <a:pt x="165" y="243"/>
                    <a:pt x="68" y="387"/>
                    <a:pt x="0" y="544"/>
                  </a:cubicBezTo>
                  <a:cubicBezTo>
                    <a:pt x="15" y="544"/>
                    <a:pt x="15" y="544"/>
                    <a:pt x="15" y="544"/>
                  </a:cubicBezTo>
                  <a:cubicBezTo>
                    <a:pt x="85" y="392"/>
                    <a:pt x="179" y="251"/>
                    <a:pt x="291" y="126"/>
                  </a:cubicBezTo>
                  <a:cubicBezTo>
                    <a:pt x="330" y="83"/>
                    <a:pt x="371" y="41"/>
                    <a:pt x="413" y="0"/>
                  </a:cubicBezTo>
                  <a:cubicBezTo>
                    <a:pt x="386" y="0"/>
                    <a:pt x="386" y="0"/>
                    <a:pt x="386" y="0"/>
                  </a:cubicBezTo>
                  <a:cubicBezTo>
                    <a:pt x="348" y="37"/>
                    <a:pt x="312" y="74"/>
                    <a:pt x="277"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6" name="Freeform 38"/>
            <p:cNvSpPr>
              <a:spLocks/>
            </p:cNvSpPr>
            <p:nvPr userDrawn="1"/>
          </p:nvSpPr>
          <p:spPr bwMode="auto">
            <a:xfrm>
              <a:off x="2449513" y="6265863"/>
              <a:ext cx="387350" cy="582613"/>
            </a:xfrm>
            <a:custGeom>
              <a:avLst/>
              <a:gdLst>
                <a:gd name="T0" fmla="*/ 35 w 363"/>
                <a:gd name="T1" fmla="*/ 454 h 544"/>
                <a:gd name="T2" fmla="*/ 0 w 363"/>
                <a:gd name="T3" fmla="*/ 544 h 544"/>
                <a:gd name="T4" fmla="*/ 12 w 363"/>
                <a:gd name="T5" fmla="*/ 544 h 544"/>
                <a:gd name="T6" fmla="*/ 47 w 363"/>
                <a:gd name="T7" fmla="*/ 459 h 544"/>
                <a:gd name="T8" fmla="*/ 355 w 363"/>
                <a:gd name="T9" fmla="*/ 9 h 544"/>
                <a:gd name="T10" fmla="*/ 363 w 363"/>
                <a:gd name="T11" fmla="*/ 0 h 544"/>
                <a:gd name="T12" fmla="*/ 337 w 363"/>
                <a:gd name="T13" fmla="*/ 0 h 544"/>
                <a:gd name="T14" fmla="*/ 35 w 363"/>
                <a:gd name="T15" fmla="*/ 45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544">
                  <a:moveTo>
                    <a:pt x="35" y="454"/>
                  </a:moveTo>
                  <a:cubicBezTo>
                    <a:pt x="22" y="483"/>
                    <a:pt x="11" y="514"/>
                    <a:pt x="0" y="544"/>
                  </a:cubicBezTo>
                  <a:cubicBezTo>
                    <a:pt x="12" y="544"/>
                    <a:pt x="12" y="544"/>
                    <a:pt x="12" y="544"/>
                  </a:cubicBezTo>
                  <a:cubicBezTo>
                    <a:pt x="23" y="516"/>
                    <a:pt x="34" y="487"/>
                    <a:pt x="47" y="459"/>
                  </a:cubicBezTo>
                  <a:cubicBezTo>
                    <a:pt x="121" y="292"/>
                    <a:pt x="228" y="140"/>
                    <a:pt x="355" y="9"/>
                  </a:cubicBezTo>
                  <a:cubicBezTo>
                    <a:pt x="357" y="6"/>
                    <a:pt x="360" y="3"/>
                    <a:pt x="363" y="0"/>
                  </a:cubicBezTo>
                  <a:cubicBezTo>
                    <a:pt x="337" y="0"/>
                    <a:pt x="337" y="0"/>
                    <a:pt x="337" y="0"/>
                  </a:cubicBezTo>
                  <a:cubicBezTo>
                    <a:pt x="213" y="133"/>
                    <a:pt x="106" y="285"/>
                    <a:pt x="35" y="4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7" name="Freeform 39"/>
            <p:cNvSpPr>
              <a:spLocks/>
            </p:cNvSpPr>
            <p:nvPr userDrawn="1"/>
          </p:nvSpPr>
          <p:spPr bwMode="auto">
            <a:xfrm>
              <a:off x="9091613" y="6265863"/>
              <a:ext cx="52388" cy="65088"/>
            </a:xfrm>
            <a:custGeom>
              <a:avLst/>
              <a:gdLst>
                <a:gd name="T0" fmla="*/ 19 w 49"/>
                <a:gd name="T1" fmla="*/ 0 h 61"/>
                <a:gd name="T2" fmla="*/ 0 w 49"/>
                <a:gd name="T3" fmla="*/ 0 h 61"/>
                <a:gd name="T4" fmla="*/ 49 w 49"/>
                <a:gd name="T5" fmla="*/ 61 h 61"/>
                <a:gd name="T6" fmla="*/ 49 w 49"/>
                <a:gd name="T7" fmla="*/ 38 h 61"/>
                <a:gd name="T8" fmla="*/ 19 w 49"/>
                <a:gd name="T9" fmla="*/ 0 h 61"/>
              </a:gdLst>
              <a:ahLst/>
              <a:cxnLst>
                <a:cxn ang="0">
                  <a:pos x="T0" y="T1"/>
                </a:cxn>
                <a:cxn ang="0">
                  <a:pos x="T2" y="T3"/>
                </a:cxn>
                <a:cxn ang="0">
                  <a:pos x="T4" y="T5"/>
                </a:cxn>
                <a:cxn ang="0">
                  <a:pos x="T6" y="T7"/>
                </a:cxn>
                <a:cxn ang="0">
                  <a:pos x="T8" y="T9"/>
                </a:cxn>
              </a:cxnLst>
              <a:rect l="0" t="0" r="r" b="b"/>
              <a:pathLst>
                <a:path w="49" h="61">
                  <a:moveTo>
                    <a:pt x="19" y="0"/>
                  </a:moveTo>
                  <a:cubicBezTo>
                    <a:pt x="0" y="0"/>
                    <a:pt x="0" y="0"/>
                    <a:pt x="0" y="0"/>
                  </a:cubicBezTo>
                  <a:cubicBezTo>
                    <a:pt x="17" y="20"/>
                    <a:pt x="33" y="40"/>
                    <a:pt x="49" y="61"/>
                  </a:cubicBezTo>
                  <a:cubicBezTo>
                    <a:pt x="49" y="38"/>
                    <a:pt x="49" y="38"/>
                    <a:pt x="49" y="38"/>
                  </a:cubicBezTo>
                  <a:cubicBezTo>
                    <a:pt x="39" y="25"/>
                    <a:pt x="29" y="1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8" name="Freeform 40"/>
            <p:cNvSpPr>
              <a:spLocks/>
            </p:cNvSpPr>
            <p:nvPr userDrawn="1"/>
          </p:nvSpPr>
          <p:spPr bwMode="auto">
            <a:xfrm>
              <a:off x="2112963" y="6265863"/>
              <a:ext cx="190500" cy="582613"/>
            </a:xfrm>
            <a:custGeom>
              <a:avLst/>
              <a:gdLst>
                <a:gd name="T0" fmla="*/ 125 w 178"/>
                <a:gd name="T1" fmla="*/ 64 h 544"/>
                <a:gd name="T2" fmla="*/ 28 w 178"/>
                <a:gd name="T3" fmla="*/ 319 h 544"/>
                <a:gd name="T4" fmla="*/ 0 w 178"/>
                <a:gd name="T5" fmla="*/ 544 h 544"/>
                <a:gd name="T6" fmla="*/ 2 w 178"/>
                <a:gd name="T7" fmla="*/ 544 h 544"/>
                <a:gd name="T8" fmla="*/ 136 w 178"/>
                <a:gd name="T9" fmla="*/ 70 h 544"/>
                <a:gd name="T10" fmla="*/ 178 w 178"/>
                <a:gd name="T11" fmla="*/ 0 h 544"/>
                <a:gd name="T12" fmla="*/ 161 w 178"/>
                <a:gd name="T13" fmla="*/ 0 h 544"/>
                <a:gd name="T14" fmla="*/ 125 w 178"/>
                <a:gd name="T15" fmla="*/ 6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544">
                  <a:moveTo>
                    <a:pt x="125" y="64"/>
                  </a:moveTo>
                  <a:cubicBezTo>
                    <a:pt x="82" y="145"/>
                    <a:pt x="49" y="230"/>
                    <a:pt x="28" y="319"/>
                  </a:cubicBezTo>
                  <a:cubicBezTo>
                    <a:pt x="11" y="393"/>
                    <a:pt x="2" y="469"/>
                    <a:pt x="0" y="544"/>
                  </a:cubicBezTo>
                  <a:cubicBezTo>
                    <a:pt x="2" y="544"/>
                    <a:pt x="2" y="544"/>
                    <a:pt x="2" y="544"/>
                  </a:cubicBezTo>
                  <a:cubicBezTo>
                    <a:pt x="10" y="378"/>
                    <a:pt x="56" y="215"/>
                    <a:pt x="136" y="70"/>
                  </a:cubicBezTo>
                  <a:cubicBezTo>
                    <a:pt x="149" y="46"/>
                    <a:pt x="163" y="23"/>
                    <a:pt x="178" y="0"/>
                  </a:cubicBezTo>
                  <a:cubicBezTo>
                    <a:pt x="161" y="0"/>
                    <a:pt x="161" y="0"/>
                    <a:pt x="161" y="0"/>
                  </a:cubicBezTo>
                  <a:cubicBezTo>
                    <a:pt x="148" y="21"/>
                    <a:pt x="136" y="42"/>
                    <a:pt x="12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39" name="Freeform 41"/>
            <p:cNvSpPr>
              <a:spLocks/>
            </p:cNvSpPr>
            <p:nvPr userDrawn="1"/>
          </p:nvSpPr>
          <p:spPr bwMode="auto">
            <a:xfrm>
              <a:off x="2024063" y="6265863"/>
              <a:ext cx="120650" cy="487363"/>
            </a:xfrm>
            <a:custGeom>
              <a:avLst/>
              <a:gdLst>
                <a:gd name="T0" fmla="*/ 32 w 113"/>
                <a:gd name="T1" fmla="*/ 186 h 455"/>
                <a:gd name="T2" fmla="*/ 1 w 113"/>
                <a:gd name="T3" fmla="*/ 455 h 455"/>
                <a:gd name="T4" fmla="*/ 2 w 113"/>
                <a:gd name="T5" fmla="*/ 455 h 455"/>
                <a:gd name="T6" fmla="*/ 113 w 113"/>
                <a:gd name="T7" fmla="*/ 0 h 455"/>
                <a:gd name="T8" fmla="*/ 100 w 113"/>
                <a:gd name="T9" fmla="*/ 0 h 455"/>
                <a:gd name="T10" fmla="*/ 32 w 113"/>
                <a:gd name="T11" fmla="*/ 186 h 455"/>
              </a:gdLst>
              <a:ahLst/>
              <a:cxnLst>
                <a:cxn ang="0">
                  <a:pos x="T0" y="T1"/>
                </a:cxn>
                <a:cxn ang="0">
                  <a:pos x="T2" y="T3"/>
                </a:cxn>
                <a:cxn ang="0">
                  <a:pos x="T4" y="T5"/>
                </a:cxn>
                <a:cxn ang="0">
                  <a:pos x="T6" y="T7"/>
                </a:cxn>
                <a:cxn ang="0">
                  <a:pos x="T8" y="T9"/>
                </a:cxn>
                <a:cxn ang="0">
                  <a:pos x="T10" y="T11"/>
                </a:cxn>
              </a:cxnLst>
              <a:rect l="0" t="0" r="r" b="b"/>
              <a:pathLst>
                <a:path w="113" h="455">
                  <a:moveTo>
                    <a:pt x="32" y="186"/>
                  </a:moveTo>
                  <a:cubicBezTo>
                    <a:pt x="10" y="274"/>
                    <a:pt x="0" y="365"/>
                    <a:pt x="1" y="455"/>
                  </a:cubicBezTo>
                  <a:cubicBezTo>
                    <a:pt x="2" y="455"/>
                    <a:pt x="2" y="455"/>
                    <a:pt x="2" y="455"/>
                  </a:cubicBezTo>
                  <a:cubicBezTo>
                    <a:pt x="4" y="297"/>
                    <a:pt x="42" y="140"/>
                    <a:pt x="113" y="0"/>
                  </a:cubicBezTo>
                  <a:cubicBezTo>
                    <a:pt x="100" y="0"/>
                    <a:pt x="100" y="0"/>
                    <a:pt x="100" y="0"/>
                  </a:cubicBezTo>
                  <a:cubicBezTo>
                    <a:pt x="71" y="60"/>
                    <a:pt x="48" y="122"/>
                    <a:pt x="32"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0" name="Freeform 42"/>
            <p:cNvSpPr>
              <a:spLocks/>
            </p:cNvSpPr>
            <p:nvPr userDrawn="1"/>
          </p:nvSpPr>
          <p:spPr bwMode="auto">
            <a:xfrm>
              <a:off x="8764588" y="6265863"/>
              <a:ext cx="379413" cy="404813"/>
            </a:xfrm>
            <a:custGeom>
              <a:avLst/>
              <a:gdLst>
                <a:gd name="T0" fmla="*/ 270 w 356"/>
                <a:gd name="T1" fmla="*/ 247 h 378"/>
                <a:gd name="T2" fmla="*/ 24 w 356"/>
                <a:gd name="T3" fmla="*/ 0 h 378"/>
                <a:gd name="T4" fmla="*/ 0 w 356"/>
                <a:gd name="T5" fmla="*/ 0 h 378"/>
                <a:gd name="T6" fmla="*/ 260 w 356"/>
                <a:gd name="T7" fmla="*/ 256 h 378"/>
                <a:gd name="T8" fmla="*/ 356 w 356"/>
                <a:gd name="T9" fmla="*/ 378 h 378"/>
                <a:gd name="T10" fmla="*/ 356 w 356"/>
                <a:gd name="T11" fmla="*/ 357 h 378"/>
                <a:gd name="T12" fmla="*/ 270 w 356"/>
                <a:gd name="T13" fmla="*/ 247 h 378"/>
              </a:gdLst>
              <a:ahLst/>
              <a:cxnLst>
                <a:cxn ang="0">
                  <a:pos x="T0" y="T1"/>
                </a:cxn>
                <a:cxn ang="0">
                  <a:pos x="T2" y="T3"/>
                </a:cxn>
                <a:cxn ang="0">
                  <a:pos x="T4" y="T5"/>
                </a:cxn>
                <a:cxn ang="0">
                  <a:pos x="T6" y="T7"/>
                </a:cxn>
                <a:cxn ang="0">
                  <a:pos x="T8" y="T9"/>
                </a:cxn>
                <a:cxn ang="0">
                  <a:pos x="T10" y="T11"/>
                </a:cxn>
                <a:cxn ang="0">
                  <a:pos x="T12" y="T13"/>
                </a:cxn>
              </a:cxnLst>
              <a:rect l="0" t="0" r="r" b="b"/>
              <a:pathLst>
                <a:path w="356" h="378">
                  <a:moveTo>
                    <a:pt x="270" y="247"/>
                  </a:moveTo>
                  <a:cubicBezTo>
                    <a:pt x="195" y="159"/>
                    <a:pt x="112" y="76"/>
                    <a:pt x="24" y="0"/>
                  </a:cubicBezTo>
                  <a:cubicBezTo>
                    <a:pt x="0" y="0"/>
                    <a:pt x="0" y="0"/>
                    <a:pt x="0" y="0"/>
                  </a:cubicBezTo>
                  <a:cubicBezTo>
                    <a:pt x="93" y="79"/>
                    <a:pt x="181" y="163"/>
                    <a:pt x="260" y="256"/>
                  </a:cubicBezTo>
                  <a:cubicBezTo>
                    <a:pt x="294" y="295"/>
                    <a:pt x="326" y="336"/>
                    <a:pt x="356" y="378"/>
                  </a:cubicBezTo>
                  <a:cubicBezTo>
                    <a:pt x="356" y="357"/>
                    <a:pt x="356" y="357"/>
                    <a:pt x="356" y="357"/>
                  </a:cubicBezTo>
                  <a:cubicBezTo>
                    <a:pt x="329" y="320"/>
                    <a:pt x="300" y="283"/>
                    <a:pt x="270" y="2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1" name="Freeform 43"/>
            <p:cNvSpPr>
              <a:spLocks/>
            </p:cNvSpPr>
            <p:nvPr userDrawn="1"/>
          </p:nvSpPr>
          <p:spPr bwMode="auto">
            <a:xfrm>
              <a:off x="7921626" y="6265863"/>
              <a:ext cx="909638" cy="582613"/>
            </a:xfrm>
            <a:custGeom>
              <a:avLst/>
              <a:gdLst>
                <a:gd name="T0" fmla="*/ 34 w 853"/>
                <a:gd name="T1" fmla="*/ 0 h 544"/>
                <a:gd name="T2" fmla="*/ 0 w 853"/>
                <a:gd name="T3" fmla="*/ 0 h 544"/>
                <a:gd name="T4" fmla="*/ 267 w 853"/>
                <a:gd name="T5" fmla="*/ 153 h 544"/>
                <a:gd name="T6" fmla="*/ 717 w 853"/>
                <a:gd name="T7" fmla="*/ 453 h 544"/>
                <a:gd name="T8" fmla="*/ 834 w 853"/>
                <a:gd name="T9" fmla="*/ 544 h 544"/>
                <a:gd name="T10" fmla="*/ 853 w 853"/>
                <a:gd name="T11" fmla="*/ 544 h 544"/>
                <a:gd name="T12" fmla="*/ 725 w 853"/>
                <a:gd name="T13" fmla="*/ 443 h 544"/>
                <a:gd name="T14" fmla="*/ 34 w 853"/>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3" h="544">
                  <a:moveTo>
                    <a:pt x="34" y="0"/>
                  </a:moveTo>
                  <a:cubicBezTo>
                    <a:pt x="0" y="0"/>
                    <a:pt x="0" y="0"/>
                    <a:pt x="0" y="0"/>
                  </a:cubicBezTo>
                  <a:cubicBezTo>
                    <a:pt x="90" y="50"/>
                    <a:pt x="179" y="100"/>
                    <a:pt x="267" y="153"/>
                  </a:cubicBezTo>
                  <a:cubicBezTo>
                    <a:pt x="421" y="246"/>
                    <a:pt x="572" y="345"/>
                    <a:pt x="717" y="453"/>
                  </a:cubicBezTo>
                  <a:cubicBezTo>
                    <a:pt x="756" y="483"/>
                    <a:pt x="795" y="513"/>
                    <a:pt x="834" y="544"/>
                  </a:cubicBezTo>
                  <a:cubicBezTo>
                    <a:pt x="853" y="544"/>
                    <a:pt x="853" y="544"/>
                    <a:pt x="853" y="544"/>
                  </a:cubicBezTo>
                  <a:cubicBezTo>
                    <a:pt x="811" y="510"/>
                    <a:pt x="768" y="476"/>
                    <a:pt x="725" y="443"/>
                  </a:cubicBezTo>
                  <a:cubicBezTo>
                    <a:pt x="506" y="278"/>
                    <a:pt x="274" y="132"/>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2" name="Freeform 44"/>
            <p:cNvSpPr>
              <a:spLocks/>
            </p:cNvSpPr>
            <p:nvPr userDrawn="1"/>
          </p:nvSpPr>
          <p:spPr bwMode="auto">
            <a:xfrm>
              <a:off x="7800976" y="6265863"/>
              <a:ext cx="957263" cy="582613"/>
            </a:xfrm>
            <a:custGeom>
              <a:avLst/>
              <a:gdLst>
                <a:gd name="T0" fmla="*/ 34 w 898"/>
                <a:gd name="T1" fmla="*/ 0 h 544"/>
                <a:gd name="T2" fmla="*/ 0 w 898"/>
                <a:gd name="T3" fmla="*/ 0 h 544"/>
                <a:gd name="T4" fmla="*/ 337 w 898"/>
                <a:gd name="T5" fmla="*/ 188 h 544"/>
                <a:gd name="T6" fmla="*/ 793 w 898"/>
                <a:gd name="T7" fmla="*/ 482 h 544"/>
                <a:gd name="T8" fmla="*/ 878 w 898"/>
                <a:gd name="T9" fmla="*/ 544 h 544"/>
                <a:gd name="T10" fmla="*/ 898 w 898"/>
                <a:gd name="T11" fmla="*/ 544 h 544"/>
                <a:gd name="T12" fmla="*/ 800 w 898"/>
                <a:gd name="T13" fmla="*/ 471 h 544"/>
                <a:gd name="T14" fmla="*/ 34 w 898"/>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8" h="544">
                  <a:moveTo>
                    <a:pt x="34" y="0"/>
                  </a:moveTo>
                  <a:cubicBezTo>
                    <a:pt x="0" y="0"/>
                    <a:pt x="0" y="0"/>
                    <a:pt x="0" y="0"/>
                  </a:cubicBezTo>
                  <a:cubicBezTo>
                    <a:pt x="114" y="60"/>
                    <a:pt x="226" y="123"/>
                    <a:pt x="337" y="188"/>
                  </a:cubicBezTo>
                  <a:cubicBezTo>
                    <a:pt x="493" y="280"/>
                    <a:pt x="646" y="377"/>
                    <a:pt x="793" y="482"/>
                  </a:cubicBezTo>
                  <a:cubicBezTo>
                    <a:pt x="822" y="502"/>
                    <a:pt x="850" y="523"/>
                    <a:pt x="878" y="544"/>
                  </a:cubicBezTo>
                  <a:cubicBezTo>
                    <a:pt x="898" y="544"/>
                    <a:pt x="898" y="544"/>
                    <a:pt x="898" y="544"/>
                  </a:cubicBezTo>
                  <a:cubicBezTo>
                    <a:pt x="866" y="520"/>
                    <a:pt x="833" y="495"/>
                    <a:pt x="800" y="471"/>
                  </a:cubicBezTo>
                  <a:cubicBezTo>
                    <a:pt x="557" y="296"/>
                    <a:pt x="300" y="14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3" name="Freeform 45"/>
            <p:cNvSpPr>
              <a:spLocks/>
            </p:cNvSpPr>
            <p:nvPr userDrawn="1"/>
          </p:nvSpPr>
          <p:spPr bwMode="auto">
            <a:xfrm>
              <a:off x="8040688" y="6265863"/>
              <a:ext cx="857250" cy="582613"/>
            </a:xfrm>
            <a:custGeom>
              <a:avLst/>
              <a:gdLst>
                <a:gd name="T0" fmla="*/ 34 w 805"/>
                <a:gd name="T1" fmla="*/ 0 h 544"/>
                <a:gd name="T2" fmla="*/ 0 w 805"/>
                <a:gd name="T3" fmla="*/ 0 h 544"/>
                <a:gd name="T4" fmla="*/ 200 w 805"/>
                <a:gd name="T5" fmla="*/ 119 h 544"/>
                <a:gd name="T6" fmla="*/ 644 w 805"/>
                <a:gd name="T7" fmla="*/ 425 h 544"/>
                <a:gd name="T8" fmla="*/ 787 w 805"/>
                <a:gd name="T9" fmla="*/ 544 h 544"/>
                <a:gd name="T10" fmla="*/ 805 w 805"/>
                <a:gd name="T11" fmla="*/ 544 h 544"/>
                <a:gd name="T12" fmla="*/ 652 w 805"/>
                <a:gd name="T13" fmla="*/ 415 h 544"/>
                <a:gd name="T14" fmla="*/ 34 w 805"/>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5" h="544">
                  <a:moveTo>
                    <a:pt x="34" y="0"/>
                  </a:moveTo>
                  <a:cubicBezTo>
                    <a:pt x="0" y="0"/>
                    <a:pt x="0" y="0"/>
                    <a:pt x="0" y="0"/>
                  </a:cubicBezTo>
                  <a:cubicBezTo>
                    <a:pt x="67" y="39"/>
                    <a:pt x="134" y="78"/>
                    <a:pt x="200" y="119"/>
                  </a:cubicBezTo>
                  <a:cubicBezTo>
                    <a:pt x="353" y="213"/>
                    <a:pt x="502" y="314"/>
                    <a:pt x="644" y="425"/>
                  </a:cubicBezTo>
                  <a:cubicBezTo>
                    <a:pt x="693" y="464"/>
                    <a:pt x="741" y="504"/>
                    <a:pt x="787" y="544"/>
                  </a:cubicBezTo>
                  <a:cubicBezTo>
                    <a:pt x="805" y="544"/>
                    <a:pt x="805" y="544"/>
                    <a:pt x="805" y="544"/>
                  </a:cubicBezTo>
                  <a:cubicBezTo>
                    <a:pt x="755" y="500"/>
                    <a:pt x="704" y="457"/>
                    <a:pt x="652" y="415"/>
                  </a:cubicBezTo>
                  <a:cubicBezTo>
                    <a:pt x="457" y="261"/>
                    <a:pt x="249" y="124"/>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4" name="Freeform 46"/>
            <p:cNvSpPr>
              <a:spLocks/>
            </p:cNvSpPr>
            <p:nvPr userDrawn="1"/>
          </p:nvSpPr>
          <p:spPr bwMode="auto">
            <a:xfrm>
              <a:off x="7034213" y="6265863"/>
              <a:ext cx="1201738" cy="582613"/>
            </a:xfrm>
            <a:custGeom>
              <a:avLst/>
              <a:gdLst>
                <a:gd name="T0" fmla="*/ 25 w 1127"/>
                <a:gd name="T1" fmla="*/ 0 h 544"/>
                <a:gd name="T2" fmla="*/ 0 w 1127"/>
                <a:gd name="T3" fmla="*/ 0 h 544"/>
                <a:gd name="T4" fmla="*/ 317 w 1127"/>
                <a:gd name="T5" fmla="*/ 153 h 544"/>
                <a:gd name="T6" fmla="*/ 820 w 1127"/>
                <a:gd name="T7" fmla="*/ 403 h 544"/>
                <a:gd name="T8" fmla="*/ 1096 w 1127"/>
                <a:gd name="T9" fmla="*/ 544 h 544"/>
                <a:gd name="T10" fmla="*/ 1127 w 1127"/>
                <a:gd name="T11" fmla="*/ 544 h 544"/>
                <a:gd name="T12" fmla="*/ 324 w 1127"/>
                <a:gd name="T13" fmla="*/ 140 h 544"/>
                <a:gd name="T14" fmla="*/ 25 w 112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7" h="544">
                  <a:moveTo>
                    <a:pt x="25" y="0"/>
                  </a:moveTo>
                  <a:cubicBezTo>
                    <a:pt x="0" y="0"/>
                    <a:pt x="0" y="0"/>
                    <a:pt x="0" y="0"/>
                  </a:cubicBezTo>
                  <a:cubicBezTo>
                    <a:pt x="106" y="51"/>
                    <a:pt x="212" y="102"/>
                    <a:pt x="317" y="153"/>
                  </a:cubicBezTo>
                  <a:cubicBezTo>
                    <a:pt x="486" y="235"/>
                    <a:pt x="653" y="319"/>
                    <a:pt x="820" y="403"/>
                  </a:cubicBezTo>
                  <a:cubicBezTo>
                    <a:pt x="913" y="449"/>
                    <a:pt x="1004" y="497"/>
                    <a:pt x="1096" y="544"/>
                  </a:cubicBezTo>
                  <a:cubicBezTo>
                    <a:pt x="1127" y="544"/>
                    <a:pt x="1127" y="544"/>
                    <a:pt x="1127" y="544"/>
                  </a:cubicBezTo>
                  <a:cubicBezTo>
                    <a:pt x="862" y="403"/>
                    <a:pt x="594" y="269"/>
                    <a:pt x="324" y="140"/>
                  </a:cubicBezTo>
                  <a:cubicBezTo>
                    <a:pt x="224" y="93"/>
                    <a:pt x="125" y="46"/>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5" name="Freeform 47"/>
            <p:cNvSpPr>
              <a:spLocks/>
            </p:cNvSpPr>
            <p:nvPr userDrawn="1"/>
          </p:nvSpPr>
          <p:spPr bwMode="auto">
            <a:xfrm>
              <a:off x="6500813" y="6265863"/>
              <a:ext cx="1293813" cy="582613"/>
            </a:xfrm>
            <a:custGeom>
              <a:avLst/>
              <a:gdLst>
                <a:gd name="T0" fmla="*/ 14 w 1214"/>
                <a:gd name="T1" fmla="*/ 0 h 544"/>
                <a:gd name="T2" fmla="*/ 0 w 1214"/>
                <a:gd name="T3" fmla="*/ 0 h 544"/>
                <a:gd name="T4" fmla="*/ 649 w 1214"/>
                <a:gd name="T5" fmla="*/ 303 h 544"/>
                <a:gd name="T6" fmla="*/ 1175 w 1214"/>
                <a:gd name="T7" fmla="*/ 544 h 544"/>
                <a:gd name="T8" fmla="*/ 1214 w 1214"/>
                <a:gd name="T9" fmla="*/ 544 h 544"/>
                <a:gd name="T10" fmla="*/ 655 w 1214"/>
                <a:gd name="T11" fmla="*/ 290 h 544"/>
                <a:gd name="T12" fmla="*/ 14 w 1214"/>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14" h="544">
                  <a:moveTo>
                    <a:pt x="14" y="0"/>
                  </a:moveTo>
                  <a:cubicBezTo>
                    <a:pt x="0" y="0"/>
                    <a:pt x="0" y="0"/>
                    <a:pt x="0" y="0"/>
                  </a:cubicBezTo>
                  <a:cubicBezTo>
                    <a:pt x="216" y="101"/>
                    <a:pt x="433" y="203"/>
                    <a:pt x="649" y="303"/>
                  </a:cubicBezTo>
                  <a:cubicBezTo>
                    <a:pt x="824" y="385"/>
                    <a:pt x="999" y="465"/>
                    <a:pt x="1175" y="544"/>
                  </a:cubicBezTo>
                  <a:cubicBezTo>
                    <a:pt x="1214" y="544"/>
                    <a:pt x="1214" y="544"/>
                    <a:pt x="1214" y="544"/>
                  </a:cubicBezTo>
                  <a:cubicBezTo>
                    <a:pt x="655" y="290"/>
                    <a:pt x="655" y="290"/>
                    <a:pt x="655" y="290"/>
                  </a:cubicBezTo>
                  <a:cubicBezTo>
                    <a:pt x="442" y="193"/>
                    <a:pt x="228" y="97"/>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6" name="Freeform 48"/>
            <p:cNvSpPr>
              <a:spLocks/>
            </p:cNvSpPr>
            <p:nvPr userDrawn="1"/>
          </p:nvSpPr>
          <p:spPr bwMode="auto">
            <a:xfrm>
              <a:off x="6634163" y="6265863"/>
              <a:ext cx="1277938" cy="582613"/>
            </a:xfrm>
            <a:custGeom>
              <a:avLst/>
              <a:gdLst>
                <a:gd name="T0" fmla="*/ 15 w 1198"/>
                <a:gd name="T1" fmla="*/ 0 h 544"/>
                <a:gd name="T2" fmla="*/ 0 w 1198"/>
                <a:gd name="T3" fmla="*/ 0 h 544"/>
                <a:gd name="T4" fmla="*/ 566 w 1198"/>
                <a:gd name="T5" fmla="*/ 266 h 544"/>
                <a:gd name="T6" fmla="*/ 1162 w 1198"/>
                <a:gd name="T7" fmla="*/ 544 h 544"/>
                <a:gd name="T8" fmla="*/ 1198 w 1198"/>
                <a:gd name="T9" fmla="*/ 544 h 544"/>
                <a:gd name="T10" fmla="*/ 572 w 1198"/>
                <a:gd name="T11" fmla="*/ 253 h 544"/>
                <a:gd name="T12" fmla="*/ 15 w 1198"/>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198" h="544">
                  <a:moveTo>
                    <a:pt x="15" y="0"/>
                  </a:moveTo>
                  <a:cubicBezTo>
                    <a:pt x="0" y="0"/>
                    <a:pt x="0" y="0"/>
                    <a:pt x="0" y="0"/>
                  </a:cubicBezTo>
                  <a:cubicBezTo>
                    <a:pt x="189" y="88"/>
                    <a:pt x="378" y="177"/>
                    <a:pt x="566" y="266"/>
                  </a:cubicBezTo>
                  <a:cubicBezTo>
                    <a:pt x="1162" y="544"/>
                    <a:pt x="1162" y="544"/>
                    <a:pt x="1162" y="544"/>
                  </a:cubicBezTo>
                  <a:cubicBezTo>
                    <a:pt x="1198" y="544"/>
                    <a:pt x="1198" y="544"/>
                    <a:pt x="1198" y="544"/>
                  </a:cubicBezTo>
                  <a:cubicBezTo>
                    <a:pt x="990" y="446"/>
                    <a:pt x="781" y="349"/>
                    <a:pt x="572" y="253"/>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7" name="Freeform 49"/>
            <p:cNvSpPr>
              <a:spLocks/>
            </p:cNvSpPr>
            <p:nvPr userDrawn="1"/>
          </p:nvSpPr>
          <p:spPr bwMode="auto">
            <a:xfrm>
              <a:off x="6369051" y="6265863"/>
              <a:ext cx="1306513" cy="582613"/>
            </a:xfrm>
            <a:custGeom>
              <a:avLst/>
              <a:gdLst>
                <a:gd name="T0" fmla="*/ 738 w 1226"/>
                <a:gd name="T1" fmla="*/ 327 h 544"/>
                <a:gd name="T2" fmla="*/ 12 w 1226"/>
                <a:gd name="T3" fmla="*/ 0 h 544"/>
                <a:gd name="T4" fmla="*/ 0 w 1226"/>
                <a:gd name="T5" fmla="*/ 0 h 544"/>
                <a:gd name="T6" fmla="*/ 732 w 1226"/>
                <a:gd name="T7" fmla="*/ 340 h 544"/>
                <a:gd name="T8" fmla="*/ 1186 w 1226"/>
                <a:gd name="T9" fmla="*/ 544 h 544"/>
                <a:gd name="T10" fmla="*/ 1226 w 1226"/>
                <a:gd name="T11" fmla="*/ 544 h 544"/>
                <a:gd name="T12" fmla="*/ 738 w 1226"/>
                <a:gd name="T13" fmla="*/ 327 h 544"/>
              </a:gdLst>
              <a:ahLst/>
              <a:cxnLst>
                <a:cxn ang="0">
                  <a:pos x="T0" y="T1"/>
                </a:cxn>
                <a:cxn ang="0">
                  <a:pos x="T2" y="T3"/>
                </a:cxn>
                <a:cxn ang="0">
                  <a:pos x="T4" y="T5"/>
                </a:cxn>
                <a:cxn ang="0">
                  <a:pos x="T6" y="T7"/>
                </a:cxn>
                <a:cxn ang="0">
                  <a:pos x="T8" y="T9"/>
                </a:cxn>
                <a:cxn ang="0">
                  <a:pos x="T10" y="T11"/>
                </a:cxn>
                <a:cxn ang="0">
                  <a:pos x="T12" y="T13"/>
                </a:cxn>
              </a:cxnLst>
              <a:rect l="0" t="0" r="r" b="b"/>
              <a:pathLst>
                <a:path w="1226" h="544">
                  <a:moveTo>
                    <a:pt x="738" y="327"/>
                  </a:moveTo>
                  <a:cubicBezTo>
                    <a:pt x="496" y="219"/>
                    <a:pt x="254" y="110"/>
                    <a:pt x="12" y="0"/>
                  </a:cubicBezTo>
                  <a:cubicBezTo>
                    <a:pt x="0" y="0"/>
                    <a:pt x="0" y="0"/>
                    <a:pt x="0" y="0"/>
                  </a:cubicBezTo>
                  <a:cubicBezTo>
                    <a:pt x="244" y="114"/>
                    <a:pt x="487" y="228"/>
                    <a:pt x="732" y="340"/>
                  </a:cubicBezTo>
                  <a:cubicBezTo>
                    <a:pt x="883" y="409"/>
                    <a:pt x="1034" y="477"/>
                    <a:pt x="1186" y="544"/>
                  </a:cubicBezTo>
                  <a:cubicBezTo>
                    <a:pt x="1226" y="544"/>
                    <a:pt x="1226" y="544"/>
                    <a:pt x="1226" y="544"/>
                  </a:cubicBezTo>
                  <a:cubicBezTo>
                    <a:pt x="1063" y="472"/>
                    <a:pt x="901" y="399"/>
                    <a:pt x="738"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8" name="Freeform 50"/>
            <p:cNvSpPr>
              <a:spLocks/>
            </p:cNvSpPr>
            <p:nvPr userDrawn="1"/>
          </p:nvSpPr>
          <p:spPr bwMode="auto">
            <a:xfrm>
              <a:off x="6235701" y="6265863"/>
              <a:ext cx="1316038" cy="582613"/>
            </a:xfrm>
            <a:custGeom>
              <a:avLst/>
              <a:gdLst>
                <a:gd name="T0" fmla="*/ 9 w 1235"/>
                <a:gd name="T1" fmla="*/ 0 h 544"/>
                <a:gd name="T2" fmla="*/ 0 w 1235"/>
                <a:gd name="T3" fmla="*/ 0 h 544"/>
                <a:gd name="T4" fmla="*/ 815 w 1235"/>
                <a:gd name="T5" fmla="*/ 377 h 544"/>
                <a:gd name="T6" fmla="*/ 1193 w 1235"/>
                <a:gd name="T7" fmla="*/ 544 h 544"/>
                <a:gd name="T8" fmla="*/ 1235 w 1235"/>
                <a:gd name="T9" fmla="*/ 544 h 544"/>
                <a:gd name="T10" fmla="*/ 821 w 1235"/>
                <a:gd name="T11" fmla="*/ 364 h 544"/>
                <a:gd name="T12" fmla="*/ 9 w 1235"/>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35" h="544">
                  <a:moveTo>
                    <a:pt x="9" y="0"/>
                  </a:moveTo>
                  <a:cubicBezTo>
                    <a:pt x="0" y="0"/>
                    <a:pt x="0" y="0"/>
                    <a:pt x="0" y="0"/>
                  </a:cubicBezTo>
                  <a:cubicBezTo>
                    <a:pt x="271" y="127"/>
                    <a:pt x="542" y="254"/>
                    <a:pt x="815" y="377"/>
                  </a:cubicBezTo>
                  <a:cubicBezTo>
                    <a:pt x="941" y="434"/>
                    <a:pt x="1066" y="490"/>
                    <a:pt x="1193" y="544"/>
                  </a:cubicBezTo>
                  <a:cubicBezTo>
                    <a:pt x="1235" y="544"/>
                    <a:pt x="1235" y="544"/>
                    <a:pt x="1235" y="544"/>
                  </a:cubicBezTo>
                  <a:cubicBezTo>
                    <a:pt x="1097" y="484"/>
                    <a:pt x="959" y="424"/>
                    <a:pt x="821" y="364"/>
                  </a:cubicBezTo>
                  <a:cubicBezTo>
                    <a:pt x="550" y="244"/>
                    <a:pt x="279" y="123"/>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49" name="Freeform 51"/>
            <p:cNvSpPr>
              <a:spLocks/>
            </p:cNvSpPr>
            <p:nvPr userDrawn="1"/>
          </p:nvSpPr>
          <p:spPr bwMode="auto">
            <a:xfrm>
              <a:off x="6102351" y="6265863"/>
              <a:ext cx="1320800" cy="582613"/>
            </a:xfrm>
            <a:custGeom>
              <a:avLst/>
              <a:gdLst>
                <a:gd name="T0" fmla="*/ 9 w 1240"/>
                <a:gd name="T1" fmla="*/ 0 h 544"/>
                <a:gd name="T2" fmla="*/ 0 w 1240"/>
                <a:gd name="T3" fmla="*/ 0 h 544"/>
                <a:gd name="T4" fmla="*/ 898 w 1240"/>
                <a:gd name="T5" fmla="*/ 414 h 544"/>
                <a:gd name="T6" fmla="*/ 1198 w 1240"/>
                <a:gd name="T7" fmla="*/ 544 h 544"/>
                <a:gd name="T8" fmla="*/ 1240 w 1240"/>
                <a:gd name="T9" fmla="*/ 544 h 544"/>
                <a:gd name="T10" fmla="*/ 904 w 1240"/>
                <a:gd name="T11" fmla="*/ 400 h 544"/>
                <a:gd name="T12" fmla="*/ 9 w 1240"/>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0" h="544">
                  <a:moveTo>
                    <a:pt x="9" y="0"/>
                  </a:moveTo>
                  <a:cubicBezTo>
                    <a:pt x="0" y="0"/>
                    <a:pt x="0" y="0"/>
                    <a:pt x="0" y="0"/>
                  </a:cubicBezTo>
                  <a:cubicBezTo>
                    <a:pt x="298" y="140"/>
                    <a:pt x="597" y="280"/>
                    <a:pt x="898" y="414"/>
                  </a:cubicBezTo>
                  <a:cubicBezTo>
                    <a:pt x="997" y="458"/>
                    <a:pt x="1097" y="501"/>
                    <a:pt x="1198" y="544"/>
                  </a:cubicBezTo>
                  <a:cubicBezTo>
                    <a:pt x="1240" y="544"/>
                    <a:pt x="1240" y="544"/>
                    <a:pt x="1240" y="544"/>
                  </a:cubicBezTo>
                  <a:cubicBezTo>
                    <a:pt x="1128" y="497"/>
                    <a:pt x="1015" y="449"/>
                    <a:pt x="904" y="400"/>
                  </a:cubicBezTo>
                  <a:cubicBezTo>
                    <a:pt x="604" y="270"/>
                    <a:pt x="305" y="137"/>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0" name="Freeform 52"/>
            <p:cNvSpPr>
              <a:spLocks/>
            </p:cNvSpPr>
            <p:nvPr userDrawn="1"/>
          </p:nvSpPr>
          <p:spPr bwMode="auto">
            <a:xfrm>
              <a:off x="5969001" y="6265863"/>
              <a:ext cx="1323975" cy="582613"/>
            </a:xfrm>
            <a:custGeom>
              <a:avLst/>
              <a:gdLst>
                <a:gd name="T0" fmla="*/ 7 w 1242"/>
                <a:gd name="T1" fmla="*/ 0 h 544"/>
                <a:gd name="T2" fmla="*/ 0 w 1242"/>
                <a:gd name="T3" fmla="*/ 0 h 544"/>
                <a:gd name="T4" fmla="*/ 980 w 1242"/>
                <a:gd name="T5" fmla="*/ 450 h 544"/>
                <a:gd name="T6" fmla="*/ 1200 w 1242"/>
                <a:gd name="T7" fmla="*/ 544 h 544"/>
                <a:gd name="T8" fmla="*/ 1242 w 1242"/>
                <a:gd name="T9" fmla="*/ 544 h 544"/>
                <a:gd name="T10" fmla="*/ 986 w 1242"/>
                <a:gd name="T11" fmla="*/ 436 h 544"/>
                <a:gd name="T12" fmla="*/ 7 w 1242"/>
                <a:gd name="T13" fmla="*/ 0 h 544"/>
              </a:gdLst>
              <a:ahLst/>
              <a:cxnLst>
                <a:cxn ang="0">
                  <a:pos x="T0" y="T1"/>
                </a:cxn>
                <a:cxn ang="0">
                  <a:pos x="T2" y="T3"/>
                </a:cxn>
                <a:cxn ang="0">
                  <a:pos x="T4" y="T5"/>
                </a:cxn>
                <a:cxn ang="0">
                  <a:pos x="T6" y="T7"/>
                </a:cxn>
                <a:cxn ang="0">
                  <a:pos x="T8" y="T9"/>
                </a:cxn>
                <a:cxn ang="0">
                  <a:pos x="T10" y="T11"/>
                </a:cxn>
                <a:cxn ang="0">
                  <a:pos x="T12" y="T13"/>
                </a:cxn>
              </a:cxnLst>
              <a:rect l="0" t="0" r="r" b="b"/>
              <a:pathLst>
                <a:path w="1242" h="544">
                  <a:moveTo>
                    <a:pt x="7" y="0"/>
                  </a:moveTo>
                  <a:cubicBezTo>
                    <a:pt x="0" y="0"/>
                    <a:pt x="0" y="0"/>
                    <a:pt x="0" y="0"/>
                  </a:cubicBezTo>
                  <a:cubicBezTo>
                    <a:pt x="325" y="154"/>
                    <a:pt x="651" y="306"/>
                    <a:pt x="980" y="450"/>
                  </a:cubicBezTo>
                  <a:cubicBezTo>
                    <a:pt x="1053" y="482"/>
                    <a:pt x="1127" y="513"/>
                    <a:pt x="1200" y="544"/>
                  </a:cubicBezTo>
                  <a:cubicBezTo>
                    <a:pt x="1242" y="544"/>
                    <a:pt x="1242" y="544"/>
                    <a:pt x="1242" y="544"/>
                  </a:cubicBezTo>
                  <a:cubicBezTo>
                    <a:pt x="1156" y="509"/>
                    <a:pt x="1071" y="473"/>
                    <a:pt x="986" y="436"/>
                  </a:cubicBezTo>
                  <a:cubicBezTo>
                    <a:pt x="657" y="296"/>
                    <a:pt x="331" y="151"/>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1" name="Freeform 53"/>
            <p:cNvSpPr>
              <a:spLocks/>
            </p:cNvSpPr>
            <p:nvPr userDrawn="1"/>
          </p:nvSpPr>
          <p:spPr bwMode="auto">
            <a:xfrm>
              <a:off x="5705476" y="6265863"/>
              <a:ext cx="1317625" cy="582613"/>
            </a:xfrm>
            <a:custGeom>
              <a:avLst/>
              <a:gdLst>
                <a:gd name="T0" fmla="*/ 6 w 1237"/>
                <a:gd name="T1" fmla="*/ 0 h 544"/>
                <a:gd name="T2" fmla="*/ 0 w 1237"/>
                <a:gd name="T3" fmla="*/ 0 h 544"/>
                <a:gd name="T4" fmla="*/ 2 w 1237"/>
                <a:gd name="T5" fmla="*/ 1 h 544"/>
                <a:gd name="T6" fmla="*/ 1140 w 1237"/>
                <a:gd name="T7" fmla="*/ 520 h 544"/>
                <a:gd name="T8" fmla="*/ 1197 w 1237"/>
                <a:gd name="T9" fmla="*/ 544 h 544"/>
                <a:gd name="T10" fmla="*/ 1237 w 1237"/>
                <a:gd name="T11" fmla="*/ 544 h 544"/>
                <a:gd name="T12" fmla="*/ 1145 w 1237"/>
                <a:gd name="T13" fmla="*/ 507 h 544"/>
                <a:gd name="T14" fmla="*/ 6 w 1237"/>
                <a:gd name="T15" fmla="*/ 0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7" h="544">
                  <a:moveTo>
                    <a:pt x="6" y="0"/>
                  </a:moveTo>
                  <a:cubicBezTo>
                    <a:pt x="0" y="0"/>
                    <a:pt x="0" y="0"/>
                    <a:pt x="0" y="0"/>
                  </a:cubicBezTo>
                  <a:cubicBezTo>
                    <a:pt x="0" y="1"/>
                    <a:pt x="1" y="1"/>
                    <a:pt x="2" y="1"/>
                  </a:cubicBezTo>
                  <a:cubicBezTo>
                    <a:pt x="378" y="181"/>
                    <a:pt x="756" y="358"/>
                    <a:pt x="1140" y="520"/>
                  </a:cubicBezTo>
                  <a:cubicBezTo>
                    <a:pt x="1159" y="529"/>
                    <a:pt x="1178" y="536"/>
                    <a:pt x="1197" y="544"/>
                  </a:cubicBezTo>
                  <a:cubicBezTo>
                    <a:pt x="1237" y="544"/>
                    <a:pt x="1237" y="544"/>
                    <a:pt x="1237" y="544"/>
                  </a:cubicBezTo>
                  <a:cubicBezTo>
                    <a:pt x="1206" y="532"/>
                    <a:pt x="1176" y="519"/>
                    <a:pt x="1145" y="507"/>
                  </a:cubicBezTo>
                  <a:cubicBezTo>
                    <a:pt x="761" y="348"/>
                    <a:pt x="381" y="179"/>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2" name="Freeform 54"/>
            <p:cNvSpPr>
              <a:spLocks/>
            </p:cNvSpPr>
            <p:nvPr userDrawn="1"/>
          </p:nvSpPr>
          <p:spPr bwMode="auto">
            <a:xfrm>
              <a:off x="5575301" y="6265863"/>
              <a:ext cx="1311275" cy="582613"/>
            </a:xfrm>
            <a:custGeom>
              <a:avLst/>
              <a:gdLst>
                <a:gd name="T0" fmla="*/ 64 w 1230"/>
                <a:gd name="T1" fmla="*/ 29 h 544"/>
                <a:gd name="T2" fmla="*/ 5 w 1230"/>
                <a:gd name="T3" fmla="*/ 0 h 544"/>
                <a:gd name="T4" fmla="*/ 0 w 1230"/>
                <a:gd name="T5" fmla="*/ 0 h 544"/>
                <a:gd name="T6" fmla="*/ 63 w 1230"/>
                <a:gd name="T7" fmla="*/ 31 h 544"/>
                <a:gd name="T8" fmla="*/ 1192 w 1230"/>
                <a:gd name="T9" fmla="*/ 544 h 544"/>
                <a:gd name="T10" fmla="*/ 1230 w 1230"/>
                <a:gd name="T11" fmla="*/ 544 h 544"/>
                <a:gd name="T12" fmla="*/ 1223 w 1230"/>
                <a:gd name="T13" fmla="*/ 541 h 544"/>
                <a:gd name="T14" fmla="*/ 64 w 1230"/>
                <a:gd name="T15" fmla="*/ 29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0" h="544">
                  <a:moveTo>
                    <a:pt x="64" y="29"/>
                  </a:moveTo>
                  <a:cubicBezTo>
                    <a:pt x="44" y="19"/>
                    <a:pt x="25" y="10"/>
                    <a:pt x="5" y="0"/>
                  </a:cubicBezTo>
                  <a:cubicBezTo>
                    <a:pt x="0" y="0"/>
                    <a:pt x="0" y="0"/>
                    <a:pt x="0" y="0"/>
                  </a:cubicBezTo>
                  <a:cubicBezTo>
                    <a:pt x="21" y="10"/>
                    <a:pt x="42" y="21"/>
                    <a:pt x="63" y="31"/>
                  </a:cubicBezTo>
                  <a:cubicBezTo>
                    <a:pt x="435" y="210"/>
                    <a:pt x="810" y="385"/>
                    <a:pt x="1192" y="544"/>
                  </a:cubicBezTo>
                  <a:cubicBezTo>
                    <a:pt x="1230" y="544"/>
                    <a:pt x="1230" y="544"/>
                    <a:pt x="1230" y="544"/>
                  </a:cubicBezTo>
                  <a:cubicBezTo>
                    <a:pt x="1228" y="543"/>
                    <a:pt x="1225" y="542"/>
                    <a:pt x="1223" y="541"/>
                  </a:cubicBezTo>
                  <a:cubicBezTo>
                    <a:pt x="832" y="382"/>
                    <a:pt x="445" y="211"/>
                    <a:pt x="6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3" name="Freeform 55"/>
            <p:cNvSpPr>
              <a:spLocks/>
            </p:cNvSpPr>
            <p:nvPr userDrawn="1"/>
          </p:nvSpPr>
          <p:spPr bwMode="auto">
            <a:xfrm>
              <a:off x="5445126" y="6265863"/>
              <a:ext cx="1301750" cy="582613"/>
            </a:xfrm>
            <a:custGeom>
              <a:avLst/>
              <a:gdLst>
                <a:gd name="T0" fmla="*/ 0 w 1222"/>
                <a:gd name="T1" fmla="*/ 0 h 544"/>
                <a:gd name="T2" fmla="*/ 122 w 1222"/>
                <a:gd name="T3" fmla="*/ 60 h 544"/>
                <a:gd name="T4" fmla="*/ 1189 w 1222"/>
                <a:gd name="T5" fmla="*/ 544 h 544"/>
                <a:gd name="T6" fmla="*/ 1222 w 1222"/>
                <a:gd name="T7" fmla="*/ 544 h 544"/>
                <a:gd name="T8" fmla="*/ 7 w 1222"/>
                <a:gd name="T9" fmla="*/ 0 h 544"/>
                <a:gd name="T10" fmla="*/ 0 w 1222"/>
                <a:gd name="T11" fmla="*/ 0 h 544"/>
              </a:gdLst>
              <a:ahLst/>
              <a:cxnLst>
                <a:cxn ang="0">
                  <a:pos x="T0" y="T1"/>
                </a:cxn>
                <a:cxn ang="0">
                  <a:pos x="T2" y="T3"/>
                </a:cxn>
                <a:cxn ang="0">
                  <a:pos x="T4" y="T5"/>
                </a:cxn>
                <a:cxn ang="0">
                  <a:pos x="T6" y="T7"/>
                </a:cxn>
                <a:cxn ang="0">
                  <a:pos x="T8" y="T9"/>
                </a:cxn>
                <a:cxn ang="0">
                  <a:pos x="T10" y="T11"/>
                </a:cxn>
              </a:cxnLst>
              <a:rect l="0" t="0" r="r" b="b"/>
              <a:pathLst>
                <a:path w="1222" h="544">
                  <a:moveTo>
                    <a:pt x="0" y="0"/>
                  </a:moveTo>
                  <a:cubicBezTo>
                    <a:pt x="41" y="20"/>
                    <a:pt x="82" y="40"/>
                    <a:pt x="122" y="60"/>
                  </a:cubicBezTo>
                  <a:cubicBezTo>
                    <a:pt x="473" y="231"/>
                    <a:pt x="829" y="394"/>
                    <a:pt x="1189" y="544"/>
                  </a:cubicBezTo>
                  <a:cubicBezTo>
                    <a:pt x="1222" y="544"/>
                    <a:pt x="1222" y="544"/>
                    <a:pt x="1222" y="544"/>
                  </a:cubicBezTo>
                  <a:cubicBezTo>
                    <a:pt x="811" y="377"/>
                    <a:pt x="406" y="195"/>
                    <a:pt x="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4" name="Freeform 56"/>
            <p:cNvSpPr>
              <a:spLocks/>
            </p:cNvSpPr>
            <p:nvPr userDrawn="1"/>
          </p:nvSpPr>
          <p:spPr bwMode="auto">
            <a:xfrm>
              <a:off x="5316538" y="6265863"/>
              <a:ext cx="1289050" cy="582613"/>
            </a:xfrm>
            <a:custGeom>
              <a:avLst/>
              <a:gdLst>
                <a:gd name="T0" fmla="*/ 0 w 1210"/>
                <a:gd name="T1" fmla="*/ 0 h 544"/>
                <a:gd name="T2" fmla="*/ 178 w 1210"/>
                <a:gd name="T3" fmla="*/ 88 h 544"/>
                <a:gd name="T4" fmla="*/ 1180 w 1210"/>
                <a:gd name="T5" fmla="*/ 544 h 544"/>
                <a:gd name="T6" fmla="*/ 1210 w 1210"/>
                <a:gd name="T7" fmla="*/ 544 h 544"/>
                <a:gd name="T8" fmla="*/ 6 w 1210"/>
                <a:gd name="T9" fmla="*/ 0 h 544"/>
                <a:gd name="T10" fmla="*/ 0 w 1210"/>
                <a:gd name="T11" fmla="*/ 0 h 544"/>
              </a:gdLst>
              <a:ahLst/>
              <a:cxnLst>
                <a:cxn ang="0">
                  <a:pos x="T0" y="T1"/>
                </a:cxn>
                <a:cxn ang="0">
                  <a:pos x="T2" y="T3"/>
                </a:cxn>
                <a:cxn ang="0">
                  <a:pos x="T4" y="T5"/>
                </a:cxn>
                <a:cxn ang="0">
                  <a:pos x="T6" y="T7"/>
                </a:cxn>
                <a:cxn ang="0">
                  <a:pos x="T8" y="T9"/>
                </a:cxn>
                <a:cxn ang="0">
                  <a:pos x="T10" y="T11"/>
                </a:cxn>
              </a:cxnLst>
              <a:rect l="0" t="0" r="r" b="b"/>
              <a:pathLst>
                <a:path w="1210" h="544">
                  <a:moveTo>
                    <a:pt x="0" y="0"/>
                  </a:moveTo>
                  <a:cubicBezTo>
                    <a:pt x="59" y="30"/>
                    <a:pt x="118" y="59"/>
                    <a:pt x="178" y="88"/>
                  </a:cubicBezTo>
                  <a:cubicBezTo>
                    <a:pt x="507" y="250"/>
                    <a:pt x="841" y="403"/>
                    <a:pt x="1180" y="544"/>
                  </a:cubicBezTo>
                  <a:cubicBezTo>
                    <a:pt x="1210" y="544"/>
                    <a:pt x="1210" y="544"/>
                    <a:pt x="1210" y="544"/>
                  </a:cubicBezTo>
                  <a:cubicBezTo>
                    <a:pt x="802" y="378"/>
                    <a:pt x="401" y="196"/>
                    <a:pt x="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5" name="Freeform 57"/>
            <p:cNvSpPr>
              <a:spLocks/>
            </p:cNvSpPr>
            <p:nvPr userDrawn="1"/>
          </p:nvSpPr>
          <p:spPr bwMode="auto">
            <a:xfrm>
              <a:off x="5187951" y="6265863"/>
              <a:ext cx="1277938" cy="582613"/>
            </a:xfrm>
            <a:custGeom>
              <a:avLst/>
              <a:gdLst>
                <a:gd name="T0" fmla="*/ 0 w 1199"/>
                <a:gd name="T1" fmla="*/ 0 h 544"/>
                <a:gd name="T2" fmla="*/ 231 w 1199"/>
                <a:gd name="T3" fmla="*/ 115 h 544"/>
                <a:gd name="T4" fmla="*/ 1170 w 1199"/>
                <a:gd name="T5" fmla="*/ 544 h 544"/>
                <a:gd name="T6" fmla="*/ 1199 w 1199"/>
                <a:gd name="T7" fmla="*/ 544 h 544"/>
                <a:gd name="T8" fmla="*/ 6 w 1199"/>
                <a:gd name="T9" fmla="*/ 0 h 544"/>
                <a:gd name="T10" fmla="*/ 0 w 1199"/>
                <a:gd name="T11" fmla="*/ 0 h 544"/>
              </a:gdLst>
              <a:ahLst/>
              <a:cxnLst>
                <a:cxn ang="0">
                  <a:pos x="T0" y="T1"/>
                </a:cxn>
                <a:cxn ang="0">
                  <a:pos x="T2" y="T3"/>
                </a:cxn>
                <a:cxn ang="0">
                  <a:pos x="T4" y="T5"/>
                </a:cxn>
                <a:cxn ang="0">
                  <a:pos x="T6" y="T7"/>
                </a:cxn>
                <a:cxn ang="0">
                  <a:pos x="T8" y="T9"/>
                </a:cxn>
                <a:cxn ang="0">
                  <a:pos x="T10" y="T11"/>
                </a:cxn>
              </a:cxnLst>
              <a:rect l="0" t="0" r="r" b="b"/>
              <a:pathLst>
                <a:path w="1199" h="544">
                  <a:moveTo>
                    <a:pt x="0" y="0"/>
                  </a:moveTo>
                  <a:cubicBezTo>
                    <a:pt x="77" y="39"/>
                    <a:pt x="154" y="77"/>
                    <a:pt x="231" y="115"/>
                  </a:cubicBezTo>
                  <a:cubicBezTo>
                    <a:pt x="540" y="267"/>
                    <a:pt x="853" y="411"/>
                    <a:pt x="1170" y="544"/>
                  </a:cubicBezTo>
                  <a:cubicBezTo>
                    <a:pt x="1199" y="544"/>
                    <a:pt x="1199" y="544"/>
                    <a:pt x="1199" y="544"/>
                  </a:cubicBezTo>
                  <a:cubicBezTo>
                    <a:pt x="795" y="379"/>
                    <a:pt x="397" y="196"/>
                    <a:pt x="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6" name="Freeform 58"/>
            <p:cNvSpPr>
              <a:spLocks/>
            </p:cNvSpPr>
            <p:nvPr userDrawn="1"/>
          </p:nvSpPr>
          <p:spPr bwMode="auto">
            <a:xfrm>
              <a:off x="9017001" y="6265863"/>
              <a:ext cx="127000" cy="153988"/>
            </a:xfrm>
            <a:custGeom>
              <a:avLst/>
              <a:gdLst>
                <a:gd name="T0" fmla="*/ 20 w 120"/>
                <a:gd name="T1" fmla="*/ 0 h 144"/>
                <a:gd name="T2" fmla="*/ 0 w 120"/>
                <a:gd name="T3" fmla="*/ 0 h 144"/>
                <a:gd name="T4" fmla="*/ 120 w 120"/>
                <a:gd name="T5" fmla="*/ 144 h 144"/>
                <a:gd name="T6" fmla="*/ 120 w 120"/>
                <a:gd name="T7" fmla="*/ 122 h 144"/>
                <a:gd name="T8" fmla="*/ 20 w 120"/>
                <a:gd name="T9" fmla="*/ 0 h 144"/>
              </a:gdLst>
              <a:ahLst/>
              <a:cxnLst>
                <a:cxn ang="0">
                  <a:pos x="T0" y="T1"/>
                </a:cxn>
                <a:cxn ang="0">
                  <a:pos x="T2" y="T3"/>
                </a:cxn>
                <a:cxn ang="0">
                  <a:pos x="T4" y="T5"/>
                </a:cxn>
                <a:cxn ang="0">
                  <a:pos x="T6" y="T7"/>
                </a:cxn>
                <a:cxn ang="0">
                  <a:pos x="T8" y="T9"/>
                </a:cxn>
              </a:cxnLst>
              <a:rect l="0" t="0" r="r" b="b"/>
              <a:pathLst>
                <a:path w="120" h="144">
                  <a:moveTo>
                    <a:pt x="20" y="0"/>
                  </a:moveTo>
                  <a:cubicBezTo>
                    <a:pt x="0" y="0"/>
                    <a:pt x="0" y="0"/>
                    <a:pt x="0" y="0"/>
                  </a:cubicBezTo>
                  <a:cubicBezTo>
                    <a:pt x="43" y="46"/>
                    <a:pt x="83" y="94"/>
                    <a:pt x="120" y="144"/>
                  </a:cubicBezTo>
                  <a:cubicBezTo>
                    <a:pt x="120" y="122"/>
                    <a:pt x="120" y="122"/>
                    <a:pt x="120" y="122"/>
                  </a:cubicBezTo>
                  <a:cubicBezTo>
                    <a:pt x="88" y="80"/>
                    <a:pt x="55" y="39"/>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7" name="Freeform 59"/>
            <p:cNvSpPr>
              <a:spLocks/>
            </p:cNvSpPr>
            <p:nvPr userDrawn="1"/>
          </p:nvSpPr>
          <p:spPr bwMode="auto">
            <a:xfrm>
              <a:off x="8936038" y="6265863"/>
              <a:ext cx="207963" cy="241300"/>
            </a:xfrm>
            <a:custGeom>
              <a:avLst/>
              <a:gdLst>
                <a:gd name="T0" fmla="*/ 21 w 195"/>
                <a:gd name="T1" fmla="*/ 0 h 225"/>
                <a:gd name="T2" fmla="*/ 0 w 195"/>
                <a:gd name="T3" fmla="*/ 0 h 225"/>
                <a:gd name="T4" fmla="*/ 190 w 195"/>
                <a:gd name="T5" fmla="*/ 218 h 225"/>
                <a:gd name="T6" fmla="*/ 195 w 195"/>
                <a:gd name="T7" fmla="*/ 225 h 225"/>
                <a:gd name="T8" fmla="*/ 195 w 195"/>
                <a:gd name="T9" fmla="*/ 203 h 225"/>
                <a:gd name="T10" fmla="*/ 21 w 195"/>
                <a:gd name="T11" fmla="*/ 0 h 225"/>
              </a:gdLst>
              <a:ahLst/>
              <a:cxnLst>
                <a:cxn ang="0">
                  <a:pos x="T0" y="T1"/>
                </a:cxn>
                <a:cxn ang="0">
                  <a:pos x="T2" y="T3"/>
                </a:cxn>
                <a:cxn ang="0">
                  <a:pos x="T4" y="T5"/>
                </a:cxn>
                <a:cxn ang="0">
                  <a:pos x="T6" y="T7"/>
                </a:cxn>
                <a:cxn ang="0">
                  <a:pos x="T8" y="T9"/>
                </a:cxn>
                <a:cxn ang="0">
                  <a:pos x="T10" y="T11"/>
                </a:cxn>
              </a:cxnLst>
              <a:rect l="0" t="0" r="r" b="b"/>
              <a:pathLst>
                <a:path w="195" h="225">
                  <a:moveTo>
                    <a:pt x="21" y="0"/>
                  </a:moveTo>
                  <a:cubicBezTo>
                    <a:pt x="0" y="0"/>
                    <a:pt x="0" y="0"/>
                    <a:pt x="0" y="0"/>
                  </a:cubicBezTo>
                  <a:cubicBezTo>
                    <a:pt x="69" y="68"/>
                    <a:pt x="133" y="140"/>
                    <a:pt x="190" y="218"/>
                  </a:cubicBezTo>
                  <a:cubicBezTo>
                    <a:pt x="192" y="220"/>
                    <a:pt x="194" y="222"/>
                    <a:pt x="195" y="225"/>
                  </a:cubicBezTo>
                  <a:cubicBezTo>
                    <a:pt x="195" y="203"/>
                    <a:pt x="195" y="203"/>
                    <a:pt x="195" y="203"/>
                  </a:cubicBezTo>
                  <a:cubicBezTo>
                    <a:pt x="142" y="131"/>
                    <a:pt x="84" y="64"/>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sp>
          <p:nvSpPr>
            <p:cNvPr id="1058" name="Freeform 60"/>
            <p:cNvSpPr>
              <a:spLocks/>
            </p:cNvSpPr>
            <p:nvPr userDrawn="1"/>
          </p:nvSpPr>
          <p:spPr bwMode="auto">
            <a:xfrm>
              <a:off x="8853488" y="6265863"/>
              <a:ext cx="290513" cy="323850"/>
            </a:xfrm>
            <a:custGeom>
              <a:avLst/>
              <a:gdLst>
                <a:gd name="T0" fmla="*/ 233 w 273"/>
                <a:gd name="T1" fmla="*/ 228 h 303"/>
                <a:gd name="T2" fmla="*/ 22 w 273"/>
                <a:gd name="T3" fmla="*/ 0 h 303"/>
                <a:gd name="T4" fmla="*/ 0 w 273"/>
                <a:gd name="T5" fmla="*/ 0 h 303"/>
                <a:gd name="T6" fmla="*/ 223 w 273"/>
                <a:gd name="T7" fmla="*/ 236 h 303"/>
                <a:gd name="T8" fmla="*/ 273 w 273"/>
                <a:gd name="T9" fmla="*/ 303 h 303"/>
                <a:gd name="T10" fmla="*/ 273 w 273"/>
                <a:gd name="T11" fmla="*/ 282 h 303"/>
                <a:gd name="T12" fmla="*/ 233 w 273"/>
                <a:gd name="T13" fmla="*/ 228 h 303"/>
              </a:gdLst>
              <a:ahLst/>
              <a:cxnLst>
                <a:cxn ang="0">
                  <a:pos x="T0" y="T1"/>
                </a:cxn>
                <a:cxn ang="0">
                  <a:pos x="T2" y="T3"/>
                </a:cxn>
                <a:cxn ang="0">
                  <a:pos x="T4" y="T5"/>
                </a:cxn>
                <a:cxn ang="0">
                  <a:pos x="T6" y="T7"/>
                </a:cxn>
                <a:cxn ang="0">
                  <a:pos x="T8" y="T9"/>
                </a:cxn>
                <a:cxn ang="0">
                  <a:pos x="T10" y="T11"/>
                </a:cxn>
                <a:cxn ang="0">
                  <a:pos x="T12" y="T13"/>
                </a:cxn>
              </a:cxnLst>
              <a:rect l="0" t="0" r="r" b="b"/>
              <a:pathLst>
                <a:path w="273" h="303">
                  <a:moveTo>
                    <a:pt x="233" y="228"/>
                  </a:moveTo>
                  <a:cubicBezTo>
                    <a:pt x="168" y="147"/>
                    <a:pt x="97" y="71"/>
                    <a:pt x="22" y="0"/>
                  </a:cubicBezTo>
                  <a:cubicBezTo>
                    <a:pt x="0" y="0"/>
                    <a:pt x="0" y="0"/>
                    <a:pt x="0" y="0"/>
                  </a:cubicBezTo>
                  <a:cubicBezTo>
                    <a:pt x="80" y="73"/>
                    <a:pt x="155" y="151"/>
                    <a:pt x="223" y="236"/>
                  </a:cubicBezTo>
                  <a:cubicBezTo>
                    <a:pt x="240" y="258"/>
                    <a:pt x="257" y="280"/>
                    <a:pt x="273" y="303"/>
                  </a:cubicBezTo>
                  <a:cubicBezTo>
                    <a:pt x="273" y="282"/>
                    <a:pt x="273" y="282"/>
                    <a:pt x="273" y="282"/>
                  </a:cubicBezTo>
                  <a:cubicBezTo>
                    <a:pt x="260" y="264"/>
                    <a:pt x="247" y="246"/>
                    <a:pt x="23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noProof="0" dirty="0"/>
            </a:p>
          </p:txBody>
        </p:sp>
      </p:grpSp>
    </p:spTree>
    <p:extLst>
      <p:ext uri="{BB962C8B-B14F-4D97-AF65-F5344CB8AC3E}">
        <p14:creationId xmlns:p14="http://schemas.microsoft.com/office/powerpoint/2010/main" val="266111084"/>
      </p:ext>
    </p:extLst>
  </p:cSld>
  <p:clrMap bg1="lt1" tx1="dk1" bg2="lt2" tx2="dk2" accent1="accent1" accent2="accent2" accent3="accent3" accent4="accent4" accent5="accent5" accent6="accent6" hlink="hlink" folHlink="folHlink"/>
  <p:sldLayoutIdLst>
    <p:sldLayoutId id="2147483702" r:id="rId1"/>
    <p:sldLayoutId id="2147483662" r:id="rId2"/>
    <p:sldLayoutId id="2147483657" r:id="rId3"/>
    <p:sldLayoutId id="2147483730" r:id="rId4"/>
    <p:sldLayoutId id="2147483725" r:id="rId5"/>
    <p:sldLayoutId id="2147483738" r:id="rId6"/>
    <p:sldLayoutId id="2147483739" r:id="rId7"/>
    <p:sldLayoutId id="2147483650" r:id="rId8"/>
    <p:sldLayoutId id="2147483709" r:id="rId9"/>
    <p:sldLayoutId id="2147483711" r:id="rId10"/>
    <p:sldLayoutId id="2147483706" r:id="rId11"/>
    <p:sldLayoutId id="2147483665" r:id="rId12"/>
    <p:sldLayoutId id="2147483729" r:id="rId13"/>
    <p:sldLayoutId id="2147483737" r:id="rId14"/>
    <p:sldLayoutId id="2147483728" r:id="rId15"/>
    <p:sldLayoutId id="2147483660" r:id="rId16"/>
    <p:sldLayoutId id="2147483740" r:id="rId17"/>
    <p:sldLayoutId id="2147483742" r:id="rId18"/>
    <p:sldLayoutId id="2147483743" r:id="rId19"/>
  </p:sldLayoutIdLst>
  <p:hf sldNum="0" hdr="0" ftr="0" dt="0"/>
  <p:txStyles>
    <p:titleStyle>
      <a:lvl1pPr algn="l" defTabSz="914400" rtl="0" eaLnBrk="1" latinLnBrk="0" hangingPunct="1">
        <a:lnSpc>
          <a:spcPct val="83000"/>
        </a:lnSpc>
        <a:spcBef>
          <a:spcPct val="0"/>
        </a:spcBef>
        <a:buNone/>
        <a:defRPr sz="3200" b="1" kern="1200" baseline="0">
          <a:solidFill>
            <a:schemeClr val="tx1"/>
          </a:solidFill>
          <a:latin typeface="+mj-lt"/>
          <a:ea typeface="+mj-ea"/>
          <a:cs typeface="+mj-cs"/>
        </a:defRPr>
      </a:lvl1pPr>
    </p:titleStyle>
    <p:bodyStyle>
      <a:lvl1pPr marL="0" indent="0" algn="l" defTabSz="914400" rtl="0" eaLnBrk="1" latinLnBrk="0" hangingPunct="1">
        <a:spcBef>
          <a:spcPts val="300"/>
        </a:spcBef>
        <a:spcAft>
          <a:spcPts val="600"/>
        </a:spcAft>
        <a:buClrTx/>
        <a:buFontTx/>
        <a:buNone/>
        <a:defRPr sz="1800" kern="1200" baseline="0">
          <a:solidFill>
            <a:schemeClr val="tx1"/>
          </a:solidFill>
          <a:latin typeface="+mn-lt"/>
          <a:ea typeface="+mn-ea"/>
          <a:cs typeface="+mn-cs"/>
        </a:defRPr>
      </a:lvl1pPr>
      <a:lvl2pPr marL="0" indent="0" algn="l" defTabSz="914400" rtl="0" eaLnBrk="1" latinLnBrk="0" hangingPunct="1">
        <a:spcBef>
          <a:spcPts val="600"/>
        </a:spcBef>
        <a:spcAft>
          <a:spcPts val="300"/>
        </a:spcAft>
        <a:buClr>
          <a:schemeClr val="accent4"/>
        </a:buClr>
        <a:buFontTx/>
        <a:buNone/>
        <a:defRPr sz="1800" b="1" kern="1200">
          <a:solidFill>
            <a:schemeClr val="tx1"/>
          </a:solidFill>
          <a:latin typeface="+mn-lt"/>
          <a:ea typeface="+mn-ea"/>
          <a:cs typeface="+mn-cs"/>
        </a:defRPr>
      </a:lvl2pPr>
      <a:lvl3pPr marL="288000" indent="-288000" algn="l" defTabSz="914400" rtl="0" eaLnBrk="1" latinLnBrk="0" hangingPunct="1">
        <a:spcBef>
          <a:spcPts val="300"/>
        </a:spcBef>
        <a:spcAft>
          <a:spcPts val="300"/>
        </a:spcAft>
        <a:buClr>
          <a:srgbClr val="D23C00"/>
        </a:buClr>
        <a:buFont typeface="Wingdings 2" panose="05020102010507070707" pitchFamily="18" charset="2"/>
        <a:buChar char="¾"/>
        <a:defRPr sz="1800" kern="1200">
          <a:solidFill>
            <a:schemeClr val="tx1"/>
          </a:solidFill>
          <a:latin typeface="+mn-lt"/>
          <a:ea typeface="+mn-ea"/>
          <a:cs typeface="+mn-cs"/>
        </a:defRPr>
      </a:lvl3pPr>
      <a:lvl4pPr marL="540000" indent="-230400" algn="l" defTabSz="914400" rtl="0" eaLnBrk="1" latinLnBrk="0" hangingPunct="1">
        <a:spcBef>
          <a:spcPts val="300"/>
        </a:spcBef>
        <a:spcAft>
          <a:spcPts val="300"/>
        </a:spcAft>
        <a:buClrTx/>
        <a:buFont typeface="Verdana" panose="020B0604030504040204" pitchFamily="34" charset="0"/>
        <a:buChar char="‒"/>
        <a:defRPr sz="1800" kern="1200" baseline="0">
          <a:solidFill>
            <a:schemeClr val="tx1"/>
          </a:solidFill>
          <a:latin typeface="+mn-lt"/>
          <a:ea typeface="+mn-ea"/>
          <a:cs typeface="+mn-cs"/>
        </a:defRPr>
      </a:lvl4pPr>
      <a:lvl5pPr marL="1080000" indent="-230400" algn="l" defTabSz="914400" rtl="0" eaLnBrk="1" latinLnBrk="0" hangingPunct="1">
        <a:spcBef>
          <a:spcPts val="300"/>
        </a:spcBef>
        <a:spcAft>
          <a:spcPts val="300"/>
        </a:spcAft>
        <a:buClr>
          <a:schemeClr val="tx1"/>
        </a:buClr>
        <a:buFont typeface="Verdana" pitchFamily="34" charset="0"/>
        <a:buChar char="‒"/>
        <a:defRPr sz="1800" kern="1200">
          <a:solidFill>
            <a:schemeClr val="tx1"/>
          </a:solidFill>
          <a:latin typeface="+mn-lt"/>
          <a:ea typeface="+mn-ea"/>
          <a:cs typeface="+mn-cs"/>
        </a:defRPr>
      </a:lvl5pPr>
      <a:lvl6pPr marL="1620000" indent="-230400" algn="l" defTabSz="914400" rtl="0" eaLnBrk="1" latinLnBrk="0" hangingPunct="1">
        <a:spcBef>
          <a:spcPts val="300"/>
        </a:spcBef>
        <a:spcAft>
          <a:spcPts val="300"/>
        </a:spcAft>
        <a:buClr>
          <a:schemeClr val="tx1"/>
        </a:buClr>
        <a:buFont typeface="Verdana" panose="020B0604030504040204" pitchFamily="34" charset="0"/>
        <a:buChar char="‒"/>
        <a:defRPr sz="1800" kern="1200">
          <a:solidFill>
            <a:schemeClr val="tx1"/>
          </a:solidFill>
          <a:latin typeface="+mn-lt"/>
          <a:ea typeface="+mn-ea"/>
          <a:cs typeface="+mn-cs"/>
        </a:defRPr>
      </a:lvl6pPr>
      <a:lvl7pPr marL="23400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qf9e@kk.dk" TargetMode="External"/><Relationship Id="rId2" Type="http://schemas.openxmlformats.org/officeDocument/2006/relationships/hyperlink" Target="mailto:je68@kk.dk" TargetMode="External"/><Relationship Id="rId1" Type="http://schemas.openxmlformats.org/officeDocument/2006/relationships/slideLayout" Target="../slideLayouts/slideLayout2.xml"/><Relationship Id="rId4" Type="http://schemas.openxmlformats.org/officeDocument/2006/relationships/hyperlink" Target="mailto:qg4t@kk.d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2D2C85F-D8A9-4C60-8B35-2EECAB28270F}"/>
              </a:ext>
            </a:extLst>
          </p:cNvPr>
          <p:cNvSpPr>
            <a:spLocks noGrp="1"/>
          </p:cNvSpPr>
          <p:nvPr>
            <p:ph type="ctrTitle"/>
          </p:nvPr>
        </p:nvSpPr>
        <p:spPr>
          <a:xfrm>
            <a:off x="710842" y="1340768"/>
            <a:ext cx="10752001" cy="3634676"/>
          </a:xfrm>
        </p:spPr>
        <p:txBody>
          <a:bodyPr>
            <a:normAutofit/>
          </a:bodyPr>
          <a:lstStyle/>
          <a:p>
            <a:r>
              <a:rPr lang="da-DK" sz="3600" dirty="0"/>
              <a:t>Brug unge trænere som rollemodeller </a:t>
            </a:r>
            <a:br>
              <a:rPr lang="da-DK" sz="3600" dirty="0"/>
            </a:br>
            <a:r>
              <a:rPr lang="da-DK" sz="3600" dirty="0"/>
              <a:t>og gejst-skabere</a:t>
            </a:r>
            <a:br>
              <a:rPr lang="da-DK" sz="3600" dirty="0"/>
            </a:br>
            <a:br>
              <a:rPr lang="da-DK" sz="3600" dirty="0"/>
            </a:br>
            <a:r>
              <a:rPr lang="da-DK" sz="3600" dirty="0"/>
              <a:t>Sådan får I de yngste med</a:t>
            </a:r>
          </a:p>
        </p:txBody>
      </p:sp>
      <p:sp>
        <p:nvSpPr>
          <p:cNvPr id="52" name="Footer Placeholder 51">
            <a:extLst>
              <a:ext uri="{FF2B5EF4-FFF2-40B4-BE49-F238E27FC236}">
                <a16:creationId xmlns:a16="http://schemas.microsoft.com/office/drawing/2014/main" id="{49B96452-5571-4446-BBD5-A0DA07874D2D}"/>
              </a:ext>
            </a:extLst>
          </p:cNvPr>
          <p:cNvSpPr>
            <a:spLocks noGrp="1"/>
          </p:cNvSpPr>
          <p:nvPr>
            <p:ph type="ftr" sz="quarter" idx="11"/>
          </p:nvPr>
        </p:nvSpPr>
        <p:spPr/>
        <p:txBody>
          <a:bodyPr/>
          <a:lstStyle/>
          <a:p>
            <a:r>
              <a:rPr lang="da-DK" dirty="0"/>
              <a:t>Sidehoved</a:t>
            </a:r>
          </a:p>
        </p:txBody>
      </p:sp>
      <p:sp>
        <p:nvSpPr>
          <p:cNvPr id="53" name="Slide Number Placeholder 52">
            <a:extLst>
              <a:ext uri="{FF2B5EF4-FFF2-40B4-BE49-F238E27FC236}">
                <a16:creationId xmlns:a16="http://schemas.microsoft.com/office/drawing/2014/main" id="{43375B1A-194E-403E-99F4-6C83A3A0C084}"/>
              </a:ext>
            </a:extLst>
          </p:cNvPr>
          <p:cNvSpPr>
            <a:spLocks noGrp="1"/>
          </p:cNvSpPr>
          <p:nvPr>
            <p:ph type="sldNum" sz="quarter" idx="12"/>
          </p:nvPr>
        </p:nvSpPr>
        <p:spPr/>
        <p:txBody>
          <a:bodyPr/>
          <a:lstStyle/>
          <a:p>
            <a:fld id="{24C8C45C-947F-4981-8B3F-4F32E973C901}" type="slidenum">
              <a:rPr lang="da-DK" smtClean="0"/>
              <a:pPr/>
              <a:t>1</a:t>
            </a:fld>
            <a:endParaRPr lang="da-DK" dirty="0"/>
          </a:p>
        </p:txBody>
      </p:sp>
      <p:pic>
        <p:nvPicPr>
          <p:cNvPr id="3" name="Billede 2" descr="Et billede, der indeholder tegning&#10;&#10;Automatisk genereret beskrivelse">
            <a:extLst>
              <a:ext uri="{FF2B5EF4-FFF2-40B4-BE49-F238E27FC236}">
                <a16:creationId xmlns:a16="http://schemas.microsoft.com/office/drawing/2014/main" id="{AD192B3E-0978-4A95-9167-2C1B4E1BF6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452" y="5186510"/>
            <a:ext cx="2147637" cy="1200505"/>
          </a:xfrm>
          <a:prstGeom prst="rect">
            <a:avLst/>
          </a:prstGeom>
        </p:spPr>
      </p:pic>
      <p:pic>
        <p:nvPicPr>
          <p:cNvPr id="6" name="Billede 5">
            <a:extLst>
              <a:ext uri="{FF2B5EF4-FFF2-40B4-BE49-F238E27FC236}">
                <a16:creationId xmlns:a16="http://schemas.microsoft.com/office/drawing/2014/main" id="{7176CB28-7D3C-450D-A8C7-9779A7206E1B}"/>
              </a:ext>
            </a:extLst>
          </p:cNvPr>
          <p:cNvPicPr>
            <a:picLocks noChangeAspect="1"/>
          </p:cNvPicPr>
          <p:nvPr/>
        </p:nvPicPr>
        <p:blipFill>
          <a:blip r:embed="rId4"/>
          <a:stretch>
            <a:fillRect/>
          </a:stretch>
        </p:blipFill>
        <p:spPr>
          <a:xfrm>
            <a:off x="152400" y="323818"/>
            <a:ext cx="3771900" cy="2514600"/>
          </a:xfrm>
          <a:prstGeom prst="rect">
            <a:avLst/>
          </a:prstGeom>
        </p:spPr>
      </p:pic>
      <p:pic>
        <p:nvPicPr>
          <p:cNvPr id="1026" name="Picture 2" descr="Triste tal: Så mange børn bliver drillet til idræt | BT Danmark ...">
            <a:extLst>
              <a:ext uri="{FF2B5EF4-FFF2-40B4-BE49-F238E27FC236}">
                <a16:creationId xmlns:a16="http://schemas.microsoft.com/office/drawing/2014/main" id="{FDF6CE89-96F6-4BA7-9DE0-539871CBC8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4300" y="323818"/>
            <a:ext cx="3756766"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4063B1C7-063A-4538-AE4B-418CF1344FFE}"/>
              </a:ext>
            </a:extLst>
          </p:cNvPr>
          <p:cNvPicPr>
            <a:picLocks noChangeAspect="1"/>
          </p:cNvPicPr>
          <p:nvPr/>
        </p:nvPicPr>
        <p:blipFill>
          <a:blip r:embed="rId6"/>
          <a:stretch>
            <a:fillRect/>
          </a:stretch>
        </p:blipFill>
        <p:spPr>
          <a:xfrm>
            <a:off x="7642966" y="323818"/>
            <a:ext cx="4442757" cy="2514600"/>
          </a:xfrm>
          <a:prstGeom prst="rect">
            <a:avLst/>
          </a:prstGeom>
        </p:spPr>
      </p:pic>
      <p:sp>
        <p:nvSpPr>
          <p:cNvPr id="2" name="Tekstfelt 1">
            <a:extLst>
              <a:ext uri="{FF2B5EF4-FFF2-40B4-BE49-F238E27FC236}">
                <a16:creationId xmlns:a16="http://schemas.microsoft.com/office/drawing/2014/main" id="{677B18AB-89F7-4EDD-8869-111092CEA8C6}"/>
              </a:ext>
            </a:extLst>
          </p:cNvPr>
          <p:cNvSpPr txBox="1"/>
          <p:nvPr/>
        </p:nvSpPr>
        <p:spPr>
          <a:xfrm>
            <a:off x="3647728" y="5398737"/>
            <a:ext cx="5797556" cy="369332"/>
          </a:xfrm>
          <a:prstGeom prst="rect">
            <a:avLst/>
          </a:prstGeom>
          <a:noFill/>
        </p:spPr>
        <p:txBody>
          <a:bodyPr wrap="square" rtlCol="0">
            <a:spAutoFit/>
          </a:bodyPr>
          <a:lstStyle/>
          <a:p>
            <a:r>
              <a:rPr lang="da-DK" dirty="0"/>
              <a:t>Gør de unge til en del af foreningernes fremtid!</a:t>
            </a:r>
          </a:p>
        </p:txBody>
      </p:sp>
    </p:spTree>
    <p:extLst>
      <p:ext uri="{BB962C8B-B14F-4D97-AF65-F5344CB8AC3E}">
        <p14:creationId xmlns:p14="http://schemas.microsoft.com/office/powerpoint/2010/main" val="3259243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5BFBE8C-D405-4F6F-83D9-7CED5525E213}"/>
              </a:ext>
            </a:extLst>
          </p:cNvPr>
          <p:cNvSpPr>
            <a:spLocks noGrp="1"/>
          </p:cNvSpPr>
          <p:nvPr>
            <p:ph type="title"/>
          </p:nvPr>
        </p:nvSpPr>
        <p:spPr>
          <a:xfrm>
            <a:off x="1395955" y="627653"/>
            <a:ext cx="9933519" cy="466353"/>
          </a:xfrm>
        </p:spPr>
        <p:txBody>
          <a:bodyPr/>
          <a:lstStyle/>
          <a:p>
            <a:r>
              <a:rPr lang="da-DK" dirty="0">
                <a:ea typeface="Verdana"/>
              </a:rPr>
              <a:t>Hvorfor er 'Fælles Trænerdag’ en god idé?</a:t>
            </a:r>
            <a:endParaRPr lang="da-DK" dirty="0"/>
          </a:p>
        </p:txBody>
      </p:sp>
      <p:sp>
        <p:nvSpPr>
          <p:cNvPr id="5" name="Pladsholder til tekst 4">
            <a:extLst>
              <a:ext uri="{FF2B5EF4-FFF2-40B4-BE49-F238E27FC236}">
                <a16:creationId xmlns:a16="http://schemas.microsoft.com/office/drawing/2014/main" id="{34D7A015-64A3-493A-8F01-1172E89D54AB}"/>
              </a:ext>
            </a:extLst>
          </p:cNvPr>
          <p:cNvSpPr>
            <a:spLocks noGrp="1"/>
          </p:cNvSpPr>
          <p:nvPr>
            <p:ph type="body" sz="quarter" idx="15"/>
          </p:nvPr>
        </p:nvSpPr>
        <p:spPr>
          <a:xfrm>
            <a:off x="1143844" y="1525577"/>
            <a:ext cx="9904311" cy="3787898"/>
          </a:xfrm>
        </p:spPr>
        <p:txBody>
          <a:bodyPr vert="horz" lIns="0" tIns="0" rIns="0" bIns="0" rtlCol="0" anchor="t">
            <a:noAutofit/>
          </a:bodyPr>
          <a:lstStyle/>
          <a:p>
            <a:pPr marL="342900" indent="-342900">
              <a:spcBef>
                <a:spcPts val="900"/>
              </a:spcBef>
              <a:spcAft>
                <a:spcPts val="0"/>
              </a:spcAft>
              <a:buAutoNum type="arabicPeriod"/>
            </a:pPr>
            <a:r>
              <a:rPr lang="da-DK" dirty="0">
                <a:ea typeface="Verdana"/>
              </a:rPr>
              <a:t>Være på forkant med trænerudfordringer</a:t>
            </a:r>
          </a:p>
          <a:p>
            <a:pPr marL="342900" indent="-342900">
              <a:spcBef>
                <a:spcPts val="900"/>
              </a:spcBef>
              <a:spcAft>
                <a:spcPts val="0"/>
              </a:spcAft>
              <a:buAutoNum type="arabicPeriod"/>
            </a:pPr>
            <a:r>
              <a:rPr lang="da-DK" dirty="0">
                <a:ea typeface="Verdana"/>
              </a:rPr>
              <a:t>Styrke klubbens røde tråd</a:t>
            </a:r>
          </a:p>
          <a:p>
            <a:pPr marL="342900" indent="-342900">
              <a:spcBef>
                <a:spcPts val="900"/>
              </a:spcBef>
              <a:spcAft>
                <a:spcPts val="0"/>
              </a:spcAft>
              <a:buAutoNum type="arabicPeriod"/>
            </a:pPr>
            <a:r>
              <a:rPr lang="da-DK" dirty="0">
                <a:ea typeface="Verdana"/>
              </a:rPr>
              <a:t>Fastholde unge i en kritisk livsfase</a:t>
            </a:r>
          </a:p>
          <a:p>
            <a:pPr marL="342900" indent="-342900">
              <a:spcBef>
                <a:spcPts val="900"/>
              </a:spcBef>
              <a:spcAft>
                <a:spcPts val="0"/>
              </a:spcAft>
              <a:buAutoNum type="arabicPeriod"/>
            </a:pPr>
            <a:r>
              <a:rPr lang="da-DK" dirty="0">
                <a:ea typeface="Verdana"/>
              </a:rPr>
              <a:t>Styrket ung til ung-relation på børneholdene</a:t>
            </a:r>
          </a:p>
          <a:p>
            <a:pPr marL="342900" indent="-342900">
              <a:spcBef>
                <a:spcPts val="900"/>
              </a:spcBef>
              <a:spcAft>
                <a:spcPts val="0"/>
              </a:spcAft>
              <a:buAutoNum type="arabicPeriod"/>
            </a:pPr>
            <a:r>
              <a:rPr lang="da-DK" dirty="0">
                <a:ea typeface="Verdana"/>
              </a:rPr>
              <a:t>Sikre en struktureret og </a:t>
            </a:r>
            <a:r>
              <a:rPr lang="da-DK" u="sng" dirty="0">
                <a:ea typeface="Verdana"/>
              </a:rPr>
              <a:t>simpel</a:t>
            </a:r>
            <a:r>
              <a:rPr lang="da-DK" dirty="0">
                <a:ea typeface="Verdana"/>
              </a:rPr>
              <a:t> trænerrekruttering</a:t>
            </a:r>
          </a:p>
          <a:p>
            <a:pPr marL="342900" indent="-342900">
              <a:spcBef>
                <a:spcPts val="900"/>
              </a:spcBef>
              <a:spcAft>
                <a:spcPts val="0"/>
              </a:spcAft>
              <a:buAutoNum type="arabicPeriod"/>
            </a:pPr>
            <a:r>
              <a:rPr lang="da-DK" dirty="0">
                <a:ea typeface="Verdana"/>
              </a:rPr>
              <a:t>Mere refleksive unge inden for idrætten</a:t>
            </a:r>
          </a:p>
          <a:p>
            <a:pPr marL="342900" indent="-342900">
              <a:spcBef>
                <a:spcPts val="900"/>
              </a:spcBef>
              <a:spcAft>
                <a:spcPts val="0"/>
              </a:spcAft>
              <a:buAutoNum type="arabicPeriod"/>
            </a:pPr>
            <a:r>
              <a:rPr lang="da-DK" b="1" dirty="0">
                <a:ea typeface="Verdana"/>
              </a:rPr>
              <a:t>Aktivt fravalg (lille indsats), og ikke tilvalg (stor indsats)</a:t>
            </a:r>
          </a:p>
          <a:p>
            <a:pPr marL="342900" indent="-342900">
              <a:spcBef>
                <a:spcPts val="900"/>
              </a:spcBef>
              <a:spcAft>
                <a:spcPts val="0"/>
              </a:spcAft>
              <a:buAutoNum type="arabicPeriod"/>
            </a:pPr>
            <a:r>
              <a:rPr lang="da-DK" dirty="0">
                <a:ea typeface="Verdana"/>
              </a:rPr>
              <a:t>De unge er allerede:</a:t>
            </a:r>
          </a:p>
          <a:p>
            <a:pPr marL="676275" lvl="1" indent="-285750">
              <a:spcBef>
                <a:spcPts val="900"/>
              </a:spcBef>
              <a:spcAft>
                <a:spcPts val="0"/>
              </a:spcAft>
              <a:buFont typeface="Wingdings" panose="05000000000000000000" pitchFamily="2" charset="2"/>
              <a:buChar char="ü"/>
            </a:pPr>
            <a:r>
              <a:rPr lang="da-DK" b="0" dirty="0">
                <a:ea typeface="Verdana"/>
              </a:rPr>
              <a:t>Interesserede i sporten</a:t>
            </a:r>
            <a:endParaRPr lang="en-US" b="0" dirty="0">
              <a:ea typeface="Verdana"/>
            </a:endParaRPr>
          </a:p>
          <a:p>
            <a:pPr marL="676275" lvl="1" indent="-285750">
              <a:spcBef>
                <a:spcPts val="900"/>
              </a:spcBef>
              <a:spcAft>
                <a:spcPts val="0"/>
              </a:spcAft>
              <a:buFont typeface="Wingdings" panose="05000000000000000000" pitchFamily="2" charset="2"/>
              <a:buChar char="ü"/>
            </a:pPr>
            <a:r>
              <a:rPr lang="da-DK" b="0" dirty="0">
                <a:ea typeface="Verdana"/>
              </a:rPr>
              <a:t>Interesserede i foreningen</a:t>
            </a:r>
            <a:endParaRPr lang="en-US" b="0" dirty="0">
              <a:ea typeface="Verdana"/>
            </a:endParaRPr>
          </a:p>
          <a:p>
            <a:pPr marL="676275" lvl="1" indent="-285750">
              <a:spcBef>
                <a:spcPts val="900"/>
              </a:spcBef>
              <a:spcAft>
                <a:spcPts val="0"/>
              </a:spcAft>
              <a:buBlip>
                <a:blip r:embed="rId3">
                  <a:extLst>
                    <a:ext uri="{96DAC541-7B7A-43D3-8B79-37D633B846F1}">
                      <asvg:svgBlip xmlns:asvg="http://schemas.microsoft.com/office/drawing/2016/SVG/main" r:embed="rId4"/>
                    </a:ext>
                  </a:extLst>
                </a:blip>
              </a:buBlip>
            </a:pPr>
            <a:r>
              <a:rPr lang="da-DK" b="0" dirty="0">
                <a:ea typeface="Verdana"/>
              </a:rPr>
              <a:t>Mangler viden om trænerrollen – DEN KLARER VI!</a:t>
            </a:r>
            <a:endParaRPr lang="en-US" b="0" dirty="0">
              <a:ea typeface="Verdana"/>
            </a:endParaRPr>
          </a:p>
          <a:p>
            <a:endParaRPr lang="da-DK" sz="1400" dirty="0">
              <a:ea typeface="Verdana"/>
            </a:endParaRPr>
          </a:p>
        </p:txBody>
      </p:sp>
      <p:pic>
        <p:nvPicPr>
          <p:cNvPr id="6" name="Billede 5">
            <a:extLst>
              <a:ext uri="{FF2B5EF4-FFF2-40B4-BE49-F238E27FC236}">
                <a16:creationId xmlns:a16="http://schemas.microsoft.com/office/drawing/2014/main" id="{A3B12381-62D2-E1FD-542B-6232C0738FB4}"/>
              </a:ext>
            </a:extLst>
          </p:cNvPr>
          <p:cNvPicPr>
            <a:picLocks noChangeAspect="1"/>
          </p:cNvPicPr>
          <p:nvPr/>
        </p:nvPicPr>
        <p:blipFill rotWithShape="1">
          <a:blip r:embed="rId5"/>
          <a:srcRect l="1936" t="4686"/>
          <a:stretch/>
        </p:blipFill>
        <p:spPr>
          <a:xfrm>
            <a:off x="8081287" y="1761110"/>
            <a:ext cx="4110713" cy="3148701"/>
          </a:xfrm>
          <a:prstGeom prst="rect">
            <a:avLst/>
          </a:prstGeom>
        </p:spPr>
      </p:pic>
      <p:pic>
        <p:nvPicPr>
          <p:cNvPr id="2" name="Picture 2" descr="Borger | Københavns Kommunes hjemmeside">
            <a:extLst>
              <a:ext uri="{FF2B5EF4-FFF2-40B4-BE49-F238E27FC236}">
                <a16:creationId xmlns:a16="http://schemas.microsoft.com/office/drawing/2014/main" id="{3ABE2EF4-EAFA-EC02-9D34-7CCE0ADAF9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4715" y="6237312"/>
            <a:ext cx="648072" cy="49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597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17C1D5F-9168-4ECD-8CB2-A9FC38B73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B3FC0A99-25EA-5CC4-ED9D-52D143B65BA4}"/>
              </a:ext>
            </a:extLst>
          </p:cNvPr>
          <p:cNvSpPr/>
          <p:nvPr/>
        </p:nvSpPr>
        <p:spPr>
          <a:xfrm>
            <a:off x="1919536" y="1006436"/>
            <a:ext cx="5760640" cy="4548079"/>
          </a:xfrm>
          <a:custGeom>
            <a:avLst/>
            <a:gdLst>
              <a:gd name="connsiteX0" fmla="*/ 0 w 5760640"/>
              <a:gd name="connsiteY0" fmla="*/ 0 h 4536504"/>
              <a:gd name="connsiteX1" fmla="*/ 5760640 w 5760640"/>
              <a:gd name="connsiteY1" fmla="*/ 0 h 4536504"/>
              <a:gd name="connsiteX2" fmla="*/ 5760640 w 5760640"/>
              <a:gd name="connsiteY2" fmla="*/ 4536504 h 4536504"/>
              <a:gd name="connsiteX3" fmla="*/ 0 w 5760640"/>
              <a:gd name="connsiteY3" fmla="*/ 4536504 h 4536504"/>
              <a:gd name="connsiteX4" fmla="*/ 0 w 5760640"/>
              <a:gd name="connsiteY4" fmla="*/ 0 h 4536504"/>
              <a:gd name="connsiteX0" fmla="*/ 0 w 5760640"/>
              <a:gd name="connsiteY0" fmla="*/ 0 h 4536504"/>
              <a:gd name="connsiteX1" fmla="*/ 5760640 w 5760640"/>
              <a:gd name="connsiteY1" fmla="*/ 0 h 4536504"/>
              <a:gd name="connsiteX2" fmla="*/ 5760640 w 5760640"/>
              <a:gd name="connsiteY2" fmla="*/ 4536504 h 4536504"/>
              <a:gd name="connsiteX3" fmla="*/ 11574 w 5760640"/>
              <a:gd name="connsiteY3" fmla="*/ 4501780 h 4536504"/>
              <a:gd name="connsiteX4" fmla="*/ 0 w 5760640"/>
              <a:gd name="connsiteY4" fmla="*/ 0 h 4536504"/>
              <a:gd name="connsiteX0" fmla="*/ 0 w 5760640"/>
              <a:gd name="connsiteY0" fmla="*/ 0 h 4501780"/>
              <a:gd name="connsiteX1" fmla="*/ 5760640 w 5760640"/>
              <a:gd name="connsiteY1" fmla="*/ 0 h 4501780"/>
              <a:gd name="connsiteX2" fmla="*/ 5760640 w 5760640"/>
              <a:gd name="connsiteY2" fmla="*/ 4501780 h 4501780"/>
              <a:gd name="connsiteX3" fmla="*/ 11574 w 5760640"/>
              <a:gd name="connsiteY3" fmla="*/ 4501780 h 4501780"/>
              <a:gd name="connsiteX4" fmla="*/ 0 w 5760640"/>
              <a:gd name="connsiteY4" fmla="*/ 0 h 4501780"/>
              <a:gd name="connsiteX0" fmla="*/ 0 w 5760640"/>
              <a:gd name="connsiteY0" fmla="*/ 0 h 4524930"/>
              <a:gd name="connsiteX1" fmla="*/ 5760640 w 5760640"/>
              <a:gd name="connsiteY1" fmla="*/ 23150 h 4524930"/>
              <a:gd name="connsiteX2" fmla="*/ 5760640 w 5760640"/>
              <a:gd name="connsiteY2" fmla="*/ 4524930 h 4524930"/>
              <a:gd name="connsiteX3" fmla="*/ 11574 w 5760640"/>
              <a:gd name="connsiteY3" fmla="*/ 4524930 h 4524930"/>
              <a:gd name="connsiteX4" fmla="*/ 0 w 5760640"/>
              <a:gd name="connsiteY4" fmla="*/ 0 h 4524930"/>
              <a:gd name="connsiteX0" fmla="*/ 0 w 5760640"/>
              <a:gd name="connsiteY0" fmla="*/ 23149 h 4548079"/>
              <a:gd name="connsiteX1" fmla="*/ 5760640 w 5760640"/>
              <a:gd name="connsiteY1" fmla="*/ 0 h 4548079"/>
              <a:gd name="connsiteX2" fmla="*/ 5760640 w 5760640"/>
              <a:gd name="connsiteY2" fmla="*/ 4548079 h 4548079"/>
              <a:gd name="connsiteX3" fmla="*/ 11574 w 5760640"/>
              <a:gd name="connsiteY3" fmla="*/ 4548079 h 4548079"/>
              <a:gd name="connsiteX4" fmla="*/ 0 w 5760640"/>
              <a:gd name="connsiteY4" fmla="*/ 23149 h 454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640" h="4548079">
                <a:moveTo>
                  <a:pt x="0" y="23149"/>
                </a:moveTo>
                <a:lnTo>
                  <a:pt x="5760640" y="0"/>
                </a:lnTo>
                <a:lnTo>
                  <a:pt x="5760640" y="4548079"/>
                </a:lnTo>
                <a:lnTo>
                  <a:pt x="11574" y="4548079"/>
                </a:lnTo>
                <a:lnTo>
                  <a:pt x="0" y="231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10" name="Rektangel 9">
            <a:extLst>
              <a:ext uri="{FF2B5EF4-FFF2-40B4-BE49-F238E27FC236}">
                <a16:creationId xmlns:a16="http://schemas.microsoft.com/office/drawing/2014/main" id="{86B42846-0480-CB5B-CD4C-B225A82CBBBB}"/>
              </a:ext>
            </a:extLst>
          </p:cNvPr>
          <p:cNvSpPr/>
          <p:nvPr/>
        </p:nvSpPr>
        <p:spPr>
          <a:xfrm>
            <a:off x="8256240" y="1556792"/>
            <a:ext cx="1944216"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pic>
        <p:nvPicPr>
          <p:cNvPr id="8" name="Grafik 7">
            <a:extLst>
              <a:ext uri="{FF2B5EF4-FFF2-40B4-BE49-F238E27FC236}">
                <a16:creationId xmlns:a16="http://schemas.microsoft.com/office/drawing/2014/main" id="{B8576853-7626-F1B5-CDCA-2894C60AC2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3472" y="206707"/>
            <a:ext cx="9119902" cy="6444586"/>
          </a:xfrm>
          <a:prstGeom prst="rect">
            <a:avLst/>
          </a:prstGeom>
        </p:spPr>
      </p:pic>
    </p:spTree>
    <p:extLst>
      <p:ext uri="{BB962C8B-B14F-4D97-AF65-F5344CB8AC3E}">
        <p14:creationId xmlns:p14="http://schemas.microsoft.com/office/powerpoint/2010/main" val="142215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udendørs, sky, person, menneske&#10;&#10;Automatisk genereret beskrivelse">
            <a:extLst>
              <a:ext uri="{FF2B5EF4-FFF2-40B4-BE49-F238E27FC236}">
                <a16:creationId xmlns:a16="http://schemas.microsoft.com/office/drawing/2014/main" id="{47B654C8-FAD6-D618-EF88-F2786C32D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48" y="-47446"/>
            <a:ext cx="12360696" cy="6952892"/>
          </a:xfrm>
          <a:prstGeom prst="rect">
            <a:avLst/>
          </a:prstGeom>
        </p:spPr>
      </p:pic>
      <p:sp>
        <p:nvSpPr>
          <p:cNvPr id="7" name="Titel 3">
            <a:extLst>
              <a:ext uri="{FF2B5EF4-FFF2-40B4-BE49-F238E27FC236}">
                <a16:creationId xmlns:a16="http://schemas.microsoft.com/office/drawing/2014/main" id="{3011719D-86E8-DCBA-E8BE-D0A5DF588F00}"/>
              </a:ext>
            </a:extLst>
          </p:cNvPr>
          <p:cNvSpPr txBox="1">
            <a:spLocks/>
          </p:cNvSpPr>
          <p:nvPr/>
        </p:nvSpPr>
        <p:spPr>
          <a:xfrm>
            <a:off x="1395955" y="627653"/>
            <a:ext cx="9933519" cy="466353"/>
          </a:xfrm>
          <a:prstGeom prst="rect">
            <a:avLst/>
          </a:prstGeom>
        </p:spPr>
        <p:txBody>
          <a:bodyPr/>
          <a:lstStyle>
            <a:lvl1pPr algn="l" defTabSz="914400" rtl="0" eaLnBrk="1" latinLnBrk="0" hangingPunct="1">
              <a:lnSpc>
                <a:spcPct val="83000"/>
              </a:lnSpc>
              <a:spcBef>
                <a:spcPct val="0"/>
              </a:spcBef>
              <a:buNone/>
              <a:defRPr sz="3200" b="1" kern="1200" baseline="0">
                <a:solidFill>
                  <a:schemeClr val="tx1"/>
                </a:solidFill>
                <a:latin typeface="+mj-lt"/>
                <a:ea typeface="+mj-ea"/>
                <a:cs typeface="+mj-cs"/>
              </a:defRPr>
            </a:lvl1pPr>
          </a:lstStyle>
          <a:p>
            <a:r>
              <a:rPr lang="da-DK" dirty="0" err="1">
                <a:ea typeface="Verdana"/>
              </a:rPr>
              <a:t>Ungtræner</a:t>
            </a:r>
            <a:r>
              <a:rPr lang="da-DK" dirty="0">
                <a:ea typeface="Verdana"/>
              </a:rPr>
              <a:t>-rejsen </a:t>
            </a:r>
            <a:endParaRPr lang="da-DK" dirty="0"/>
          </a:p>
        </p:txBody>
      </p:sp>
      <p:pic>
        <p:nvPicPr>
          <p:cNvPr id="6" name="Grafik 5">
            <a:extLst>
              <a:ext uri="{FF2B5EF4-FFF2-40B4-BE49-F238E27FC236}">
                <a16:creationId xmlns:a16="http://schemas.microsoft.com/office/drawing/2014/main" id="{CD222D28-10C1-55EB-47B4-5CD61EDCAC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334"/>
          <a:stretch/>
        </p:blipFill>
        <p:spPr>
          <a:xfrm>
            <a:off x="191344" y="564306"/>
            <a:ext cx="7948018" cy="5870896"/>
          </a:xfrm>
          <a:prstGeom prst="rect">
            <a:avLst/>
          </a:prstGeom>
        </p:spPr>
      </p:pic>
    </p:spTree>
    <p:extLst>
      <p:ext uri="{BB962C8B-B14F-4D97-AF65-F5344CB8AC3E}">
        <p14:creationId xmlns:p14="http://schemas.microsoft.com/office/powerpoint/2010/main" val="3055204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
            <a:extLst>
              <a:ext uri="{FF2B5EF4-FFF2-40B4-BE49-F238E27FC236}">
                <a16:creationId xmlns:a16="http://schemas.microsoft.com/office/drawing/2014/main" id="{C72BE260-DB36-C26D-443B-EA798F51507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668"/>
          <a:stretch/>
        </p:blipFill>
        <p:spPr>
          <a:xfrm>
            <a:off x="1013684" y="963570"/>
            <a:ext cx="10164631" cy="6201077"/>
          </a:xfrm>
          <a:prstGeom prst="rect">
            <a:avLst/>
          </a:prstGeom>
        </p:spPr>
      </p:pic>
      <p:sp>
        <p:nvSpPr>
          <p:cNvPr id="3" name="Titel 2">
            <a:extLst>
              <a:ext uri="{FF2B5EF4-FFF2-40B4-BE49-F238E27FC236}">
                <a16:creationId xmlns:a16="http://schemas.microsoft.com/office/drawing/2014/main" id="{B578481B-CFB7-4AA7-A710-EF1ED28B39D0}"/>
              </a:ext>
            </a:extLst>
          </p:cNvPr>
          <p:cNvSpPr>
            <a:spLocks noGrp="1"/>
          </p:cNvSpPr>
          <p:nvPr>
            <p:ph type="title"/>
          </p:nvPr>
        </p:nvSpPr>
        <p:spPr>
          <a:xfrm>
            <a:off x="1559496" y="721455"/>
            <a:ext cx="9933519" cy="466353"/>
          </a:xfrm>
        </p:spPr>
        <p:txBody>
          <a:bodyPr/>
          <a:lstStyle/>
          <a:p>
            <a:r>
              <a:rPr lang="da-DK" dirty="0">
                <a:ea typeface="Verdana"/>
              </a:rPr>
              <a:t>Udviklingstrappen for </a:t>
            </a:r>
            <a:r>
              <a:rPr lang="da-DK" dirty="0" err="1">
                <a:ea typeface="Verdana"/>
              </a:rPr>
              <a:t>ungtrænere</a:t>
            </a:r>
            <a:endParaRPr lang="da-DK" dirty="0"/>
          </a:p>
        </p:txBody>
      </p:sp>
      <p:sp>
        <p:nvSpPr>
          <p:cNvPr id="2" name="Rektangel: afrundede hjørner 1">
            <a:extLst>
              <a:ext uri="{FF2B5EF4-FFF2-40B4-BE49-F238E27FC236}">
                <a16:creationId xmlns:a16="http://schemas.microsoft.com/office/drawing/2014/main" id="{55AFDAD0-95F8-F81F-5C51-A36FDF55AC5A}"/>
              </a:ext>
            </a:extLst>
          </p:cNvPr>
          <p:cNvSpPr/>
          <p:nvPr/>
        </p:nvSpPr>
        <p:spPr>
          <a:xfrm>
            <a:off x="2567608" y="3212976"/>
            <a:ext cx="3528392" cy="2690393"/>
          </a:xfrm>
          <a:prstGeom prst="round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sz="1600" noProof="0" dirty="0">
                <a:solidFill>
                  <a:schemeClr val="tx1"/>
                </a:solidFill>
              </a:rPr>
              <a:t>Hvis vi sender ungtrænere direkte på trænerkursus</a:t>
            </a:r>
            <a:br>
              <a:rPr lang="da-DK" sz="1600" noProof="0" dirty="0">
                <a:solidFill>
                  <a:schemeClr val="tx1"/>
                </a:solidFill>
              </a:rPr>
            </a:br>
            <a:br>
              <a:rPr lang="da-DK" sz="1600" noProof="0" dirty="0">
                <a:solidFill>
                  <a:schemeClr val="tx1"/>
                </a:solidFill>
              </a:rPr>
            </a:br>
            <a:r>
              <a:rPr lang="da-DK" sz="1600" noProof="0" dirty="0">
                <a:solidFill>
                  <a:schemeClr val="tx1"/>
                </a:solidFill>
              </a:rPr>
              <a:t>KÆMPE SKRIDT!</a:t>
            </a:r>
          </a:p>
        </p:txBody>
      </p:sp>
      <p:pic>
        <p:nvPicPr>
          <p:cNvPr id="4" name="Picture 2" descr="Borger | Københavns Kommunes hjemmeside">
            <a:extLst>
              <a:ext uri="{FF2B5EF4-FFF2-40B4-BE49-F238E27FC236}">
                <a16:creationId xmlns:a16="http://schemas.microsoft.com/office/drawing/2014/main" id="{A8D22529-1063-9D35-859D-1E0B9EABFE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4715" y="6237312"/>
            <a:ext cx="648072" cy="49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57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7C4BD-3D63-8ADB-3088-A0AA0CFB5A00}"/>
              </a:ext>
            </a:extLst>
          </p:cNvPr>
          <p:cNvSpPr>
            <a:spLocks noGrp="1"/>
          </p:cNvSpPr>
          <p:nvPr>
            <p:ph type="title"/>
          </p:nvPr>
        </p:nvSpPr>
        <p:spPr/>
        <p:txBody>
          <a:bodyPr/>
          <a:lstStyle/>
          <a:p>
            <a:r>
              <a:rPr lang="da-DK" dirty="0"/>
              <a:t>Data for Københavns Kommune</a:t>
            </a:r>
          </a:p>
        </p:txBody>
      </p:sp>
      <p:sp>
        <p:nvSpPr>
          <p:cNvPr id="3" name="Pladsholder til tekst 2">
            <a:extLst>
              <a:ext uri="{FF2B5EF4-FFF2-40B4-BE49-F238E27FC236}">
                <a16:creationId xmlns:a16="http://schemas.microsoft.com/office/drawing/2014/main" id="{B3FCF661-7908-2777-CB86-E26DC9CA4DEA}"/>
              </a:ext>
            </a:extLst>
          </p:cNvPr>
          <p:cNvSpPr>
            <a:spLocks noGrp="1"/>
          </p:cNvSpPr>
          <p:nvPr>
            <p:ph type="body" sz="quarter" idx="15"/>
          </p:nvPr>
        </p:nvSpPr>
        <p:spPr>
          <a:xfrm>
            <a:off x="1403976" y="1427271"/>
            <a:ext cx="9904311" cy="3297873"/>
          </a:xfrm>
        </p:spPr>
        <p:txBody>
          <a:bodyPr/>
          <a:lstStyle/>
          <a:p>
            <a:pPr marL="285750" lvl="1" indent="-285750">
              <a:buFont typeface="Arial" panose="020B0604020202020204" pitchFamily="34" charset="0"/>
              <a:buChar char="•"/>
            </a:pPr>
            <a:r>
              <a:rPr lang="da-DK" dirty="0"/>
              <a:t>I 2024 har vi afviklet 31 Fælles Trænerdag kurser</a:t>
            </a:r>
          </a:p>
          <a:p>
            <a:pPr marL="285750" lvl="1" indent="-285750">
              <a:buFont typeface="Arial" panose="020B0604020202020204" pitchFamily="34" charset="0"/>
              <a:buChar char="•"/>
            </a:pPr>
            <a:endParaRPr lang="da-DK" dirty="0"/>
          </a:p>
          <a:p>
            <a:pPr marL="285750" lvl="1" indent="-285750">
              <a:buFont typeface="Arial" panose="020B0604020202020204" pitchFamily="34" charset="0"/>
              <a:buChar char="•"/>
            </a:pPr>
            <a:r>
              <a:rPr lang="da-DK" dirty="0"/>
              <a:t>Idrætter: Fodbold, håndbold, badminton, floorball, gymnastik, kampidræt, boksning og fægtning</a:t>
            </a:r>
          </a:p>
          <a:p>
            <a:pPr marL="285750" lvl="1" indent="-285750">
              <a:buFont typeface="Arial" panose="020B0604020202020204" pitchFamily="34" charset="0"/>
              <a:buChar char="•"/>
            </a:pPr>
            <a:endParaRPr lang="da-DK" dirty="0"/>
          </a:p>
          <a:p>
            <a:pPr marL="285750" lvl="1" indent="-285750">
              <a:buFont typeface="Arial" panose="020B0604020202020204" pitchFamily="34" charset="0"/>
              <a:buChar char="•"/>
            </a:pPr>
            <a:r>
              <a:rPr lang="da-DK" dirty="0"/>
              <a:t>427 unge har været på Fælles Trænerdag – 377 af dem er startet i praktik (89%)</a:t>
            </a:r>
          </a:p>
          <a:p>
            <a:pPr marL="285750" lvl="1" indent="-285750">
              <a:buFont typeface="Arial" panose="020B0604020202020204" pitchFamily="34" charset="0"/>
              <a:buChar char="•"/>
            </a:pPr>
            <a:endParaRPr lang="da-DK" dirty="0"/>
          </a:p>
          <a:p>
            <a:pPr marL="285750" lvl="1" indent="-285750">
              <a:buFont typeface="Arial" panose="020B0604020202020204" pitchFamily="34" charset="0"/>
              <a:buChar char="•"/>
            </a:pPr>
            <a:r>
              <a:rPr lang="da-DK" dirty="0"/>
              <a:t>Efter 6 måneder vælger rigtig mange af de unge af fortsætte</a:t>
            </a:r>
            <a:endParaRPr lang="da-DK" u="sng" dirty="0"/>
          </a:p>
          <a:p>
            <a:pPr marL="285750" lvl="1" indent="-285750">
              <a:buFont typeface="Arial" panose="020B0604020202020204" pitchFamily="34" charset="0"/>
              <a:buChar char="•"/>
            </a:pPr>
            <a:endParaRPr lang="da-DK" u="sng" dirty="0"/>
          </a:p>
          <a:p>
            <a:pPr marL="285750" lvl="1" indent="-285750">
              <a:buFont typeface="Arial" panose="020B0604020202020204" pitchFamily="34" charset="0"/>
              <a:buChar char="•"/>
            </a:pPr>
            <a:r>
              <a:rPr lang="da-DK" dirty="0"/>
              <a:t>Mange foreninger bruger unge i praktik på de yngste hold</a:t>
            </a:r>
          </a:p>
          <a:p>
            <a:pPr lvl="1"/>
            <a:endParaRPr lang="da-DK" dirty="0"/>
          </a:p>
        </p:txBody>
      </p:sp>
      <p:graphicFrame>
        <p:nvGraphicFramePr>
          <p:cNvPr id="6" name="Diagram 5">
            <a:extLst>
              <a:ext uri="{FF2B5EF4-FFF2-40B4-BE49-F238E27FC236}">
                <a16:creationId xmlns:a16="http://schemas.microsoft.com/office/drawing/2014/main" id="{D479B294-7B61-10BA-E6C5-769A6C49F31A}"/>
              </a:ext>
            </a:extLst>
          </p:cNvPr>
          <p:cNvGraphicFramePr/>
          <p:nvPr>
            <p:extLst>
              <p:ext uri="{D42A27DB-BD31-4B8C-83A1-F6EECF244321}">
                <p14:modId xmlns:p14="http://schemas.microsoft.com/office/powerpoint/2010/main" val="2753783137"/>
              </p:ext>
            </p:extLst>
          </p:nvPr>
        </p:nvGraphicFramePr>
        <p:xfrm>
          <a:off x="8040216" y="3348476"/>
          <a:ext cx="4064000" cy="2853349"/>
        </p:xfrm>
        <a:graphic>
          <a:graphicData uri="http://schemas.openxmlformats.org/drawingml/2006/chart">
            <c:chart xmlns:c="http://schemas.openxmlformats.org/drawingml/2006/chart" xmlns:r="http://schemas.openxmlformats.org/officeDocument/2006/relationships" r:id="rId2"/>
          </a:graphicData>
        </a:graphic>
      </p:graphicFrame>
      <p:pic>
        <p:nvPicPr>
          <p:cNvPr id="7" name="Billede 6">
            <a:extLst>
              <a:ext uri="{FF2B5EF4-FFF2-40B4-BE49-F238E27FC236}">
                <a16:creationId xmlns:a16="http://schemas.microsoft.com/office/drawing/2014/main" id="{61B3812B-116D-20A2-EBDC-E7622534450E}"/>
              </a:ext>
            </a:extLst>
          </p:cNvPr>
          <p:cNvPicPr>
            <a:picLocks noChangeAspect="1"/>
          </p:cNvPicPr>
          <p:nvPr/>
        </p:nvPicPr>
        <p:blipFill>
          <a:blip r:embed="rId3"/>
          <a:stretch>
            <a:fillRect/>
          </a:stretch>
        </p:blipFill>
        <p:spPr>
          <a:xfrm>
            <a:off x="9113146" y="321146"/>
            <a:ext cx="1304779" cy="1346107"/>
          </a:xfrm>
          <a:prstGeom prst="rect">
            <a:avLst/>
          </a:prstGeom>
        </p:spPr>
      </p:pic>
      <p:pic>
        <p:nvPicPr>
          <p:cNvPr id="4" name="Picture 2" descr="Borger | Københavns Kommunes hjemmeside">
            <a:extLst>
              <a:ext uri="{FF2B5EF4-FFF2-40B4-BE49-F238E27FC236}">
                <a16:creationId xmlns:a16="http://schemas.microsoft.com/office/drawing/2014/main" id="{512309FF-2CD5-CFCB-885B-AC75E96E9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4715" y="6237312"/>
            <a:ext cx="648072" cy="49154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3EBE419D-21C3-2AE4-D72F-5AA099789A92}"/>
              </a:ext>
            </a:extLst>
          </p:cNvPr>
          <p:cNvSpPr txBox="1"/>
          <p:nvPr/>
        </p:nvSpPr>
        <p:spPr>
          <a:xfrm>
            <a:off x="1403976" y="4725144"/>
            <a:ext cx="7500336" cy="12827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lnSpc>
                <a:spcPct val="150000"/>
              </a:lnSpc>
              <a:buFont typeface="Arial" panose="020B0604020202020204" pitchFamily="34" charset="0"/>
              <a:buChar char="•"/>
            </a:pPr>
            <a:r>
              <a:rPr lang="da-DK" dirty="0"/>
              <a:t>DGI Koncept, som koster 8.000 kr. uanset deltagerantal</a:t>
            </a:r>
          </a:p>
          <a:p>
            <a:pPr marL="285750" indent="-285750">
              <a:lnSpc>
                <a:spcPct val="150000"/>
              </a:lnSpc>
              <a:buFont typeface="Arial" panose="020B0604020202020204" pitchFamily="34" charset="0"/>
              <a:buChar char="•"/>
            </a:pPr>
            <a:r>
              <a:rPr lang="da-DK" dirty="0"/>
              <a:t>I kan få 80% i kursusrefusion i København</a:t>
            </a:r>
          </a:p>
          <a:p>
            <a:pPr marL="285750" indent="-285750">
              <a:lnSpc>
                <a:spcPct val="150000"/>
              </a:lnSpc>
              <a:buFont typeface="Arial" panose="020B0604020202020204" pitchFamily="34" charset="0"/>
              <a:buChar char="•"/>
            </a:pPr>
            <a:r>
              <a:rPr lang="da-DK" dirty="0"/>
              <a:t>Pris = 1.600 kr. for foreningen</a:t>
            </a:r>
          </a:p>
        </p:txBody>
      </p:sp>
    </p:spTree>
    <p:extLst>
      <p:ext uri="{BB962C8B-B14F-4D97-AF65-F5344CB8AC3E}">
        <p14:creationId xmlns:p14="http://schemas.microsoft.com/office/powerpoint/2010/main" val="2807447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E0828239-1082-3305-CAFE-B194AE97E2A0}"/>
              </a:ext>
            </a:extLst>
          </p:cNvPr>
          <p:cNvSpPr>
            <a:spLocks noGrp="1"/>
          </p:cNvSpPr>
          <p:nvPr>
            <p:ph type="body" sz="quarter" idx="15"/>
          </p:nvPr>
        </p:nvSpPr>
        <p:spPr>
          <a:xfrm>
            <a:off x="1403976" y="692697"/>
            <a:ext cx="9904311" cy="2520279"/>
          </a:xfrm>
        </p:spPr>
        <p:txBody>
          <a:bodyPr/>
          <a:lstStyle/>
          <a:p>
            <a:pPr algn="ctr"/>
            <a:r>
              <a:rPr lang="da-DK" sz="4800" b="1" dirty="0"/>
              <a:t>Snak lige to minutter med sidemanden omkring ungtrænere</a:t>
            </a:r>
          </a:p>
        </p:txBody>
      </p:sp>
      <p:sp>
        <p:nvSpPr>
          <p:cNvPr id="2" name="Tekstfelt 1">
            <a:extLst>
              <a:ext uri="{FF2B5EF4-FFF2-40B4-BE49-F238E27FC236}">
                <a16:creationId xmlns:a16="http://schemas.microsoft.com/office/drawing/2014/main" id="{A097A055-FAAD-10D1-D7F3-1BFFE49334C9}"/>
              </a:ext>
            </a:extLst>
          </p:cNvPr>
          <p:cNvSpPr txBox="1"/>
          <p:nvPr/>
        </p:nvSpPr>
        <p:spPr>
          <a:xfrm>
            <a:off x="1523492" y="4154390"/>
            <a:ext cx="9145016" cy="923330"/>
          </a:xfrm>
          <a:prstGeom prst="rect">
            <a:avLst/>
          </a:prstGeom>
          <a:noFill/>
        </p:spPr>
        <p:txBody>
          <a:bodyPr wrap="square" rtlCol="0">
            <a:spAutoFit/>
          </a:bodyPr>
          <a:lstStyle/>
          <a:p>
            <a:pPr marL="342900" indent="-342900">
              <a:buAutoNum type="arabicParenR"/>
            </a:pPr>
            <a:r>
              <a:rPr lang="da-DK" dirty="0"/>
              <a:t>Hvad er det vigtigste du tager med fra oplægget? </a:t>
            </a:r>
          </a:p>
          <a:p>
            <a:pPr marL="342900" indent="-342900">
              <a:buAutoNum type="arabicParenR"/>
            </a:pPr>
            <a:endParaRPr lang="da-DK" dirty="0"/>
          </a:p>
          <a:p>
            <a:pPr marL="342900" indent="-342900">
              <a:buAutoNum type="arabicParenR"/>
            </a:pPr>
            <a:r>
              <a:rPr lang="da-DK" dirty="0"/>
              <a:t>Hvordan kunne en </a:t>
            </a:r>
            <a:r>
              <a:rPr lang="da-DK" dirty="0" err="1"/>
              <a:t>ungtræner</a:t>
            </a:r>
            <a:r>
              <a:rPr lang="da-DK" dirty="0"/>
              <a:t> indsats passe ind i jeres forening?</a:t>
            </a:r>
          </a:p>
        </p:txBody>
      </p:sp>
    </p:spTree>
    <p:extLst>
      <p:ext uri="{BB962C8B-B14F-4D97-AF65-F5344CB8AC3E}">
        <p14:creationId xmlns:p14="http://schemas.microsoft.com/office/powerpoint/2010/main" val="2922567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E10F945-345F-3A64-B2A4-0D11CF0934BD}"/>
              </a:ext>
            </a:extLst>
          </p:cNvPr>
          <p:cNvPicPr>
            <a:picLocks noChangeAspect="1"/>
          </p:cNvPicPr>
          <p:nvPr/>
        </p:nvPicPr>
        <p:blipFill rotWithShape="1">
          <a:blip r:embed="rId2"/>
          <a:srcRect t="11904" r="1" b="58541"/>
          <a:stretch/>
        </p:blipFill>
        <p:spPr>
          <a:xfrm>
            <a:off x="1404000" y="144000"/>
            <a:ext cx="10788000" cy="2412504"/>
          </a:xfrm>
          <a:prstGeom prst="rect">
            <a:avLst/>
          </a:prstGeom>
          <a:noFill/>
        </p:spPr>
      </p:pic>
      <p:sp>
        <p:nvSpPr>
          <p:cNvPr id="2" name="Titel 1">
            <a:extLst>
              <a:ext uri="{FF2B5EF4-FFF2-40B4-BE49-F238E27FC236}">
                <a16:creationId xmlns:a16="http://schemas.microsoft.com/office/drawing/2014/main" id="{C3FEFCF2-04EB-43E9-9E1A-9364A43AB715}"/>
              </a:ext>
            </a:extLst>
          </p:cNvPr>
          <p:cNvSpPr>
            <a:spLocks noGrp="1"/>
          </p:cNvSpPr>
          <p:nvPr>
            <p:ph type="title"/>
          </p:nvPr>
        </p:nvSpPr>
        <p:spPr>
          <a:xfrm>
            <a:off x="1415480" y="2852936"/>
            <a:ext cx="10171693" cy="576064"/>
          </a:xfrm>
        </p:spPr>
        <p:txBody>
          <a:bodyPr anchor="t">
            <a:normAutofit/>
          </a:bodyPr>
          <a:lstStyle/>
          <a:p>
            <a:r>
              <a:rPr lang="da-DK" dirty="0"/>
              <a:t>Sådan får I de yngste med – 0-6 årige</a:t>
            </a:r>
          </a:p>
        </p:txBody>
      </p:sp>
      <p:sp>
        <p:nvSpPr>
          <p:cNvPr id="3" name="Pladsholder til tekst 2">
            <a:extLst>
              <a:ext uri="{FF2B5EF4-FFF2-40B4-BE49-F238E27FC236}">
                <a16:creationId xmlns:a16="http://schemas.microsoft.com/office/drawing/2014/main" id="{90F3AD18-8B74-0E5A-B565-251B53CFE0F7}"/>
              </a:ext>
            </a:extLst>
          </p:cNvPr>
          <p:cNvSpPr>
            <a:spLocks noGrp="1"/>
          </p:cNvSpPr>
          <p:nvPr>
            <p:ph type="body" sz="quarter" idx="15"/>
          </p:nvPr>
        </p:nvSpPr>
        <p:spPr>
          <a:xfrm>
            <a:off x="1415480" y="3428999"/>
            <a:ext cx="10297144" cy="2664297"/>
          </a:xfrm>
        </p:spPr>
        <p:txBody>
          <a:bodyPr>
            <a:normAutofit/>
          </a:bodyPr>
          <a:lstStyle/>
          <a:p>
            <a:pPr marL="285750" indent="-285750">
              <a:lnSpc>
                <a:spcPct val="150000"/>
              </a:lnSpc>
              <a:buFont typeface="Arial" panose="020B0604020202020204" pitchFamily="34" charset="0"/>
              <a:buChar char="•"/>
            </a:pPr>
            <a:r>
              <a:rPr lang="da-DK" sz="1400" dirty="0"/>
              <a:t>Medlemstal i København for 0-6 årige</a:t>
            </a:r>
          </a:p>
          <a:p>
            <a:pPr marL="285750" indent="-285750">
              <a:lnSpc>
                <a:spcPct val="150000"/>
              </a:lnSpc>
              <a:buFont typeface="Arial" panose="020B0604020202020204" pitchFamily="34" charset="0"/>
              <a:buChar char="•"/>
            </a:pPr>
            <a:r>
              <a:rPr lang="da-DK" sz="1400" dirty="0"/>
              <a:t>Valby Badminton Clubs opstart af et nyt tilbud – </a:t>
            </a:r>
            <a:r>
              <a:rPr lang="da-DK" sz="1400" dirty="0" err="1"/>
              <a:t>TumleTon</a:t>
            </a:r>
            <a:endParaRPr lang="da-DK" sz="1400" dirty="0"/>
          </a:p>
          <a:p>
            <a:pPr marL="285750" indent="-285750">
              <a:lnSpc>
                <a:spcPct val="150000"/>
              </a:lnSpc>
              <a:buFont typeface="Arial" panose="020B0604020202020204" pitchFamily="34" charset="0"/>
              <a:buChar char="•"/>
            </a:pPr>
            <a:r>
              <a:rPr lang="da-DK" sz="1400" dirty="0"/>
              <a:t>Anbefalinger til andre, hvis de skal I gang</a:t>
            </a:r>
          </a:p>
          <a:p>
            <a:pPr marL="285750" indent="-285750">
              <a:lnSpc>
                <a:spcPct val="150000"/>
              </a:lnSpc>
              <a:buFont typeface="Arial" panose="020B0604020202020204" pitchFamily="34" charset="0"/>
              <a:buChar char="•"/>
            </a:pPr>
            <a:r>
              <a:rPr lang="da-DK" sz="1400" dirty="0"/>
              <a:t>Argumentation for, hvorfor det er en god idé</a:t>
            </a:r>
          </a:p>
          <a:p>
            <a:pPr>
              <a:lnSpc>
                <a:spcPct val="150000"/>
              </a:lnSpc>
            </a:pPr>
            <a:endParaRPr lang="da-DK" sz="1400" dirty="0"/>
          </a:p>
          <a:p>
            <a:pPr marL="285750" indent="-285750">
              <a:lnSpc>
                <a:spcPct val="150000"/>
              </a:lnSpc>
              <a:buFont typeface="Arial" panose="020B0604020202020204" pitchFamily="34" charset="0"/>
              <a:buChar char="•"/>
            </a:pPr>
            <a:r>
              <a:rPr lang="da-DK" sz="1400" dirty="0"/>
              <a:t>Hvad gør vi herfra?</a:t>
            </a:r>
          </a:p>
          <a:p>
            <a:pPr marL="285750" indent="-285750">
              <a:lnSpc>
                <a:spcPct val="90000"/>
              </a:lnSpc>
              <a:buFont typeface="Arial" panose="020B0604020202020204" pitchFamily="34" charset="0"/>
              <a:buChar char="•"/>
            </a:pPr>
            <a:endParaRPr lang="da-DK" sz="1400" dirty="0"/>
          </a:p>
          <a:p>
            <a:pPr marL="285750" indent="-285750">
              <a:lnSpc>
                <a:spcPct val="90000"/>
              </a:lnSpc>
              <a:buFont typeface="Arial" panose="020B0604020202020204" pitchFamily="34" charset="0"/>
              <a:buChar char="•"/>
            </a:pPr>
            <a:endParaRPr lang="da-DK" sz="1400" dirty="0"/>
          </a:p>
        </p:txBody>
      </p:sp>
      <p:pic>
        <p:nvPicPr>
          <p:cNvPr id="6" name="Picture 2" descr="Valby Badminton Club | Copenhagen">
            <a:extLst>
              <a:ext uri="{FF2B5EF4-FFF2-40B4-BE49-F238E27FC236}">
                <a16:creationId xmlns:a16="http://schemas.microsoft.com/office/drawing/2014/main" id="{4F0E3017-51D7-304B-BE04-39BC91541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869" y="3429000"/>
            <a:ext cx="3344303" cy="237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30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11813-056D-1BD6-5421-5E2784EAD53F}"/>
              </a:ext>
            </a:extLst>
          </p:cNvPr>
          <p:cNvSpPr>
            <a:spLocks noGrp="1"/>
          </p:cNvSpPr>
          <p:nvPr>
            <p:ph type="title"/>
          </p:nvPr>
        </p:nvSpPr>
        <p:spPr/>
        <p:txBody>
          <a:bodyPr/>
          <a:lstStyle/>
          <a:p>
            <a:pPr algn="ctr"/>
            <a:r>
              <a:rPr lang="da-DK" dirty="0"/>
              <a:t>Sådan får I de yngste med – Under 6 år</a:t>
            </a:r>
          </a:p>
        </p:txBody>
      </p:sp>
      <p:sp>
        <p:nvSpPr>
          <p:cNvPr id="9" name="Pladsholder til tekst 8">
            <a:extLst>
              <a:ext uri="{FF2B5EF4-FFF2-40B4-BE49-F238E27FC236}">
                <a16:creationId xmlns:a16="http://schemas.microsoft.com/office/drawing/2014/main" id="{CAF43F13-1F12-9494-B420-6490BE09CDA3}"/>
              </a:ext>
            </a:extLst>
          </p:cNvPr>
          <p:cNvSpPr>
            <a:spLocks noGrp="1"/>
          </p:cNvSpPr>
          <p:nvPr>
            <p:ph type="body" sz="quarter" idx="19"/>
          </p:nvPr>
        </p:nvSpPr>
        <p:spPr>
          <a:xfrm>
            <a:off x="3215680" y="1380192"/>
            <a:ext cx="4428492" cy="791864"/>
          </a:xfrm>
        </p:spPr>
        <p:txBody>
          <a:bodyPr/>
          <a:lstStyle/>
          <a:p>
            <a:pPr algn="l"/>
            <a:r>
              <a:rPr lang="da-DK" sz="1800" dirty="0"/>
              <a:t>0-6 årige i København</a:t>
            </a:r>
          </a:p>
        </p:txBody>
      </p:sp>
      <p:pic>
        <p:nvPicPr>
          <p:cNvPr id="11" name="Billede 10">
            <a:extLst>
              <a:ext uri="{FF2B5EF4-FFF2-40B4-BE49-F238E27FC236}">
                <a16:creationId xmlns:a16="http://schemas.microsoft.com/office/drawing/2014/main" id="{D773DB99-60E1-9CE9-4822-B293534E601F}"/>
              </a:ext>
            </a:extLst>
          </p:cNvPr>
          <p:cNvPicPr>
            <a:picLocks noChangeAspect="1"/>
          </p:cNvPicPr>
          <p:nvPr/>
        </p:nvPicPr>
        <p:blipFill>
          <a:blip r:embed="rId2"/>
          <a:stretch>
            <a:fillRect/>
          </a:stretch>
        </p:blipFill>
        <p:spPr>
          <a:xfrm>
            <a:off x="2299944" y="1954230"/>
            <a:ext cx="9037551" cy="3834595"/>
          </a:xfrm>
          <a:prstGeom prst="rect">
            <a:avLst/>
          </a:prstGeom>
        </p:spPr>
      </p:pic>
      <p:pic>
        <p:nvPicPr>
          <p:cNvPr id="17" name="Billede 16">
            <a:extLst>
              <a:ext uri="{FF2B5EF4-FFF2-40B4-BE49-F238E27FC236}">
                <a16:creationId xmlns:a16="http://schemas.microsoft.com/office/drawing/2014/main" id="{46F8B86E-39B8-5B86-8348-E87718B669D7}"/>
              </a:ext>
            </a:extLst>
          </p:cNvPr>
          <p:cNvPicPr>
            <a:picLocks noChangeAspect="1"/>
          </p:cNvPicPr>
          <p:nvPr/>
        </p:nvPicPr>
        <p:blipFill>
          <a:blip r:embed="rId3"/>
          <a:stretch>
            <a:fillRect/>
          </a:stretch>
        </p:blipFill>
        <p:spPr>
          <a:xfrm>
            <a:off x="335360" y="2082893"/>
            <a:ext cx="1304779" cy="1346107"/>
          </a:xfrm>
          <a:prstGeom prst="rect">
            <a:avLst/>
          </a:prstGeom>
        </p:spPr>
      </p:pic>
    </p:spTree>
    <p:extLst>
      <p:ext uri="{BB962C8B-B14F-4D97-AF65-F5344CB8AC3E}">
        <p14:creationId xmlns:p14="http://schemas.microsoft.com/office/powerpoint/2010/main" val="1675961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48C1544-488F-55FE-D962-A9D20E905729}"/>
              </a:ext>
            </a:extLst>
          </p:cNvPr>
          <p:cNvSpPr>
            <a:spLocks noGrp="1"/>
          </p:cNvSpPr>
          <p:nvPr>
            <p:ph type="title"/>
          </p:nvPr>
        </p:nvSpPr>
        <p:spPr/>
        <p:txBody>
          <a:bodyPr/>
          <a:lstStyle/>
          <a:p>
            <a:r>
              <a:rPr lang="da-DK" dirty="0"/>
              <a:t>Valby Badminton Club – 0-6 årige</a:t>
            </a:r>
          </a:p>
        </p:txBody>
      </p:sp>
      <p:pic>
        <p:nvPicPr>
          <p:cNvPr id="7" name="Billede 6">
            <a:extLst>
              <a:ext uri="{FF2B5EF4-FFF2-40B4-BE49-F238E27FC236}">
                <a16:creationId xmlns:a16="http://schemas.microsoft.com/office/drawing/2014/main" id="{2CA34B7D-4EB4-0680-537F-6901BE07CC84}"/>
              </a:ext>
            </a:extLst>
          </p:cNvPr>
          <p:cNvPicPr>
            <a:picLocks noChangeAspect="1"/>
          </p:cNvPicPr>
          <p:nvPr/>
        </p:nvPicPr>
        <p:blipFill>
          <a:blip r:embed="rId2"/>
          <a:stretch>
            <a:fillRect/>
          </a:stretch>
        </p:blipFill>
        <p:spPr>
          <a:xfrm>
            <a:off x="1423308" y="1120887"/>
            <a:ext cx="8943373" cy="4616225"/>
          </a:xfrm>
          <a:prstGeom prst="rect">
            <a:avLst/>
          </a:prstGeom>
        </p:spPr>
      </p:pic>
      <p:pic>
        <p:nvPicPr>
          <p:cNvPr id="8" name="Picture 2" descr="Valby Badminton Club | Copenhagen">
            <a:extLst>
              <a:ext uri="{FF2B5EF4-FFF2-40B4-BE49-F238E27FC236}">
                <a16:creationId xmlns:a16="http://schemas.microsoft.com/office/drawing/2014/main" id="{18AB24CB-ADF8-7780-B4C8-103D3AB1E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624" y="1653562"/>
            <a:ext cx="2533650" cy="1800225"/>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afrundede hjørner 8">
            <a:extLst>
              <a:ext uri="{FF2B5EF4-FFF2-40B4-BE49-F238E27FC236}">
                <a16:creationId xmlns:a16="http://schemas.microsoft.com/office/drawing/2014/main" id="{D6E28D3B-5F86-87FB-D71F-BA9419CABF58}"/>
              </a:ext>
            </a:extLst>
          </p:cNvPr>
          <p:cNvSpPr/>
          <p:nvPr/>
        </p:nvSpPr>
        <p:spPr>
          <a:xfrm>
            <a:off x="5015880" y="1037859"/>
            <a:ext cx="1728192" cy="4663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Tree>
    <p:extLst>
      <p:ext uri="{BB962C8B-B14F-4D97-AF65-F5344CB8AC3E}">
        <p14:creationId xmlns:p14="http://schemas.microsoft.com/office/powerpoint/2010/main" val="2628213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C046E1-37E8-3200-85BE-9EC933D3CBDA}"/>
              </a:ext>
            </a:extLst>
          </p:cNvPr>
          <p:cNvSpPr>
            <a:spLocks noGrp="1"/>
          </p:cNvSpPr>
          <p:nvPr>
            <p:ph type="title"/>
          </p:nvPr>
        </p:nvSpPr>
        <p:spPr>
          <a:xfrm>
            <a:off x="1403976" y="571506"/>
            <a:ext cx="5052065" cy="1057294"/>
          </a:xfrm>
        </p:spPr>
        <p:txBody>
          <a:bodyPr anchor="t">
            <a:normAutofit/>
          </a:bodyPr>
          <a:lstStyle/>
          <a:p>
            <a:r>
              <a:rPr lang="da-DK" dirty="0"/>
              <a:t>Foreningscase</a:t>
            </a:r>
            <a:br>
              <a:rPr lang="da-DK" dirty="0"/>
            </a:br>
            <a:r>
              <a:rPr lang="da-DK" b="0" dirty="0"/>
              <a:t>Valby Badminton Club</a:t>
            </a:r>
          </a:p>
        </p:txBody>
      </p:sp>
      <p:sp>
        <p:nvSpPr>
          <p:cNvPr id="4" name="Rectangle 1">
            <a:extLst>
              <a:ext uri="{FF2B5EF4-FFF2-40B4-BE49-F238E27FC236}">
                <a16:creationId xmlns:a16="http://schemas.microsoft.com/office/drawing/2014/main" id="{A5E8075E-22AF-3278-2D96-3F04F538C9D3}"/>
              </a:ext>
            </a:extLst>
          </p:cNvPr>
          <p:cNvSpPr>
            <a:spLocks noGrp="1" noChangeArrowheads="1"/>
          </p:cNvSpPr>
          <p:nvPr>
            <p:ph type="body" sz="quarter" idx="15"/>
          </p:nvPr>
        </p:nvSpPr>
        <p:spPr bwMode="auto">
          <a:xfrm>
            <a:off x="1392978" y="2146294"/>
            <a:ext cx="5052064" cy="322692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285750" marR="0" lvl="0" indent="-285750" defTabSz="914400" rtl="0" eaLnBrk="0" fontAlgn="base" latinLnBrk="0" hangingPunct="0">
              <a:spcBef>
                <a:spcPct val="0"/>
              </a:spcBef>
              <a:buClrTx/>
              <a:buSzTx/>
              <a:buFont typeface="Arial" panose="020B0604020202020204" pitchFamily="34" charset="0"/>
              <a:buChar char="•"/>
              <a:tabLst/>
            </a:pPr>
            <a:r>
              <a:rPr kumimoji="0" lang="da-DK" altLang="da-DK" b="0" i="0" u="none" strike="noStrike" cap="none" normalizeH="0" baseline="0" dirty="0">
                <a:ln>
                  <a:noFill/>
                </a:ln>
                <a:effectLst/>
              </a:rPr>
              <a:t>Hvordan er I kommet i gang med </a:t>
            </a:r>
            <a:r>
              <a:rPr kumimoji="0" lang="da-DK" altLang="da-DK" b="0" i="0" u="none" strike="noStrike" cap="none" normalizeH="0" baseline="0" dirty="0" err="1">
                <a:ln>
                  <a:noFill/>
                </a:ln>
                <a:effectLst/>
              </a:rPr>
              <a:t>TumleTon</a:t>
            </a:r>
            <a:r>
              <a:rPr kumimoji="0" lang="da-DK" altLang="da-DK" b="0" i="0" u="none" strike="noStrike" cap="none" normalizeH="0" baseline="0" dirty="0">
                <a:ln>
                  <a:noFill/>
                </a:ln>
                <a:effectLst/>
              </a:rPr>
              <a:t>?</a:t>
            </a:r>
          </a:p>
          <a:p>
            <a:pPr marL="285750" marR="0" lvl="0" indent="-285750" defTabSz="914400" rtl="0" eaLnBrk="0" fontAlgn="base" latinLnBrk="0" hangingPunct="0">
              <a:spcBef>
                <a:spcPct val="0"/>
              </a:spcBef>
              <a:buClrTx/>
              <a:buSzTx/>
              <a:buFont typeface="Arial" panose="020B0604020202020204" pitchFamily="34" charset="0"/>
              <a:buChar char="•"/>
              <a:tabLst/>
            </a:pPr>
            <a:endParaRPr lang="da-DK" altLang="da-DK" dirty="0"/>
          </a:p>
          <a:p>
            <a:pPr marL="285750" marR="0" lvl="0" indent="-285750" defTabSz="914400" rtl="0" eaLnBrk="0" fontAlgn="base" latinLnBrk="0" hangingPunct="0">
              <a:spcBef>
                <a:spcPct val="0"/>
              </a:spcBef>
              <a:buClrTx/>
              <a:buSzTx/>
              <a:buFont typeface="Arial" panose="020B0604020202020204" pitchFamily="34" charset="0"/>
              <a:buChar char="•"/>
              <a:tabLst/>
            </a:pPr>
            <a:r>
              <a:rPr kumimoji="0" lang="da-DK" altLang="da-DK" b="0" i="0" u="none" strike="noStrike" cap="none" normalizeH="0" baseline="0" dirty="0">
                <a:ln>
                  <a:noFill/>
                </a:ln>
                <a:effectLst/>
              </a:rPr>
              <a:t>Hvilke udfordringer har I mødt undervejs?</a:t>
            </a:r>
          </a:p>
          <a:p>
            <a:pPr marL="285750" marR="0" lvl="0" indent="-285750" defTabSz="914400" rtl="0" eaLnBrk="0" fontAlgn="base" latinLnBrk="0" hangingPunct="0">
              <a:spcBef>
                <a:spcPct val="0"/>
              </a:spcBef>
              <a:buClrTx/>
              <a:buSzTx/>
              <a:buFont typeface="Arial" panose="020B0604020202020204" pitchFamily="34" charset="0"/>
              <a:buChar char="•"/>
              <a:tabLst/>
            </a:pPr>
            <a:endParaRPr lang="da-DK" altLang="da-DK" dirty="0"/>
          </a:p>
          <a:p>
            <a:pPr marL="285750" marR="0" lvl="0" indent="-285750" defTabSz="914400" rtl="0" eaLnBrk="0" fontAlgn="base" latinLnBrk="0" hangingPunct="0">
              <a:spcBef>
                <a:spcPct val="0"/>
              </a:spcBef>
              <a:buClrTx/>
              <a:buSzTx/>
              <a:buFont typeface="Arial" panose="020B0604020202020204" pitchFamily="34" charset="0"/>
              <a:buChar char="•"/>
              <a:tabLst/>
            </a:pPr>
            <a:r>
              <a:rPr kumimoji="0" lang="da-DK" altLang="da-DK" b="0" i="0" u="none" strike="noStrike" cap="none" normalizeH="0" baseline="0" dirty="0">
                <a:ln>
                  <a:noFill/>
                </a:ln>
                <a:effectLst/>
              </a:rPr>
              <a:t>Hvorfor har I valgt at stå i spidsen for sådan en indsats, når det meget lidt ligner badminton?</a:t>
            </a:r>
          </a:p>
          <a:p>
            <a:pPr marL="0" marR="0" lvl="0" indent="0" defTabSz="914400" rtl="0" eaLnBrk="0" fontAlgn="base" latinLnBrk="0" hangingPunct="0">
              <a:spcBef>
                <a:spcPct val="0"/>
              </a:spcBef>
              <a:buClrTx/>
              <a:buSzTx/>
              <a:buFontTx/>
              <a:buNone/>
              <a:tabLst/>
            </a:pPr>
            <a:endParaRPr kumimoji="0" lang="da-DK" altLang="da-DK" b="0" i="0" u="none" strike="noStrike" cap="none" normalizeH="0" baseline="0" dirty="0">
              <a:ln>
                <a:noFill/>
              </a:ln>
              <a:effectLst/>
            </a:endParaRPr>
          </a:p>
        </p:txBody>
      </p:sp>
      <p:pic>
        <p:nvPicPr>
          <p:cNvPr id="5" name="CB666A8D-367E-45FF-9C70-6A6FAF93D020">
            <a:extLst>
              <a:ext uri="{FF2B5EF4-FFF2-40B4-BE49-F238E27FC236}">
                <a16:creationId xmlns:a16="http://schemas.microsoft.com/office/drawing/2014/main" id="{C1095CA4-97F6-4EE2-F874-10A5A565E7B7}"/>
              </a:ext>
            </a:extLst>
          </p:cNvPr>
          <p:cNvPicPr>
            <a:picLocks noChangeAspect="1"/>
          </p:cNvPicPr>
          <p:nvPr/>
        </p:nvPicPr>
        <p:blipFill rotWithShape="1">
          <a:blip r:embed="rId2">
            <a:extLst>
              <a:ext uri="{28A0092B-C50C-407E-A947-70E740481C1C}">
                <a14:useLocalDpi xmlns:a14="http://schemas.microsoft.com/office/drawing/2010/main" val="0"/>
              </a:ext>
            </a:extLst>
          </a:blip>
          <a:srcRect l="3156" r="29202"/>
          <a:stretch/>
        </p:blipFill>
        <p:spPr bwMode="auto">
          <a:xfrm>
            <a:off x="6669985" y="143999"/>
            <a:ext cx="5519588" cy="6120000"/>
          </a:xfrm>
          <a:prstGeom prst="rect">
            <a:avLst/>
          </a:prstGeom>
          <a:noFill/>
          <a:ln>
            <a:noFill/>
          </a:ln>
          <a:extLst>
            <a:ext uri="{53640926-AAD7-44D8-BBD7-CCE9431645EC}">
              <a14:shadowObscured xmlns:a14="http://schemas.microsoft.com/office/drawing/2010/main"/>
            </a:ext>
          </a:extLst>
        </p:spPr>
      </p:pic>
      <p:pic>
        <p:nvPicPr>
          <p:cNvPr id="1027" name="Picture 3" descr="Valby Badminton Club | Copenhagen">
            <a:extLst>
              <a:ext uri="{FF2B5EF4-FFF2-40B4-BE49-F238E27FC236}">
                <a16:creationId xmlns:a16="http://schemas.microsoft.com/office/drawing/2014/main" id="{857CCFAD-C1F1-34A1-05D4-668F3751C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260648"/>
            <a:ext cx="1741562" cy="123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696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dsholder til tekst 12">
            <a:extLst>
              <a:ext uri="{FF2B5EF4-FFF2-40B4-BE49-F238E27FC236}">
                <a16:creationId xmlns:a16="http://schemas.microsoft.com/office/drawing/2014/main" id="{69F5B636-BEFE-B048-7E2C-642C1085F272}"/>
              </a:ext>
            </a:extLst>
          </p:cNvPr>
          <p:cNvSpPr>
            <a:spLocks noGrp="1"/>
          </p:cNvSpPr>
          <p:nvPr>
            <p:ph type="body" sz="quarter" idx="15"/>
          </p:nvPr>
        </p:nvSpPr>
        <p:spPr>
          <a:xfrm>
            <a:off x="1342800" y="468000"/>
            <a:ext cx="9501915" cy="728752"/>
          </a:xfrm>
        </p:spPr>
        <p:txBody>
          <a:bodyPr/>
          <a:lstStyle/>
          <a:p>
            <a:pPr algn="ctr"/>
            <a:r>
              <a:rPr lang="da-DK" sz="3600"/>
              <a:t>Agenda </a:t>
            </a:r>
            <a:endParaRPr lang="da-DK" sz="3600" dirty="0"/>
          </a:p>
        </p:txBody>
      </p:sp>
      <p:sp>
        <p:nvSpPr>
          <p:cNvPr id="12" name="Pladsholder til tekst 11">
            <a:extLst>
              <a:ext uri="{FF2B5EF4-FFF2-40B4-BE49-F238E27FC236}">
                <a16:creationId xmlns:a16="http://schemas.microsoft.com/office/drawing/2014/main" id="{71E5D063-F163-1DFB-36D7-0C47B52FA4CC}"/>
              </a:ext>
            </a:extLst>
          </p:cNvPr>
          <p:cNvSpPr>
            <a:spLocks noGrp="1"/>
          </p:cNvSpPr>
          <p:nvPr>
            <p:ph type="body" sz="quarter" idx="14"/>
          </p:nvPr>
        </p:nvSpPr>
        <p:spPr>
          <a:xfrm>
            <a:off x="1342800" y="1195056"/>
            <a:ext cx="9501915" cy="4349617"/>
          </a:xfrm>
        </p:spPr>
        <p:txBody>
          <a:bodyPr/>
          <a:lstStyle/>
          <a:p>
            <a:pPr marL="0" indent="0">
              <a:buNone/>
            </a:pPr>
            <a:r>
              <a:rPr lang="da-DK" b="1" dirty="0"/>
              <a:t>Brug unge trænere som rollemodeller og </a:t>
            </a:r>
            <a:r>
              <a:rPr lang="da-DK" b="1" dirty="0" err="1"/>
              <a:t>rejstskabere</a:t>
            </a:r>
            <a:endParaRPr lang="da-DK" b="1" dirty="0"/>
          </a:p>
          <a:p>
            <a:r>
              <a:rPr lang="da-DK" dirty="0"/>
              <a:t>Målgruppebeskrivelse og udvikling (5 min.)</a:t>
            </a:r>
          </a:p>
          <a:p>
            <a:r>
              <a:rPr lang="da-DK" dirty="0"/>
              <a:t>Interview med ungtrænere Toke og David – </a:t>
            </a:r>
            <a:br>
              <a:rPr lang="da-DK" dirty="0"/>
            </a:br>
            <a:r>
              <a:rPr lang="da-DK" dirty="0"/>
              <a:t>Hovedstadens Basketball Fællesskab (10 min.)</a:t>
            </a:r>
          </a:p>
          <a:p>
            <a:r>
              <a:rPr lang="da-DK" dirty="0" err="1"/>
              <a:t>Ungtrænernes</a:t>
            </a:r>
            <a:r>
              <a:rPr lang="da-DK" dirty="0"/>
              <a:t> rolle og Fælles Trænerdag  (15 min.)</a:t>
            </a:r>
            <a:br>
              <a:rPr lang="da-DK" dirty="0"/>
            </a:br>
            <a:endParaRPr lang="da-DK" dirty="0"/>
          </a:p>
          <a:p>
            <a:pPr marL="0" indent="0">
              <a:buNone/>
            </a:pPr>
            <a:r>
              <a:rPr lang="da-DK" b="1" dirty="0"/>
              <a:t>Sådan får I de yngste med – 0-6 årige</a:t>
            </a:r>
          </a:p>
          <a:p>
            <a:r>
              <a:rPr lang="da-DK" dirty="0"/>
              <a:t>Medlemsudvikling for 0-6 årige</a:t>
            </a:r>
          </a:p>
          <a:p>
            <a:r>
              <a:rPr lang="da-DK" dirty="0"/>
              <a:t>Valby Badminton Club – Rikke og Karla</a:t>
            </a:r>
          </a:p>
          <a:p>
            <a:r>
              <a:rPr lang="da-DK" dirty="0"/>
              <a:t>Hvordan kommer jeres forening i gang </a:t>
            </a:r>
          </a:p>
          <a:p>
            <a:r>
              <a:rPr lang="da-DK" dirty="0"/>
              <a:t>Opklarende spørgsmål og hvad gør I nu?</a:t>
            </a:r>
          </a:p>
          <a:p>
            <a:pPr lvl="1"/>
            <a:r>
              <a:rPr lang="da-DK" dirty="0"/>
              <a:t>	</a:t>
            </a:r>
          </a:p>
          <a:p>
            <a:pPr lvl="1"/>
            <a:endParaRPr lang="da-DK" dirty="0"/>
          </a:p>
        </p:txBody>
      </p:sp>
      <p:pic>
        <p:nvPicPr>
          <p:cNvPr id="1026" name="Picture 2" descr="Borger | Københavns Kommunes hjemmeside">
            <a:extLst>
              <a:ext uri="{FF2B5EF4-FFF2-40B4-BE49-F238E27FC236}">
                <a16:creationId xmlns:a16="http://schemas.microsoft.com/office/drawing/2014/main" id="{E9A13A27-F0C8-CD48-A330-E9904464F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4715" y="6237312"/>
            <a:ext cx="648072" cy="49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211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08CCFDD-5275-D521-706E-7DA5D9A03F3E}"/>
              </a:ext>
            </a:extLst>
          </p:cNvPr>
          <p:cNvSpPr>
            <a:spLocks noGrp="1"/>
          </p:cNvSpPr>
          <p:nvPr>
            <p:ph type="title"/>
          </p:nvPr>
        </p:nvSpPr>
        <p:spPr>
          <a:xfrm>
            <a:off x="1403976" y="571506"/>
            <a:ext cx="5052065" cy="1057294"/>
          </a:xfrm>
        </p:spPr>
        <p:txBody>
          <a:bodyPr anchor="t">
            <a:normAutofit/>
          </a:bodyPr>
          <a:lstStyle/>
          <a:p>
            <a:r>
              <a:rPr lang="da-DK" dirty="0"/>
              <a:t>Valby Badminton Club </a:t>
            </a:r>
          </a:p>
        </p:txBody>
      </p:sp>
      <p:sp>
        <p:nvSpPr>
          <p:cNvPr id="6" name="Pladsholder til tekst 5">
            <a:extLst>
              <a:ext uri="{FF2B5EF4-FFF2-40B4-BE49-F238E27FC236}">
                <a16:creationId xmlns:a16="http://schemas.microsoft.com/office/drawing/2014/main" id="{07CB9F50-36D9-9186-1BB5-8EF2F68E8467}"/>
              </a:ext>
            </a:extLst>
          </p:cNvPr>
          <p:cNvSpPr>
            <a:spLocks noGrp="1"/>
          </p:cNvSpPr>
          <p:nvPr>
            <p:ph type="body" sz="quarter" idx="15"/>
          </p:nvPr>
        </p:nvSpPr>
        <p:spPr>
          <a:xfrm>
            <a:off x="1403977" y="1520825"/>
            <a:ext cx="5052064" cy="4140200"/>
          </a:xfrm>
        </p:spPr>
        <p:txBody>
          <a:bodyPr>
            <a:normAutofit/>
          </a:bodyPr>
          <a:lstStyle/>
          <a:p>
            <a:pPr marR="0" lvl="0" defTabSz="914400" rtl="0" eaLnBrk="0" fontAlgn="base" latinLnBrk="0" hangingPunct="0">
              <a:spcBef>
                <a:spcPct val="0"/>
              </a:spcBef>
              <a:buClrTx/>
              <a:buSzTx/>
              <a:tabLst/>
            </a:pPr>
            <a:endParaRPr lang="da-DK" altLang="da-DK" dirty="0"/>
          </a:p>
          <a:p>
            <a:pPr marR="0" lvl="0" defTabSz="914400" rtl="0" eaLnBrk="0" fontAlgn="base" latinLnBrk="0" hangingPunct="0">
              <a:spcBef>
                <a:spcPct val="0"/>
              </a:spcBef>
              <a:buClrTx/>
              <a:buSzTx/>
              <a:tabLst/>
            </a:pPr>
            <a:endParaRPr lang="da-DK" altLang="da-DK" dirty="0"/>
          </a:p>
          <a:p>
            <a:pPr marR="0" lvl="0" defTabSz="914400" rtl="0" eaLnBrk="0" fontAlgn="base" latinLnBrk="0" hangingPunct="0">
              <a:spcBef>
                <a:spcPct val="0"/>
              </a:spcBef>
              <a:buClrTx/>
              <a:buSzTx/>
              <a:tabLst/>
            </a:pPr>
            <a:r>
              <a:rPr lang="da-DK" altLang="da-DK" b="1" dirty="0"/>
              <a:t>Hvis andre skal I gang med en tilbud:</a:t>
            </a:r>
          </a:p>
          <a:p>
            <a:pPr marL="285750" indent="-285750" eaLnBrk="0" fontAlgn="base" hangingPunct="0">
              <a:spcBef>
                <a:spcPct val="0"/>
              </a:spcBef>
              <a:buFont typeface="Arial" panose="020B0604020202020204" pitchFamily="34" charset="0"/>
              <a:buChar char="•"/>
            </a:pPr>
            <a:r>
              <a:rPr lang="da-DK" dirty="0"/>
              <a:t>Hvad er afgørende for at komme i gang? </a:t>
            </a:r>
          </a:p>
          <a:p>
            <a:pPr marL="285750" indent="-285750" eaLnBrk="0" fontAlgn="base" hangingPunct="0">
              <a:spcBef>
                <a:spcPct val="0"/>
              </a:spcBef>
              <a:buFont typeface="Arial" panose="020B0604020202020204" pitchFamily="34" charset="0"/>
              <a:buChar char="•"/>
            </a:pPr>
            <a:endParaRPr lang="da-DK" dirty="0"/>
          </a:p>
          <a:p>
            <a:pPr marL="285750" indent="-285750" eaLnBrk="0" fontAlgn="base" hangingPunct="0">
              <a:spcBef>
                <a:spcPct val="0"/>
              </a:spcBef>
              <a:buFont typeface="Arial" panose="020B0604020202020204" pitchFamily="34" charset="0"/>
              <a:buChar char="•"/>
            </a:pPr>
            <a:r>
              <a:rPr lang="da-DK" dirty="0"/>
              <a:t>Hvem skal gøre det?</a:t>
            </a:r>
          </a:p>
          <a:p>
            <a:pPr marL="285750" indent="-285750" eaLnBrk="0" fontAlgn="base" hangingPunct="0">
              <a:spcBef>
                <a:spcPct val="0"/>
              </a:spcBef>
              <a:buFont typeface="Arial" panose="020B0604020202020204" pitchFamily="34" charset="0"/>
              <a:buChar char="•"/>
            </a:pPr>
            <a:endParaRPr lang="da-DK" dirty="0"/>
          </a:p>
          <a:p>
            <a:pPr marL="285750" indent="-285750" eaLnBrk="0" fontAlgn="base" hangingPunct="0">
              <a:spcBef>
                <a:spcPct val="0"/>
              </a:spcBef>
              <a:buFont typeface="Arial" panose="020B0604020202020204" pitchFamily="34" charset="0"/>
              <a:buChar char="•"/>
            </a:pPr>
            <a:r>
              <a:rPr lang="da-DK" dirty="0"/>
              <a:t>Hvornår skal sådan et tilbud være?</a:t>
            </a:r>
          </a:p>
          <a:p>
            <a:pPr marL="285750" marR="0" lvl="0" indent="-285750" defTabSz="914400" rtl="0" eaLnBrk="0" fontAlgn="base" latinLnBrk="0" hangingPunct="0">
              <a:spcBef>
                <a:spcPct val="0"/>
              </a:spcBef>
              <a:buClrTx/>
              <a:buSzTx/>
              <a:buFont typeface="Arial" panose="020B0604020202020204" pitchFamily="34" charset="0"/>
              <a:buChar char="•"/>
              <a:tabLst/>
            </a:pPr>
            <a:endParaRPr lang="da-DK" altLang="da-DK" dirty="0"/>
          </a:p>
          <a:p>
            <a:pPr marL="285750" marR="0" lvl="0" indent="-285750" defTabSz="914400" rtl="0" eaLnBrk="0" fontAlgn="base" latinLnBrk="0" hangingPunct="0">
              <a:spcBef>
                <a:spcPct val="0"/>
              </a:spcBef>
              <a:buClrTx/>
              <a:buSzTx/>
              <a:buFont typeface="Arial" panose="020B0604020202020204" pitchFamily="34" charset="0"/>
              <a:buChar char="•"/>
              <a:tabLst/>
            </a:pPr>
            <a:endParaRPr kumimoji="0" lang="da-DK" altLang="da-DK" b="0" i="0" u="none" strike="noStrike" cap="none" normalizeH="0" baseline="0" dirty="0">
              <a:ln>
                <a:noFill/>
              </a:ln>
              <a:effectLst/>
            </a:endParaRPr>
          </a:p>
          <a:p>
            <a:endParaRPr lang="da-DK" dirty="0"/>
          </a:p>
        </p:txBody>
      </p:sp>
      <p:pic>
        <p:nvPicPr>
          <p:cNvPr id="9" name="517216C6-E2CA-4F45-9D3C-2E4256A59908">
            <a:extLst>
              <a:ext uri="{FF2B5EF4-FFF2-40B4-BE49-F238E27FC236}">
                <a16:creationId xmlns:a16="http://schemas.microsoft.com/office/drawing/2014/main" id="{1808D3B2-175F-1746-F144-9F737D5B6C43}"/>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2054" r="2" b="14790"/>
          <a:stretch/>
        </p:blipFill>
        <p:spPr bwMode="auto">
          <a:xfrm>
            <a:off x="9500256" y="3172245"/>
            <a:ext cx="2788432" cy="3091753"/>
          </a:xfrm>
          <a:prstGeom prst="rect">
            <a:avLst/>
          </a:prstGeom>
          <a:noFill/>
          <a:ln>
            <a:noFill/>
          </a:ln>
        </p:spPr>
      </p:pic>
      <p:pic>
        <p:nvPicPr>
          <p:cNvPr id="10" name="Billede 9">
            <a:extLst>
              <a:ext uri="{FF2B5EF4-FFF2-40B4-BE49-F238E27FC236}">
                <a16:creationId xmlns:a16="http://schemas.microsoft.com/office/drawing/2014/main" id="{A50A310F-EA20-D631-8268-EF59741E0C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2384" y="249548"/>
            <a:ext cx="2068878" cy="2758504"/>
          </a:xfrm>
          <a:prstGeom prst="rect">
            <a:avLst/>
          </a:prstGeom>
          <a:noFill/>
          <a:ln>
            <a:noFill/>
          </a:ln>
        </p:spPr>
      </p:pic>
      <p:pic>
        <p:nvPicPr>
          <p:cNvPr id="11" name="Billede 10">
            <a:extLst>
              <a:ext uri="{FF2B5EF4-FFF2-40B4-BE49-F238E27FC236}">
                <a16:creationId xmlns:a16="http://schemas.microsoft.com/office/drawing/2014/main" id="{AF129E16-6F4B-4E16-4619-7D6BDFCD6C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4461" y="2636912"/>
            <a:ext cx="2520847" cy="3361254"/>
          </a:xfrm>
          <a:prstGeom prst="rect">
            <a:avLst/>
          </a:prstGeom>
          <a:noFill/>
          <a:ln>
            <a:noFill/>
          </a:ln>
        </p:spPr>
      </p:pic>
      <p:pic>
        <p:nvPicPr>
          <p:cNvPr id="3074" name="Picture 2" descr="Valby Badminton Club | Copenhagen">
            <a:extLst>
              <a:ext uri="{FF2B5EF4-FFF2-40B4-BE49-F238E27FC236}">
                <a16:creationId xmlns:a16="http://schemas.microsoft.com/office/drawing/2014/main" id="{723E9623-78A6-27AD-12EA-BAFEEBD0F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992" y="476672"/>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838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43AB0C66-0398-2AA7-F041-41457E1AAA54}"/>
              </a:ext>
            </a:extLst>
          </p:cNvPr>
          <p:cNvPicPr>
            <a:picLocks noChangeAspect="1"/>
          </p:cNvPicPr>
          <p:nvPr/>
        </p:nvPicPr>
        <p:blipFill>
          <a:blip r:embed="rId2"/>
          <a:stretch>
            <a:fillRect/>
          </a:stretch>
        </p:blipFill>
        <p:spPr>
          <a:xfrm>
            <a:off x="5012600" y="2574265"/>
            <a:ext cx="6720138" cy="3546175"/>
          </a:xfrm>
          <a:prstGeom prst="rect">
            <a:avLst/>
          </a:prstGeom>
        </p:spPr>
      </p:pic>
      <p:sp>
        <p:nvSpPr>
          <p:cNvPr id="15" name="Rektangel 14">
            <a:extLst>
              <a:ext uri="{FF2B5EF4-FFF2-40B4-BE49-F238E27FC236}">
                <a16:creationId xmlns:a16="http://schemas.microsoft.com/office/drawing/2014/main" id="{6C00FD08-D764-254E-85E8-C99116799C8F}"/>
              </a:ext>
            </a:extLst>
          </p:cNvPr>
          <p:cNvSpPr/>
          <p:nvPr/>
        </p:nvSpPr>
        <p:spPr>
          <a:xfrm>
            <a:off x="8329584" y="1659627"/>
            <a:ext cx="1366815"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14" name="Rektangel 13">
            <a:extLst>
              <a:ext uri="{FF2B5EF4-FFF2-40B4-BE49-F238E27FC236}">
                <a16:creationId xmlns:a16="http://schemas.microsoft.com/office/drawing/2014/main" id="{7389EC15-2DE7-6809-1378-9F300B248A1E}"/>
              </a:ext>
            </a:extLst>
          </p:cNvPr>
          <p:cNvSpPr/>
          <p:nvPr/>
        </p:nvSpPr>
        <p:spPr>
          <a:xfrm>
            <a:off x="335360" y="1052736"/>
            <a:ext cx="100811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5" name="Titel 4">
            <a:extLst>
              <a:ext uri="{FF2B5EF4-FFF2-40B4-BE49-F238E27FC236}">
                <a16:creationId xmlns:a16="http://schemas.microsoft.com/office/drawing/2014/main" id="{B6AC2634-B842-34D4-073F-A480A19EF4BA}"/>
              </a:ext>
            </a:extLst>
          </p:cNvPr>
          <p:cNvSpPr>
            <a:spLocks noGrp="1"/>
          </p:cNvSpPr>
          <p:nvPr>
            <p:ph type="body" sz="quarter" idx="15"/>
          </p:nvPr>
        </p:nvSpPr>
        <p:spPr>
          <a:xfrm>
            <a:off x="496800" y="476672"/>
            <a:ext cx="5978402" cy="5643768"/>
          </a:xfrm>
        </p:spPr>
        <p:txBody>
          <a:bodyPr>
            <a:normAutofit/>
          </a:bodyPr>
          <a:lstStyle/>
          <a:p>
            <a:endParaRPr lang="da-DK" sz="2400" u="sng" dirty="0"/>
          </a:p>
          <a:p>
            <a:r>
              <a:rPr lang="da-DK" sz="2400" u="sng" dirty="0"/>
              <a:t>Gode grunde til at gå i gang i morgen</a:t>
            </a:r>
            <a:br>
              <a:rPr lang="da-DK" sz="2400" u="sng" dirty="0"/>
            </a:br>
            <a:endParaRPr lang="da-DK" sz="2400" u="sng" dirty="0"/>
          </a:p>
          <a:p>
            <a:endParaRPr lang="da-DK" sz="2400" u="sng" dirty="0"/>
          </a:p>
          <a:p>
            <a:pPr marL="285750" indent="-285750">
              <a:buFont typeface="Arial" panose="020B0604020202020204" pitchFamily="34" charset="0"/>
              <a:buChar char="•"/>
            </a:pPr>
            <a:r>
              <a:rPr lang="da-DK" sz="1800" dirty="0"/>
              <a:t>Personlig vurdering – enormt lærerigt og betydningsfuldt</a:t>
            </a:r>
          </a:p>
          <a:p>
            <a:pPr marL="285750" indent="-285750">
              <a:buFont typeface="Arial" panose="020B0604020202020204" pitchFamily="34" charset="0"/>
              <a:buChar char="•"/>
            </a:pPr>
            <a:endParaRPr lang="da-DK" sz="1800" dirty="0"/>
          </a:p>
          <a:p>
            <a:pPr marL="285750" indent="-285750">
              <a:buFont typeface="Arial" panose="020B0604020202020204" pitchFamily="34" charset="0"/>
              <a:buChar char="•"/>
            </a:pPr>
            <a:r>
              <a:rPr lang="da-DK" sz="1800" b="1" dirty="0"/>
              <a:t>Økonomisk guldæg til foreningerne</a:t>
            </a:r>
          </a:p>
          <a:p>
            <a:pPr marL="285750" indent="-285750">
              <a:buFont typeface="Arial" panose="020B0604020202020204" pitchFamily="34" charset="0"/>
              <a:buChar char="•"/>
            </a:pPr>
            <a:endParaRPr lang="da-DK" sz="1800" dirty="0"/>
          </a:p>
          <a:p>
            <a:pPr marL="285750" indent="-285750">
              <a:buFont typeface="Arial" panose="020B0604020202020204" pitchFamily="34" charset="0"/>
              <a:buChar char="•"/>
            </a:pPr>
            <a:r>
              <a:rPr lang="da-DK" sz="1800" dirty="0"/>
              <a:t>Tidligt kendskab til facilitet og sport – både børn og forældre</a:t>
            </a:r>
          </a:p>
          <a:p>
            <a:pPr marL="285750" indent="-285750">
              <a:buFont typeface="Arial" panose="020B0604020202020204" pitchFamily="34" charset="0"/>
              <a:buChar char="•"/>
            </a:pPr>
            <a:endParaRPr lang="da-DK" sz="1800" dirty="0"/>
          </a:p>
          <a:p>
            <a:pPr marL="285750" indent="-285750">
              <a:buFont typeface="Arial" panose="020B0604020202020204" pitchFamily="34" charset="0"/>
              <a:buChar char="•"/>
            </a:pPr>
            <a:r>
              <a:rPr lang="da-DK" sz="1800" dirty="0"/>
              <a:t>Tilbyde kvalitetstid mellem forældre og barn – uden forstyrrelser</a:t>
            </a:r>
          </a:p>
          <a:p>
            <a:endParaRPr lang="da-DK" sz="2400" u="sng" dirty="0"/>
          </a:p>
        </p:txBody>
      </p:sp>
      <p:sp>
        <p:nvSpPr>
          <p:cNvPr id="11" name="Tekstfelt 10">
            <a:extLst>
              <a:ext uri="{FF2B5EF4-FFF2-40B4-BE49-F238E27FC236}">
                <a16:creationId xmlns:a16="http://schemas.microsoft.com/office/drawing/2014/main" id="{CA2957F8-E7C6-A260-682B-C70C8E48595B}"/>
              </a:ext>
            </a:extLst>
          </p:cNvPr>
          <p:cNvSpPr txBox="1"/>
          <p:nvPr/>
        </p:nvSpPr>
        <p:spPr>
          <a:xfrm>
            <a:off x="6816080" y="381742"/>
            <a:ext cx="5112568" cy="2062103"/>
          </a:xfrm>
          <a:prstGeom prst="rect">
            <a:avLst/>
          </a:prstGeom>
          <a:noFill/>
        </p:spPr>
        <p:txBody>
          <a:bodyPr wrap="square" rtlCol="0">
            <a:spAutoFit/>
          </a:bodyPr>
          <a:lstStyle/>
          <a:p>
            <a:pPr defTabSz="512064">
              <a:spcAft>
                <a:spcPts val="600"/>
              </a:spcAft>
            </a:pPr>
            <a:r>
              <a:rPr lang="da-DK" kern="1200" dirty="0">
                <a:solidFill>
                  <a:schemeClr val="tx1"/>
                </a:solidFill>
                <a:latin typeface="+mn-lt"/>
                <a:ea typeface="+mn-ea"/>
                <a:cs typeface="+mn-cs"/>
              </a:rPr>
              <a:t>Økonomi eksempel:</a:t>
            </a:r>
          </a:p>
          <a:p>
            <a:pPr marL="171450" indent="-171450" defTabSz="512064">
              <a:spcAft>
                <a:spcPts val="600"/>
              </a:spcAft>
              <a:buFont typeface="Arial" panose="020B0604020202020204" pitchFamily="34" charset="0"/>
              <a:buChar char="•"/>
            </a:pPr>
            <a:r>
              <a:rPr lang="da-DK" kern="1200" dirty="0">
                <a:solidFill>
                  <a:schemeClr val="tx1"/>
                </a:solidFill>
                <a:latin typeface="+mn-lt"/>
                <a:ea typeface="+mn-ea"/>
                <a:cs typeface="+mn-cs"/>
              </a:rPr>
              <a:t>800 kr. årligt kontingent</a:t>
            </a:r>
          </a:p>
          <a:p>
            <a:pPr marL="171450" indent="-171450" defTabSz="512064">
              <a:spcAft>
                <a:spcPts val="600"/>
              </a:spcAft>
              <a:buFont typeface="Arial" panose="020B0604020202020204" pitchFamily="34" charset="0"/>
              <a:buChar char="•"/>
            </a:pPr>
            <a:r>
              <a:rPr lang="da-DK" kern="1200" dirty="0">
                <a:solidFill>
                  <a:schemeClr val="tx1"/>
                </a:solidFill>
                <a:latin typeface="+mn-lt"/>
                <a:ea typeface="+mn-ea"/>
                <a:cs typeface="+mn-cs"/>
              </a:rPr>
              <a:t>ca. 300 kr</a:t>
            </a:r>
            <a:r>
              <a:rPr lang="da-DK" dirty="0"/>
              <a:t>. i medlemstilskud</a:t>
            </a:r>
            <a:br>
              <a:rPr lang="da-DK" dirty="0"/>
            </a:br>
            <a:endParaRPr lang="da-DK" dirty="0"/>
          </a:p>
          <a:p>
            <a:pPr defTabSz="512064">
              <a:spcAft>
                <a:spcPts val="600"/>
              </a:spcAft>
            </a:pPr>
            <a:r>
              <a:rPr lang="da-DK" dirty="0"/>
              <a:t>1.100 kr. *599 medlemmer = </a:t>
            </a:r>
          </a:p>
          <a:p>
            <a:pPr defTabSz="512064">
              <a:spcAft>
                <a:spcPts val="600"/>
              </a:spcAft>
            </a:pPr>
            <a:r>
              <a:rPr lang="da-DK" b="1" u="sng" dirty="0"/>
              <a:t>658.900 kr. til foreningen</a:t>
            </a:r>
            <a:endParaRPr lang="da-DK" b="1" u="sng" kern="1200" dirty="0">
              <a:solidFill>
                <a:schemeClr val="tx1"/>
              </a:solidFill>
              <a:latin typeface="+mn-lt"/>
              <a:ea typeface="+mn-ea"/>
              <a:cs typeface="+mn-cs"/>
            </a:endParaRPr>
          </a:p>
        </p:txBody>
      </p:sp>
    </p:spTree>
    <p:extLst>
      <p:ext uri="{BB962C8B-B14F-4D97-AF65-F5344CB8AC3E}">
        <p14:creationId xmlns:p14="http://schemas.microsoft.com/office/powerpoint/2010/main" val="6951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E0828239-1082-3305-CAFE-B194AE97E2A0}"/>
              </a:ext>
            </a:extLst>
          </p:cNvPr>
          <p:cNvSpPr>
            <a:spLocks noGrp="1"/>
          </p:cNvSpPr>
          <p:nvPr>
            <p:ph type="body" sz="quarter" idx="15"/>
          </p:nvPr>
        </p:nvSpPr>
        <p:spPr>
          <a:xfrm>
            <a:off x="1403975" y="1268760"/>
            <a:ext cx="9904311" cy="2361769"/>
          </a:xfrm>
        </p:spPr>
        <p:txBody>
          <a:bodyPr/>
          <a:lstStyle/>
          <a:p>
            <a:pPr algn="ctr"/>
            <a:r>
              <a:rPr lang="da-DK" sz="4000" dirty="0"/>
              <a:t>Tag 2 minutter med sidemanden, og notér ned på jeres papir</a:t>
            </a:r>
          </a:p>
        </p:txBody>
      </p:sp>
      <p:sp>
        <p:nvSpPr>
          <p:cNvPr id="2" name="Pladsholder til tekst 2">
            <a:extLst>
              <a:ext uri="{FF2B5EF4-FFF2-40B4-BE49-F238E27FC236}">
                <a16:creationId xmlns:a16="http://schemas.microsoft.com/office/drawing/2014/main" id="{DC00A8A8-88F2-870A-C75E-9946D2C4B2DD}"/>
              </a:ext>
            </a:extLst>
          </p:cNvPr>
          <p:cNvSpPr txBox="1">
            <a:spLocks/>
          </p:cNvSpPr>
          <p:nvPr/>
        </p:nvSpPr>
        <p:spPr>
          <a:xfrm>
            <a:off x="1403976" y="3717032"/>
            <a:ext cx="9904311" cy="2361769"/>
          </a:xfrm>
          <a:prstGeom prst="rect">
            <a:avLst/>
          </a:prstGeom>
        </p:spPr>
        <p:txBody>
          <a:bodyPr vert="horz" lIns="0" tIns="0" rIns="0" bIns="0" rtlCol="0">
            <a:noAutofit/>
          </a:bodyPr>
          <a:lstStyle>
            <a:lvl1pPr marL="0" indent="0" algn="l" defTabSz="914400" rtl="0" eaLnBrk="1" latinLnBrk="0" hangingPunct="1">
              <a:spcBef>
                <a:spcPts val="300"/>
              </a:spcBef>
              <a:spcAft>
                <a:spcPts val="600"/>
              </a:spcAft>
              <a:buClrTx/>
              <a:buFontTx/>
              <a:buNone/>
              <a:defRPr sz="1600" kern="1200" baseline="0">
                <a:solidFill>
                  <a:schemeClr val="tx1"/>
                </a:solidFill>
                <a:latin typeface="+mn-lt"/>
                <a:ea typeface="+mn-ea"/>
                <a:cs typeface="+mn-cs"/>
              </a:defRPr>
            </a:lvl1pPr>
            <a:lvl2pPr marL="0" indent="0" algn="l" defTabSz="914400" rtl="0" eaLnBrk="1" latinLnBrk="0" hangingPunct="1">
              <a:spcBef>
                <a:spcPts val="400"/>
              </a:spcBef>
              <a:spcAft>
                <a:spcPts val="300"/>
              </a:spcAft>
              <a:buClr>
                <a:schemeClr val="accent4"/>
              </a:buClr>
              <a:buFontTx/>
              <a:buNone/>
              <a:defRPr sz="1600" b="1" kern="1200">
                <a:solidFill>
                  <a:schemeClr val="tx1"/>
                </a:solidFill>
                <a:latin typeface="+mn-lt"/>
                <a:ea typeface="+mn-ea"/>
                <a:cs typeface="+mn-cs"/>
              </a:defRPr>
            </a:lvl2pPr>
            <a:lvl3pPr marL="288000" indent="-288000" algn="l" defTabSz="914400" rtl="0" eaLnBrk="1" latinLnBrk="0" hangingPunct="1">
              <a:spcBef>
                <a:spcPts val="300"/>
              </a:spcBef>
              <a:spcAft>
                <a:spcPts val="300"/>
              </a:spcAft>
              <a:buClr>
                <a:srgbClr val="D23C00"/>
              </a:buClr>
              <a:buFont typeface="Wingdings 2" panose="05020102010507070707" pitchFamily="18" charset="2"/>
              <a:buChar char="¾"/>
              <a:defRPr sz="1600" kern="1200">
                <a:solidFill>
                  <a:schemeClr val="tx1"/>
                </a:solidFill>
                <a:latin typeface="+mn-lt"/>
                <a:ea typeface="+mn-ea"/>
                <a:cs typeface="+mn-cs"/>
              </a:defRPr>
            </a:lvl3pPr>
            <a:lvl4pPr marL="540000" indent="-230400" algn="l" defTabSz="914400" rtl="0" eaLnBrk="1" latinLnBrk="0" hangingPunct="1">
              <a:spcBef>
                <a:spcPts val="300"/>
              </a:spcBef>
              <a:spcAft>
                <a:spcPts val="300"/>
              </a:spcAft>
              <a:buClrTx/>
              <a:buFont typeface="Verdana" panose="020B0604030504040204" pitchFamily="34" charset="0"/>
              <a:buChar char="‒"/>
              <a:defRPr sz="1600" kern="1200" baseline="0">
                <a:solidFill>
                  <a:schemeClr val="tx1"/>
                </a:solidFill>
                <a:latin typeface="+mn-lt"/>
                <a:ea typeface="+mn-ea"/>
                <a:cs typeface="+mn-cs"/>
              </a:defRPr>
            </a:lvl4pPr>
            <a:lvl5pPr marL="1080000" indent="-230400" algn="l" defTabSz="914400" rtl="0" eaLnBrk="1" latinLnBrk="0" hangingPunct="1">
              <a:spcBef>
                <a:spcPts val="300"/>
              </a:spcBef>
              <a:spcAft>
                <a:spcPts val="300"/>
              </a:spcAft>
              <a:buClr>
                <a:schemeClr val="tx1"/>
              </a:buClr>
              <a:buFont typeface="Verdana" pitchFamily="34" charset="0"/>
              <a:buChar char="‒"/>
              <a:defRPr sz="1600" kern="1200">
                <a:solidFill>
                  <a:schemeClr val="tx1"/>
                </a:solidFill>
                <a:latin typeface="+mn-lt"/>
                <a:ea typeface="+mn-ea"/>
                <a:cs typeface="+mn-cs"/>
              </a:defRPr>
            </a:lvl5pPr>
            <a:lvl6pPr marL="1620000" indent="-230400" algn="l" defTabSz="914400" rtl="0" eaLnBrk="1" latinLnBrk="0" hangingPunct="1">
              <a:spcBef>
                <a:spcPts val="300"/>
              </a:spcBef>
              <a:spcAft>
                <a:spcPts val="300"/>
              </a:spcAft>
              <a:buClr>
                <a:schemeClr val="tx1"/>
              </a:buClr>
              <a:buFont typeface="Verdana" panose="020B0604030504040204" pitchFamily="34" charset="0"/>
              <a:buChar char="‒"/>
              <a:defRPr sz="1600" kern="1200">
                <a:solidFill>
                  <a:schemeClr val="tx1"/>
                </a:solidFill>
                <a:latin typeface="+mn-lt"/>
                <a:ea typeface="+mn-ea"/>
                <a:cs typeface="+mn-cs"/>
              </a:defRPr>
            </a:lvl6pPr>
            <a:lvl7pPr marL="23400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Verdana" panose="020B0604030504040204" pitchFamily="34" charset="0"/>
              <a:buChar char="‒"/>
              <a:defRPr sz="1800" kern="1200">
                <a:solidFill>
                  <a:schemeClr val="tx1"/>
                </a:solidFill>
                <a:latin typeface="+mn-lt"/>
                <a:ea typeface="+mn-ea"/>
                <a:cs typeface="+mn-cs"/>
              </a:defRPr>
            </a:lvl9pPr>
          </a:lstStyle>
          <a:p>
            <a:pPr marL="342900" indent="-342900" algn="ctr">
              <a:buFont typeface="Arial" panose="020B0604020202020204" pitchFamily="34" charset="0"/>
              <a:buChar char="•"/>
            </a:pPr>
            <a:r>
              <a:rPr lang="da-DK" sz="2000" dirty="0"/>
              <a:t>Hvad har vækket jeres interesse mest i forhold til et 0-6 års tilbud?</a:t>
            </a:r>
          </a:p>
          <a:p>
            <a:pPr marL="342900" indent="-342900" algn="ctr">
              <a:buFont typeface="Arial" panose="020B0604020202020204" pitchFamily="34" charset="0"/>
              <a:buChar char="•"/>
            </a:pPr>
            <a:endParaRPr lang="da-DK" sz="2000" dirty="0"/>
          </a:p>
          <a:p>
            <a:pPr marL="342900" indent="-342900" algn="ctr">
              <a:buFont typeface="Arial" panose="020B0604020202020204" pitchFamily="34" charset="0"/>
              <a:buChar char="•"/>
            </a:pPr>
            <a:r>
              <a:rPr lang="da-DK" sz="2000" dirty="0"/>
              <a:t>Hvis I skal kvalificere jeres nuværende tilbud eller oprette et nyt, hvad er så det første I vil gøre?</a:t>
            </a:r>
          </a:p>
          <a:p>
            <a:pPr marL="342900" indent="-342900" algn="ctr">
              <a:buFont typeface="Arial" panose="020B0604020202020204" pitchFamily="34" charset="0"/>
              <a:buChar char="•"/>
            </a:pPr>
            <a:endParaRPr lang="da-DK" sz="2000" dirty="0"/>
          </a:p>
          <a:p>
            <a:pPr marL="342900" indent="-342900" algn="ctr">
              <a:buFont typeface="Arial" panose="020B0604020202020204" pitchFamily="34" charset="0"/>
              <a:buChar char="•"/>
            </a:pPr>
            <a:endParaRPr lang="da-DK" sz="1800" dirty="0"/>
          </a:p>
        </p:txBody>
      </p:sp>
    </p:spTree>
    <p:extLst>
      <p:ext uri="{BB962C8B-B14F-4D97-AF65-F5344CB8AC3E}">
        <p14:creationId xmlns:p14="http://schemas.microsoft.com/office/powerpoint/2010/main" val="773479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6A5FDE7-0129-653E-3252-DF23A5F1C2B5}"/>
              </a:ext>
            </a:extLst>
          </p:cNvPr>
          <p:cNvSpPr>
            <a:spLocks noGrp="1"/>
          </p:cNvSpPr>
          <p:nvPr>
            <p:ph type="body" sz="quarter" idx="15"/>
          </p:nvPr>
        </p:nvSpPr>
        <p:spPr/>
        <p:txBody>
          <a:bodyPr/>
          <a:lstStyle/>
          <a:p>
            <a:pPr algn="ctr"/>
            <a:r>
              <a:rPr lang="da-DK" sz="4400" u="sng" dirty="0"/>
              <a:t>Notér ned på jeres handlingskort</a:t>
            </a:r>
          </a:p>
        </p:txBody>
      </p:sp>
      <p:sp>
        <p:nvSpPr>
          <p:cNvPr id="4" name="Tekstfelt 2">
            <a:extLst>
              <a:ext uri="{FF2B5EF4-FFF2-40B4-BE49-F238E27FC236}">
                <a16:creationId xmlns:a16="http://schemas.microsoft.com/office/drawing/2014/main" id="{CDD32400-2E15-935E-9EFD-18590A448306}"/>
              </a:ext>
            </a:extLst>
          </p:cNvPr>
          <p:cNvSpPr txBox="1">
            <a:spLocks noChangeArrowheads="1"/>
          </p:cNvSpPr>
          <p:nvPr/>
        </p:nvSpPr>
        <p:spPr bwMode="auto">
          <a:xfrm>
            <a:off x="2963652" y="2204864"/>
            <a:ext cx="6264696" cy="3787898"/>
          </a:xfrm>
          <a:prstGeom prst="rect">
            <a:avLst/>
          </a:prstGeom>
          <a:solidFill>
            <a:schemeClr val="accent3">
              <a:lumMod val="20000"/>
              <a:lumOff val="80000"/>
            </a:schemeClr>
          </a:solidFill>
          <a:ln w="38100">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da-DK" sz="2600" b="1" u="sng" kern="100" dirty="0">
                <a:effectLst/>
                <a:latin typeface="Calibri" panose="020F0502020204030204" pitchFamily="34" charset="0"/>
                <a:ea typeface="Calibri" panose="020F0502020204030204" pitchFamily="34" charset="0"/>
                <a:cs typeface="Times New Roman" panose="02020603050405020304" pitchFamily="18" charset="0"/>
              </a:rPr>
              <a:t>Følgende 3 vigtige pointer tager jeg med hjem til min forening</a:t>
            </a:r>
            <a:endParaRPr lang="da-DK"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pPr>
            <a:r>
              <a:rPr lang="da-DK" sz="2000" b="1" u="none" strike="noStrike" kern="100"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000" b="1" u="none" strike="noStrike" kern="100"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da-DK" sz="2000" b="1" u="sng" kern="100" dirty="0">
                <a:effectLst/>
                <a:latin typeface="Calibri" panose="020F0502020204030204" pitchFamily="34" charset="0"/>
                <a:ea typeface="Calibri" panose="020F0502020204030204" pitchFamily="34" charset="0"/>
                <a:cs typeface="Times New Roman" panose="02020603050405020304" pitchFamily="18" charset="0"/>
              </a:rPr>
              <a:t>2) </a:t>
            </a:r>
            <a:endParaRPr lang="da-DK"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000" b="1" u="none" strike="noStrike" kern="100" dirty="0">
                <a:effectLst/>
                <a:latin typeface="Calibri" panose="020F0502020204030204" pitchFamily="34" charset="0"/>
                <a:ea typeface="Calibri" panose="020F0502020204030204" pitchFamily="34" charset="0"/>
                <a:cs typeface="Times New Roman" panose="02020603050405020304" pitchFamily="18" charset="0"/>
              </a:rPr>
              <a:t> </a:t>
            </a:r>
            <a:endParaRPr lang="da-DK" sz="11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da-DK" sz="2000" b="1" u="sng" kern="100" dirty="0">
                <a:latin typeface="Calibri" panose="020F0502020204030204" pitchFamily="34" charset="0"/>
                <a:ea typeface="Calibri" panose="020F0502020204030204" pitchFamily="34" charset="0"/>
                <a:cs typeface="Times New Roman" panose="02020603050405020304" pitchFamily="18" charset="0"/>
              </a:rPr>
              <a:t>3)</a:t>
            </a:r>
            <a:br>
              <a:rPr lang="da-DK" sz="2000" b="1" u="sng" kern="100" dirty="0">
                <a:effectLst/>
                <a:latin typeface="Calibri" panose="020F0502020204030204" pitchFamily="34" charset="0"/>
                <a:ea typeface="Calibri" panose="020F0502020204030204" pitchFamily="34" charset="0"/>
                <a:cs typeface="Times New Roman" panose="02020603050405020304" pitchFamily="18" charset="0"/>
              </a:rPr>
            </a:br>
            <a:endParaRPr lang="da-DK"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Det første jeg gør er________________________</a:t>
            </a:r>
            <a:endParaRPr lang="da-DK"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8098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152F00A-B765-A186-2AA1-50181ACD18F3}"/>
              </a:ext>
            </a:extLst>
          </p:cNvPr>
          <p:cNvSpPr>
            <a:spLocks noGrp="1"/>
          </p:cNvSpPr>
          <p:nvPr>
            <p:ph type="title"/>
          </p:nvPr>
        </p:nvSpPr>
        <p:spPr/>
        <p:txBody>
          <a:bodyPr/>
          <a:lstStyle/>
          <a:p>
            <a:r>
              <a:rPr lang="da-DK" dirty="0"/>
              <a:t>Hvad kan I gøre herfra?</a:t>
            </a:r>
          </a:p>
        </p:txBody>
      </p:sp>
      <p:sp>
        <p:nvSpPr>
          <p:cNvPr id="5" name="Pladsholder til tekst 4">
            <a:extLst>
              <a:ext uri="{FF2B5EF4-FFF2-40B4-BE49-F238E27FC236}">
                <a16:creationId xmlns:a16="http://schemas.microsoft.com/office/drawing/2014/main" id="{7A3FB3B7-F96E-B07B-835F-CF0AE4E4948F}"/>
              </a:ext>
            </a:extLst>
          </p:cNvPr>
          <p:cNvSpPr>
            <a:spLocks noGrp="1"/>
          </p:cNvSpPr>
          <p:nvPr>
            <p:ph type="body" sz="quarter" idx="15"/>
          </p:nvPr>
        </p:nvSpPr>
        <p:spPr>
          <a:xfrm>
            <a:off x="1403977" y="1427271"/>
            <a:ext cx="5340096" cy="3787898"/>
          </a:xfrm>
        </p:spPr>
        <p:txBody>
          <a:bodyPr/>
          <a:lstStyle/>
          <a:p>
            <a:r>
              <a:rPr lang="da-DK" b="1" u="sng" dirty="0"/>
              <a:t>Kontakt jeres lokale idrætskonsulent:</a:t>
            </a:r>
          </a:p>
          <a:p>
            <a:endParaRPr lang="da-DK" dirty="0"/>
          </a:p>
          <a:p>
            <a:r>
              <a:rPr lang="da-DK" dirty="0"/>
              <a:t>Mathilde Almdal-Bjørnestad – </a:t>
            </a:r>
            <a:r>
              <a:rPr lang="da-DK" dirty="0">
                <a:hlinkClick r:id="rId2"/>
              </a:rPr>
              <a:t>je68@kk.dk</a:t>
            </a:r>
            <a:r>
              <a:rPr lang="da-DK" dirty="0"/>
              <a:t> </a:t>
            </a:r>
            <a:br>
              <a:rPr lang="da-DK" dirty="0"/>
            </a:br>
            <a:r>
              <a:rPr lang="da-DK" dirty="0"/>
              <a:t>Brønshøj, Husum, Bispebjerg og Nørrebro</a:t>
            </a:r>
          </a:p>
          <a:p>
            <a:endParaRPr lang="da-DK" dirty="0"/>
          </a:p>
          <a:p>
            <a:r>
              <a:rPr lang="da-DK" dirty="0"/>
              <a:t>Jacob Just Mikkelsen – </a:t>
            </a:r>
            <a:r>
              <a:rPr lang="da-DK" dirty="0">
                <a:hlinkClick r:id="rId3"/>
              </a:rPr>
              <a:t>qf9e@kk.dk</a:t>
            </a:r>
            <a:r>
              <a:rPr lang="da-DK" dirty="0"/>
              <a:t> </a:t>
            </a:r>
            <a:br>
              <a:rPr lang="da-DK" dirty="0"/>
            </a:br>
            <a:r>
              <a:rPr lang="da-DK" dirty="0"/>
              <a:t>Amager</a:t>
            </a:r>
          </a:p>
          <a:p>
            <a:endParaRPr lang="da-DK" dirty="0"/>
          </a:p>
          <a:p>
            <a:r>
              <a:rPr lang="da-DK" dirty="0"/>
              <a:t>Kasper Simonsen – </a:t>
            </a:r>
            <a:r>
              <a:rPr lang="da-DK" dirty="0">
                <a:hlinkClick r:id="rId4"/>
              </a:rPr>
              <a:t>qg4t@kk.dk</a:t>
            </a:r>
            <a:r>
              <a:rPr lang="da-DK" dirty="0"/>
              <a:t> </a:t>
            </a:r>
            <a:br>
              <a:rPr lang="da-DK" dirty="0"/>
            </a:br>
            <a:r>
              <a:rPr lang="da-DK" dirty="0"/>
              <a:t>Valby, Vesterbro, Sydhavnen og Vanløse (Østerbro)</a:t>
            </a:r>
          </a:p>
        </p:txBody>
      </p:sp>
      <p:sp>
        <p:nvSpPr>
          <p:cNvPr id="6" name="Tekstfelt 5">
            <a:extLst>
              <a:ext uri="{FF2B5EF4-FFF2-40B4-BE49-F238E27FC236}">
                <a16:creationId xmlns:a16="http://schemas.microsoft.com/office/drawing/2014/main" id="{EEC2185B-B07B-D9F2-385E-3B42613531BD}"/>
              </a:ext>
            </a:extLst>
          </p:cNvPr>
          <p:cNvSpPr txBox="1"/>
          <p:nvPr/>
        </p:nvSpPr>
        <p:spPr>
          <a:xfrm>
            <a:off x="6960096" y="1341232"/>
            <a:ext cx="4752528" cy="4247317"/>
          </a:xfrm>
          <a:prstGeom prst="rect">
            <a:avLst/>
          </a:prstGeom>
          <a:ln w="57150"/>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dirty="0"/>
              <a:t>Hvad kan vi hjælpe jer med:</a:t>
            </a:r>
          </a:p>
          <a:p>
            <a:endParaRPr lang="da-DK" dirty="0"/>
          </a:p>
          <a:p>
            <a:pPr marL="285750" indent="-285750">
              <a:buFont typeface="Arial" panose="020B0604020202020204" pitchFamily="34" charset="0"/>
              <a:buChar char="•"/>
            </a:pPr>
            <a:r>
              <a:rPr lang="da-DK" dirty="0"/>
              <a:t>Ansøgning til opstart</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Organisering og struktur af tilbuddet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Faglig viden fra gulvet</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Instruktørrekruttering</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Navigere i et kommunalt system</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Gode erfaringer</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spTree>
    <p:extLst>
      <p:ext uri="{BB962C8B-B14F-4D97-AF65-F5344CB8AC3E}">
        <p14:creationId xmlns:p14="http://schemas.microsoft.com/office/powerpoint/2010/main" val="1529475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FC57D1B-8B40-8B09-2918-85373527D32B}"/>
              </a:ext>
            </a:extLst>
          </p:cNvPr>
          <p:cNvSpPr>
            <a:spLocks noGrp="1"/>
          </p:cNvSpPr>
          <p:nvPr>
            <p:ph type="title"/>
          </p:nvPr>
        </p:nvSpPr>
        <p:spPr>
          <a:xfrm>
            <a:off x="1373724" y="571506"/>
            <a:ext cx="9732584" cy="1057294"/>
          </a:xfrm>
        </p:spPr>
        <p:txBody>
          <a:bodyPr anchor="t">
            <a:normAutofit/>
          </a:bodyPr>
          <a:lstStyle/>
          <a:p>
            <a:pPr algn="ctr"/>
            <a:r>
              <a:rPr lang="da-DK" dirty="0"/>
              <a:t>Målgruppebeskrivelse og udvikling</a:t>
            </a:r>
          </a:p>
        </p:txBody>
      </p:sp>
      <p:pic>
        <p:nvPicPr>
          <p:cNvPr id="8" name="Billede 7">
            <a:extLst>
              <a:ext uri="{FF2B5EF4-FFF2-40B4-BE49-F238E27FC236}">
                <a16:creationId xmlns:a16="http://schemas.microsoft.com/office/drawing/2014/main" id="{906923AD-7BC1-434F-ECE9-0962B3608EB1}"/>
              </a:ext>
            </a:extLst>
          </p:cNvPr>
          <p:cNvPicPr>
            <a:picLocks noChangeAspect="1"/>
          </p:cNvPicPr>
          <p:nvPr/>
        </p:nvPicPr>
        <p:blipFill>
          <a:blip r:embed="rId2"/>
          <a:stretch>
            <a:fillRect/>
          </a:stretch>
        </p:blipFill>
        <p:spPr>
          <a:xfrm>
            <a:off x="1921617" y="1813466"/>
            <a:ext cx="8846617" cy="3836144"/>
          </a:xfrm>
          <a:prstGeom prst="rect">
            <a:avLst/>
          </a:prstGeom>
        </p:spPr>
      </p:pic>
      <p:sp>
        <p:nvSpPr>
          <p:cNvPr id="13" name="Tekstfelt 12">
            <a:extLst>
              <a:ext uri="{FF2B5EF4-FFF2-40B4-BE49-F238E27FC236}">
                <a16:creationId xmlns:a16="http://schemas.microsoft.com/office/drawing/2014/main" id="{DA2B170B-9DFE-7059-E04A-0178E7F3DA67}"/>
              </a:ext>
            </a:extLst>
          </p:cNvPr>
          <p:cNvSpPr txBox="1"/>
          <p:nvPr/>
        </p:nvSpPr>
        <p:spPr>
          <a:xfrm>
            <a:off x="1919538" y="1628800"/>
            <a:ext cx="2664291" cy="369332"/>
          </a:xfrm>
          <a:prstGeom prst="rect">
            <a:avLst/>
          </a:prstGeom>
          <a:noFill/>
        </p:spPr>
        <p:txBody>
          <a:bodyPr wrap="square" rtlCol="0">
            <a:spAutoFit/>
          </a:bodyPr>
          <a:lstStyle/>
          <a:p>
            <a:r>
              <a:rPr lang="da-DK" dirty="0"/>
              <a:t>13-18 årige - Drenge</a:t>
            </a:r>
          </a:p>
        </p:txBody>
      </p:sp>
    </p:spTree>
    <p:extLst>
      <p:ext uri="{BB962C8B-B14F-4D97-AF65-F5344CB8AC3E}">
        <p14:creationId xmlns:p14="http://schemas.microsoft.com/office/powerpoint/2010/main" val="299077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E8318-69D8-0D21-0209-629DE1FBE775}"/>
              </a:ext>
            </a:extLst>
          </p:cNvPr>
          <p:cNvSpPr>
            <a:spLocks noGrp="1"/>
          </p:cNvSpPr>
          <p:nvPr>
            <p:ph type="title"/>
          </p:nvPr>
        </p:nvSpPr>
        <p:spPr>
          <a:xfrm>
            <a:off x="3569966" y="764704"/>
            <a:ext cx="5052065" cy="1057294"/>
          </a:xfrm>
        </p:spPr>
        <p:txBody>
          <a:bodyPr/>
          <a:lstStyle/>
          <a:p>
            <a:r>
              <a:rPr lang="da-DK" dirty="0"/>
              <a:t>13-18-årige piger</a:t>
            </a:r>
          </a:p>
        </p:txBody>
      </p:sp>
      <p:pic>
        <p:nvPicPr>
          <p:cNvPr id="5" name="Billede 4">
            <a:extLst>
              <a:ext uri="{FF2B5EF4-FFF2-40B4-BE49-F238E27FC236}">
                <a16:creationId xmlns:a16="http://schemas.microsoft.com/office/drawing/2014/main" id="{3F9E0241-E191-B7E9-3EE4-7EEFF4A8BFB2}"/>
              </a:ext>
            </a:extLst>
          </p:cNvPr>
          <p:cNvPicPr>
            <a:picLocks noChangeAspect="1"/>
          </p:cNvPicPr>
          <p:nvPr/>
        </p:nvPicPr>
        <p:blipFill>
          <a:blip r:embed="rId2"/>
          <a:stretch>
            <a:fillRect/>
          </a:stretch>
        </p:blipFill>
        <p:spPr>
          <a:xfrm>
            <a:off x="1783729" y="2060848"/>
            <a:ext cx="8624541" cy="3686990"/>
          </a:xfrm>
          <a:prstGeom prst="rect">
            <a:avLst/>
          </a:prstGeom>
          <a:noFill/>
        </p:spPr>
      </p:pic>
    </p:spTree>
    <p:extLst>
      <p:ext uri="{BB962C8B-B14F-4D97-AF65-F5344CB8AC3E}">
        <p14:creationId xmlns:p14="http://schemas.microsoft.com/office/powerpoint/2010/main" val="7159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2E945-BEE1-B24A-87DE-0CD08B881701}"/>
              </a:ext>
            </a:extLst>
          </p:cNvPr>
          <p:cNvSpPr>
            <a:spLocks noGrp="1"/>
          </p:cNvSpPr>
          <p:nvPr>
            <p:ph type="title"/>
          </p:nvPr>
        </p:nvSpPr>
        <p:spPr>
          <a:xfrm>
            <a:off x="1403976" y="571506"/>
            <a:ext cx="9933519" cy="841270"/>
          </a:xfrm>
        </p:spPr>
        <p:txBody>
          <a:bodyPr/>
          <a:lstStyle/>
          <a:p>
            <a:r>
              <a:rPr lang="da-DK" dirty="0"/>
              <a:t>Interview med Toke og David</a:t>
            </a:r>
            <a:br>
              <a:rPr lang="da-DK" dirty="0"/>
            </a:br>
            <a:r>
              <a:rPr lang="da-DK" b="0" dirty="0"/>
              <a:t>Amager Gators</a:t>
            </a:r>
          </a:p>
        </p:txBody>
      </p:sp>
      <p:sp>
        <p:nvSpPr>
          <p:cNvPr id="3" name="Pladsholder til tekst 2">
            <a:extLst>
              <a:ext uri="{FF2B5EF4-FFF2-40B4-BE49-F238E27FC236}">
                <a16:creationId xmlns:a16="http://schemas.microsoft.com/office/drawing/2014/main" id="{9CC653E9-B068-921E-2F1F-ECF789292237}"/>
              </a:ext>
            </a:extLst>
          </p:cNvPr>
          <p:cNvSpPr>
            <a:spLocks noGrp="1"/>
          </p:cNvSpPr>
          <p:nvPr>
            <p:ph type="body" sz="quarter" idx="15"/>
          </p:nvPr>
        </p:nvSpPr>
        <p:spPr>
          <a:xfrm>
            <a:off x="1403976" y="1916832"/>
            <a:ext cx="9904311" cy="3787898"/>
          </a:xfrm>
        </p:spPr>
        <p:txBody>
          <a:bodyPr/>
          <a:lstStyle/>
          <a:p>
            <a:endParaRPr lang="da-DK" dirty="0"/>
          </a:p>
          <a:p>
            <a:endParaRPr lang="da-DK" dirty="0"/>
          </a:p>
          <a:p>
            <a:endParaRPr lang="da-DK" dirty="0"/>
          </a:p>
          <a:p>
            <a:pPr algn="ctr"/>
            <a:r>
              <a:rPr lang="da-DK" sz="2800" dirty="0"/>
              <a:t>Hvorfor vil I gerne være ungtrænere?</a:t>
            </a:r>
          </a:p>
          <a:p>
            <a:pPr marL="285750" indent="-285750">
              <a:buFont typeface="Arial" panose="020B0604020202020204" pitchFamily="34" charset="0"/>
              <a:buChar char="•"/>
            </a:pPr>
            <a:endParaRPr lang="da-DK" dirty="0"/>
          </a:p>
        </p:txBody>
      </p:sp>
      <p:pic>
        <p:nvPicPr>
          <p:cNvPr id="2050" name="Picture 2" descr="Amager Gators Basketball klubøj">
            <a:extLst>
              <a:ext uri="{FF2B5EF4-FFF2-40B4-BE49-F238E27FC236}">
                <a16:creationId xmlns:a16="http://schemas.microsoft.com/office/drawing/2014/main" id="{10596CD0-68C3-A29A-C0A0-A6693A7A1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3778891"/>
            <a:ext cx="2137420" cy="213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3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E0828239-1082-3305-CAFE-B194AE97E2A0}"/>
              </a:ext>
            </a:extLst>
          </p:cNvPr>
          <p:cNvSpPr>
            <a:spLocks noGrp="1"/>
          </p:cNvSpPr>
          <p:nvPr>
            <p:ph type="body" sz="quarter" idx="15"/>
          </p:nvPr>
        </p:nvSpPr>
        <p:spPr/>
        <p:txBody>
          <a:bodyPr/>
          <a:lstStyle/>
          <a:p>
            <a:pPr algn="ctr"/>
            <a:endParaRPr lang="da-DK" sz="4800" b="1" dirty="0"/>
          </a:p>
          <a:p>
            <a:pPr algn="ctr"/>
            <a:endParaRPr lang="da-DK" sz="4800" b="1" dirty="0"/>
          </a:p>
          <a:p>
            <a:pPr algn="ctr"/>
            <a:r>
              <a:rPr lang="da-DK" sz="4800" b="1" dirty="0"/>
              <a:t>Spørgsmål til David eller Toke?</a:t>
            </a:r>
          </a:p>
        </p:txBody>
      </p:sp>
      <p:pic>
        <p:nvPicPr>
          <p:cNvPr id="4" name="Picture 2" descr="Amager Gators Basketball klubøj">
            <a:extLst>
              <a:ext uri="{FF2B5EF4-FFF2-40B4-BE49-F238E27FC236}">
                <a16:creationId xmlns:a16="http://schemas.microsoft.com/office/drawing/2014/main" id="{8B6FCFCF-7518-B3A0-8040-5A315719D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8" y="489392"/>
            <a:ext cx="2306877" cy="23068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vedstadens Basketball Fællesskab">
            <a:extLst>
              <a:ext uri="{FF2B5EF4-FFF2-40B4-BE49-F238E27FC236}">
                <a16:creationId xmlns:a16="http://schemas.microsoft.com/office/drawing/2014/main" id="{0C6ED079-2EC1-BE92-4EC3-2CACD3616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563" y="662669"/>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90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2734D-269F-4564-A2A6-1CC75F7DDD15}"/>
              </a:ext>
            </a:extLst>
          </p:cNvPr>
          <p:cNvSpPr>
            <a:spLocks noGrp="1"/>
          </p:cNvSpPr>
          <p:nvPr>
            <p:ph type="title"/>
          </p:nvPr>
        </p:nvSpPr>
        <p:spPr>
          <a:xfrm>
            <a:off x="1616529" y="587091"/>
            <a:ext cx="8958941" cy="466353"/>
          </a:xfrm>
        </p:spPr>
        <p:txBody>
          <a:bodyPr/>
          <a:lstStyle/>
          <a:p>
            <a:pPr algn="ctr"/>
            <a:r>
              <a:rPr lang="da-DK" dirty="0">
                <a:ea typeface="Verdana"/>
              </a:rPr>
              <a:t>Ungtrænerens rolle</a:t>
            </a:r>
          </a:p>
        </p:txBody>
      </p:sp>
      <p:pic>
        <p:nvPicPr>
          <p:cNvPr id="5" name="Grafik 4">
            <a:extLst>
              <a:ext uri="{FF2B5EF4-FFF2-40B4-BE49-F238E27FC236}">
                <a16:creationId xmlns:a16="http://schemas.microsoft.com/office/drawing/2014/main" id="{4AAE8D64-5177-62A7-75F2-382CF0A3348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6150" t="22184" r="35711" b="21016"/>
          <a:stretch/>
        </p:blipFill>
        <p:spPr>
          <a:xfrm>
            <a:off x="2301515" y="1268760"/>
            <a:ext cx="2137966" cy="3049712"/>
          </a:xfrm>
          <a:prstGeom prst="rect">
            <a:avLst/>
          </a:prstGeom>
        </p:spPr>
      </p:pic>
      <p:pic>
        <p:nvPicPr>
          <p:cNvPr id="8" name="Grafik 7">
            <a:extLst>
              <a:ext uri="{FF2B5EF4-FFF2-40B4-BE49-F238E27FC236}">
                <a16:creationId xmlns:a16="http://schemas.microsoft.com/office/drawing/2014/main" id="{FBC62014-06B6-8579-7A8B-4F5B897BC9B6}"/>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5954" t="21670" r="35907" b="21530"/>
          <a:stretch/>
        </p:blipFill>
        <p:spPr>
          <a:xfrm>
            <a:off x="695400" y="3191038"/>
            <a:ext cx="2137965" cy="3049711"/>
          </a:xfrm>
          <a:prstGeom prst="rect">
            <a:avLst/>
          </a:prstGeom>
        </p:spPr>
      </p:pic>
      <p:pic>
        <p:nvPicPr>
          <p:cNvPr id="10" name="Grafik 9">
            <a:extLst>
              <a:ext uri="{FF2B5EF4-FFF2-40B4-BE49-F238E27FC236}">
                <a16:creationId xmlns:a16="http://schemas.microsoft.com/office/drawing/2014/main" id="{0861EA57-0D8A-6A9B-6119-61CA1DD2B055}"/>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5720" t="22143" r="34851" b="21577"/>
          <a:stretch/>
        </p:blipFill>
        <p:spPr>
          <a:xfrm>
            <a:off x="3858352" y="3221197"/>
            <a:ext cx="2256742" cy="3049712"/>
          </a:xfrm>
          <a:prstGeom prst="rect">
            <a:avLst/>
          </a:prstGeom>
        </p:spPr>
      </p:pic>
      <p:sp>
        <p:nvSpPr>
          <p:cNvPr id="4" name="Titel 1">
            <a:extLst>
              <a:ext uri="{FF2B5EF4-FFF2-40B4-BE49-F238E27FC236}">
                <a16:creationId xmlns:a16="http://schemas.microsoft.com/office/drawing/2014/main" id="{BF644A06-3819-21BF-3A93-BD308C0AF9C0}"/>
              </a:ext>
            </a:extLst>
          </p:cNvPr>
          <p:cNvSpPr txBox="1">
            <a:spLocks/>
          </p:cNvSpPr>
          <p:nvPr/>
        </p:nvSpPr>
        <p:spPr>
          <a:xfrm>
            <a:off x="6600056" y="2060848"/>
            <a:ext cx="5313503" cy="3888432"/>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800" b="1" kern="1200" baseline="0">
                <a:solidFill>
                  <a:schemeClr val="tx1"/>
                </a:solidFill>
                <a:latin typeface="+mj-lt"/>
                <a:ea typeface="+mj-ea"/>
                <a:cs typeface="+mj-cs"/>
              </a:defRPr>
            </a:lvl1pPr>
          </a:lstStyle>
          <a:p>
            <a:pPr algn="ctr"/>
            <a:endParaRPr lang="da-DK" dirty="0">
              <a:ea typeface="Verdana"/>
            </a:endParaRPr>
          </a:p>
          <a:p>
            <a:pPr marL="342900" indent="-342900">
              <a:buFont typeface="Wingdings" panose="05000000000000000000" pitchFamily="2" charset="2"/>
              <a:buChar char="ü"/>
            </a:pPr>
            <a:r>
              <a:rPr lang="da-DK" sz="2000" b="0" dirty="0">
                <a:ea typeface="Verdana"/>
              </a:rPr>
              <a:t>Bindeled mellem udøver og ‘voksen’ træner</a:t>
            </a:r>
          </a:p>
          <a:p>
            <a:pPr marL="342900" indent="-342900">
              <a:buFont typeface="Wingdings" panose="05000000000000000000" pitchFamily="2" charset="2"/>
              <a:buChar char="ü"/>
            </a:pPr>
            <a:endParaRPr lang="da-DK" sz="2000" b="0" dirty="0">
              <a:ea typeface="Verdana"/>
            </a:endParaRPr>
          </a:p>
          <a:p>
            <a:pPr marL="342900" indent="-342900">
              <a:buFont typeface="Wingdings" panose="05000000000000000000" pitchFamily="2" charset="2"/>
              <a:buChar char="ü"/>
            </a:pPr>
            <a:r>
              <a:rPr lang="da-DK" sz="2000" b="0" dirty="0">
                <a:ea typeface="Verdana"/>
              </a:rPr>
              <a:t>Energiminister på holdet</a:t>
            </a:r>
          </a:p>
          <a:p>
            <a:pPr marL="342900" indent="-342900">
              <a:buFont typeface="Wingdings" panose="05000000000000000000" pitchFamily="2" charset="2"/>
              <a:buChar char="ü"/>
            </a:pPr>
            <a:endParaRPr lang="da-DK" sz="2000" b="0" dirty="0">
              <a:ea typeface="Verdana"/>
            </a:endParaRPr>
          </a:p>
          <a:p>
            <a:pPr marL="342900" indent="-342900">
              <a:buFont typeface="Wingdings" panose="05000000000000000000" pitchFamily="2" charset="2"/>
              <a:buChar char="ü"/>
            </a:pPr>
            <a:r>
              <a:rPr lang="da-DK" sz="2000" b="0" dirty="0">
                <a:ea typeface="Verdana"/>
              </a:rPr>
              <a:t>Enorm stærk ressource før træning</a:t>
            </a:r>
          </a:p>
          <a:p>
            <a:pPr marL="342900" indent="-342900">
              <a:buFont typeface="Wingdings" panose="05000000000000000000" pitchFamily="2" charset="2"/>
              <a:buChar char="ü"/>
            </a:pPr>
            <a:endParaRPr lang="da-DK" sz="2000" b="0" dirty="0">
              <a:ea typeface="Verdana"/>
            </a:endParaRPr>
          </a:p>
          <a:p>
            <a:pPr marL="342900" indent="-342900">
              <a:buFont typeface="Wingdings" panose="05000000000000000000" pitchFamily="2" charset="2"/>
              <a:buChar char="ü"/>
            </a:pPr>
            <a:r>
              <a:rPr lang="da-DK" sz="2000" b="0" dirty="0">
                <a:ea typeface="Verdana"/>
              </a:rPr>
              <a:t>Velkomstværter</a:t>
            </a:r>
          </a:p>
          <a:p>
            <a:pPr marL="342900" indent="-342900">
              <a:buFont typeface="Wingdings" panose="05000000000000000000" pitchFamily="2" charset="2"/>
              <a:buChar char="ü"/>
            </a:pPr>
            <a:endParaRPr lang="da-DK" sz="2000" b="0" dirty="0">
              <a:ea typeface="Verdana"/>
            </a:endParaRPr>
          </a:p>
          <a:p>
            <a:pPr marL="342900" indent="-342900">
              <a:buFont typeface="Wingdings" panose="05000000000000000000" pitchFamily="2" charset="2"/>
              <a:buChar char="ü"/>
            </a:pPr>
            <a:r>
              <a:rPr lang="da-DK" sz="2000" b="0" dirty="0">
                <a:ea typeface="Verdana"/>
              </a:rPr>
              <a:t>Træningens helte</a:t>
            </a:r>
          </a:p>
          <a:p>
            <a:pPr marL="342900" indent="-342900">
              <a:buFont typeface="Wingdings" panose="05000000000000000000" pitchFamily="2" charset="2"/>
              <a:buChar char="ü"/>
            </a:pPr>
            <a:endParaRPr lang="da-DK" sz="2000" b="0" dirty="0">
              <a:ea typeface="Verdana"/>
            </a:endParaRPr>
          </a:p>
          <a:p>
            <a:pPr marL="342900" indent="-342900">
              <a:buFont typeface="Wingdings" panose="05000000000000000000" pitchFamily="2" charset="2"/>
              <a:buChar char="ü"/>
            </a:pPr>
            <a:r>
              <a:rPr lang="da-DK" sz="2000" b="0" dirty="0">
                <a:ea typeface="Verdana"/>
              </a:rPr>
              <a:t>Dygtige forviser til øvelser</a:t>
            </a:r>
          </a:p>
          <a:p>
            <a:pPr marL="285750" indent="-285750">
              <a:buFont typeface="Arial" panose="020B0604020202020204" pitchFamily="34" charset="0"/>
              <a:buChar char="•"/>
            </a:pPr>
            <a:endParaRPr lang="da-DK" sz="1600" dirty="0">
              <a:ea typeface="Verdana"/>
            </a:endParaRPr>
          </a:p>
          <a:p>
            <a:endParaRPr lang="da-DK" sz="1600" dirty="0">
              <a:ea typeface="Verdana"/>
            </a:endParaRPr>
          </a:p>
          <a:p>
            <a:pPr marL="285750" indent="-285750">
              <a:buFont typeface="Arial" panose="020B0604020202020204" pitchFamily="34" charset="0"/>
              <a:buChar char="•"/>
            </a:pPr>
            <a:endParaRPr lang="da-DK" sz="1600" dirty="0">
              <a:ea typeface="Verdana"/>
            </a:endParaRPr>
          </a:p>
          <a:p>
            <a:pPr marL="285750" indent="-285750">
              <a:buFont typeface="Arial" panose="020B0604020202020204" pitchFamily="34" charset="0"/>
              <a:buChar char="•"/>
            </a:pPr>
            <a:endParaRPr lang="da-DK" sz="1600" dirty="0">
              <a:ea typeface="Verdana"/>
            </a:endParaRPr>
          </a:p>
          <a:p>
            <a:pPr marL="285750" indent="-285750">
              <a:buFont typeface="Arial" panose="020B0604020202020204" pitchFamily="34" charset="0"/>
              <a:buChar char="•"/>
            </a:pPr>
            <a:endParaRPr lang="da-DK" sz="1600" dirty="0">
              <a:ea typeface="Verdana"/>
            </a:endParaRPr>
          </a:p>
        </p:txBody>
      </p:sp>
    </p:spTree>
    <p:extLst>
      <p:ext uri="{BB962C8B-B14F-4D97-AF65-F5344CB8AC3E}">
        <p14:creationId xmlns:p14="http://schemas.microsoft.com/office/powerpoint/2010/main" val="3079037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17C1D5F-9168-4ECD-8CB2-A9FC38B73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27941558-3535-48CA-9709-1269A6A726E4}"/>
              </a:ext>
            </a:extLst>
          </p:cNvPr>
          <p:cNvSpPr/>
          <p:nvPr/>
        </p:nvSpPr>
        <p:spPr>
          <a:xfrm>
            <a:off x="0" y="0"/>
            <a:ext cx="12192000" cy="6858000"/>
          </a:xfrm>
          <a:prstGeom prst="rect">
            <a:avLst/>
          </a:prstGeom>
          <a:solidFill>
            <a:schemeClr val="accent6">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noProof="0" dirty="0">
              <a:solidFill>
                <a:schemeClr val="tx1"/>
              </a:solidFill>
            </a:endParaRPr>
          </a:p>
        </p:txBody>
      </p:sp>
      <p:sp>
        <p:nvSpPr>
          <p:cNvPr id="7" name="Titel 8">
            <a:extLst>
              <a:ext uri="{FF2B5EF4-FFF2-40B4-BE49-F238E27FC236}">
                <a16:creationId xmlns:a16="http://schemas.microsoft.com/office/drawing/2014/main" id="{A6430E67-30E4-4F21-90BA-A0F1E8BA3FE5}"/>
              </a:ext>
            </a:extLst>
          </p:cNvPr>
          <p:cNvSpPr txBox="1">
            <a:spLocks/>
          </p:cNvSpPr>
          <p:nvPr/>
        </p:nvSpPr>
        <p:spPr>
          <a:xfrm>
            <a:off x="3503712" y="2498197"/>
            <a:ext cx="8342176" cy="1699223"/>
          </a:xfrm>
          <a:prstGeom prst="rect">
            <a:avLst/>
          </a:prstGeom>
          <a:noFill/>
        </p:spPr>
        <p:txBody>
          <a:bodyPr vert="horz" lIns="0" tIns="0" rIns="0" bIns="0" rtlCol="0" anchor="t" anchorCtr="0">
            <a:noAutofit/>
          </a:bodyPr>
          <a:lstStyle>
            <a:lvl1pPr algn="l" defTabSz="914400" rtl="0" eaLnBrk="1" latinLnBrk="0" hangingPunct="1">
              <a:lnSpc>
                <a:spcPct val="83000"/>
              </a:lnSpc>
              <a:spcBef>
                <a:spcPct val="0"/>
              </a:spcBef>
              <a:buNone/>
              <a:defRPr sz="2800" b="1" kern="1200" baseline="0">
                <a:solidFill>
                  <a:schemeClr val="tx1"/>
                </a:solidFill>
                <a:latin typeface="+mj-lt"/>
                <a:ea typeface="+mj-ea"/>
                <a:cs typeface="+mj-cs"/>
              </a:defRPr>
            </a:lvl1pPr>
          </a:lstStyle>
          <a:p>
            <a:pPr>
              <a:lnSpc>
                <a:spcPts val="6000"/>
              </a:lnSpc>
            </a:pPr>
            <a:r>
              <a:rPr lang="da-DK" sz="5400" dirty="0">
                <a:solidFill>
                  <a:schemeClr val="bg1"/>
                </a:solidFill>
              </a:rPr>
              <a:t>FÆLLES TRÆNERDAG</a:t>
            </a:r>
          </a:p>
        </p:txBody>
      </p:sp>
      <p:sp>
        <p:nvSpPr>
          <p:cNvPr id="11" name="Tekstfelt 10">
            <a:extLst>
              <a:ext uri="{FF2B5EF4-FFF2-40B4-BE49-F238E27FC236}">
                <a16:creationId xmlns:a16="http://schemas.microsoft.com/office/drawing/2014/main" id="{0E3FDBE5-0032-4537-9FE1-424D6C468276}"/>
              </a:ext>
            </a:extLst>
          </p:cNvPr>
          <p:cNvSpPr txBox="1"/>
          <p:nvPr/>
        </p:nvSpPr>
        <p:spPr>
          <a:xfrm>
            <a:off x="3503712" y="3309246"/>
            <a:ext cx="7776864" cy="369332"/>
          </a:xfrm>
          <a:prstGeom prst="rect">
            <a:avLst/>
          </a:prstGeom>
          <a:noFill/>
        </p:spPr>
        <p:txBody>
          <a:bodyPr wrap="square" rtlCol="0">
            <a:spAutoFit/>
          </a:bodyPr>
          <a:lstStyle/>
          <a:p>
            <a:r>
              <a:rPr lang="da-DK" dirty="0">
                <a:solidFill>
                  <a:schemeClr val="bg1"/>
                </a:solidFill>
              </a:rPr>
              <a:t>Gør </a:t>
            </a:r>
            <a:r>
              <a:rPr lang="da-DK" dirty="0" err="1">
                <a:solidFill>
                  <a:schemeClr val="bg1"/>
                </a:solidFill>
              </a:rPr>
              <a:t>ungtrænere</a:t>
            </a:r>
            <a:r>
              <a:rPr lang="da-DK" dirty="0">
                <a:solidFill>
                  <a:schemeClr val="bg1"/>
                </a:solidFill>
              </a:rPr>
              <a:t> til en fast del af foreningens fremtid!</a:t>
            </a:r>
          </a:p>
        </p:txBody>
      </p:sp>
      <p:pic>
        <p:nvPicPr>
          <p:cNvPr id="6" name="Billede 5">
            <a:extLst>
              <a:ext uri="{FF2B5EF4-FFF2-40B4-BE49-F238E27FC236}">
                <a16:creationId xmlns:a16="http://schemas.microsoft.com/office/drawing/2014/main" id="{26738213-4E2C-470B-90EF-6E4565316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9" y="1691624"/>
            <a:ext cx="10906390" cy="3312368"/>
          </a:xfrm>
          <a:prstGeom prst="rect">
            <a:avLst/>
          </a:prstGeom>
        </p:spPr>
      </p:pic>
    </p:spTree>
    <p:extLst>
      <p:ext uri="{BB962C8B-B14F-4D97-AF65-F5344CB8AC3E}">
        <p14:creationId xmlns:p14="http://schemas.microsoft.com/office/powerpoint/2010/main" val="1859050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35A06-140F-959A-F7CC-5A050151A58B}"/>
              </a:ext>
            </a:extLst>
          </p:cNvPr>
          <p:cNvSpPr>
            <a:spLocks noGrp="1"/>
          </p:cNvSpPr>
          <p:nvPr>
            <p:ph type="title"/>
          </p:nvPr>
        </p:nvSpPr>
        <p:spPr/>
        <p:txBody>
          <a:bodyPr/>
          <a:lstStyle/>
          <a:p>
            <a:r>
              <a:rPr lang="da-DK" dirty="0"/>
              <a:t>Hvad er Fælles Trænerdag</a:t>
            </a:r>
          </a:p>
        </p:txBody>
      </p:sp>
      <p:sp>
        <p:nvSpPr>
          <p:cNvPr id="4" name="Pladsholder til indhold 3">
            <a:extLst>
              <a:ext uri="{FF2B5EF4-FFF2-40B4-BE49-F238E27FC236}">
                <a16:creationId xmlns:a16="http://schemas.microsoft.com/office/drawing/2014/main" id="{BC432807-65C7-6811-1053-089DBEC207D4}"/>
              </a:ext>
            </a:extLst>
          </p:cNvPr>
          <p:cNvSpPr>
            <a:spLocks noGrp="1"/>
          </p:cNvSpPr>
          <p:nvPr>
            <p:ph type="body" sz="quarter" idx="15"/>
          </p:nvPr>
        </p:nvSpPr>
        <p:spPr>
          <a:xfrm>
            <a:off x="911424" y="1340768"/>
            <a:ext cx="10396339" cy="4104455"/>
          </a:xfrm>
        </p:spPr>
        <p:txBody>
          <a:bodyPr/>
          <a:lstStyle/>
          <a:p>
            <a:pPr marL="171450" indent="-171450">
              <a:buFont typeface="Arial" panose="020B0604020202020204" pitchFamily="34" charset="0"/>
              <a:buChar char="•"/>
            </a:pPr>
            <a:r>
              <a:rPr lang="da-DK" dirty="0"/>
              <a:t>Årgangsuddannelse af unge medlemmer (fx et helt U14 hold)</a:t>
            </a:r>
            <a:br>
              <a:rPr lang="da-DK" dirty="0"/>
            </a:br>
            <a:r>
              <a:rPr lang="da-DK" dirty="0"/>
              <a:t>”obligatorisk” for samme aldersgruppe – Hvert år!</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Målgruppen er 13-15(17) årige</a:t>
            </a:r>
          </a:p>
          <a:p>
            <a:pPr marL="171450" indent="-171450">
              <a:buFont typeface="Arial" panose="020B0604020202020204" pitchFamily="34" charset="0"/>
              <a:buChar char="•"/>
            </a:pPr>
            <a:r>
              <a:rPr lang="da-DK" dirty="0"/>
              <a:t>4 timer – ca. 2 timers teori og 2 timers praktik</a:t>
            </a:r>
            <a:br>
              <a:rPr lang="da-DK" dirty="0"/>
            </a:br>
            <a:endParaRPr lang="da-DK" dirty="0"/>
          </a:p>
          <a:p>
            <a:pPr marL="171450" indent="-171450">
              <a:buFont typeface="Arial" panose="020B0604020202020204" pitchFamily="34" charset="0"/>
              <a:buChar char="•"/>
            </a:pPr>
            <a:r>
              <a:rPr lang="da-DK" b="1" u="sng" dirty="0"/>
              <a:t>T</a:t>
            </a:r>
            <a:r>
              <a:rPr lang="da-DK" sz="1600" b="1" u="sng" dirty="0"/>
              <a:t>rænergerningen skal være et aktivt fravalg i stedet for et ukendt tilvalg</a:t>
            </a:r>
            <a:br>
              <a:rPr lang="da-DK" sz="1600" b="1" u="sng" dirty="0"/>
            </a:br>
            <a:endParaRPr lang="da-DK" sz="1600" b="1" u="sng" dirty="0"/>
          </a:p>
          <a:p>
            <a:pPr marL="171450" indent="-171450">
              <a:buFont typeface="Arial" panose="020B0604020202020204" pitchFamily="34" charset="0"/>
              <a:buChar char="•"/>
            </a:pPr>
            <a:r>
              <a:rPr lang="da-DK" dirty="0"/>
              <a:t>Vække </a:t>
            </a:r>
            <a:r>
              <a:rPr lang="da-DK" u="sng" dirty="0"/>
              <a:t>træneren i maven </a:t>
            </a:r>
            <a:r>
              <a:rPr lang="da-DK" dirty="0"/>
              <a:t>hos flere af de unge – også dem som ikke larmer!</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Strategisk værktøj til at rekruttere nye unge</a:t>
            </a:r>
            <a:br>
              <a:rPr lang="da-DK" dirty="0"/>
            </a:br>
            <a:r>
              <a:rPr lang="da-DK" dirty="0"/>
              <a:t>Det er let for foreningen at gå i gang med, men kræver prioritering at vedligeholde!</a:t>
            </a:r>
          </a:p>
          <a:p>
            <a:pPr marL="171450" indent="-171450">
              <a:buFont typeface="Arial" panose="020B0604020202020204" pitchFamily="34" charset="0"/>
              <a:buChar char="•"/>
            </a:pPr>
            <a:endParaRPr lang="da-DK" dirty="0"/>
          </a:p>
        </p:txBody>
      </p:sp>
      <p:pic>
        <p:nvPicPr>
          <p:cNvPr id="3" name="Picture 2" descr="Borger | Københavns Kommunes hjemmeside">
            <a:extLst>
              <a:ext uri="{FF2B5EF4-FFF2-40B4-BE49-F238E27FC236}">
                <a16:creationId xmlns:a16="http://schemas.microsoft.com/office/drawing/2014/main" id="{0ADB544C-EABA-C5FD-A8C5-C5B54078B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4715" y="6237312"/>
            <a:ext cx="648072" cy="491540"/>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31B2592D-692E-43B0-DC2F-70EF88E1F82F}"/>
              </a:ext>
            </a:extLst>
          </p:cNvPr>
          <p:cNvPicPr>
            <a:picLocks noChangeAspect="1"/>
          </p:cNvPicPr>
          <p:nvPr/>
        </p:nvPicPr>
        <p:blipFill>
          <a:blip r:embed="rId4"/>
          <a:stretch>
            <a:fillRect/>
          </a:stretch>
        </p:blipFill>
        <p:spPr>
          <a:xfrm>
            <a:off x="7608168" y="404664"/>
            <a:ext cx="4400550" cy="2476500"/>
          </a:xfrm>
          <a:prstGeom prst="rect">
            <a:avLst/>
          </a:prstGeom>
        </p:spPr>
      </p:pic>
    </p:spTree>
    <p:extLst>
      <p:ext uri="{BB962C8B-B14F-4D97-AF65-F5344CB8AC3E}">
        <p14:creationId xmlns:p14="http://schemas.microsoft.com/office/powerpoint/2010/main" val="74348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GI PowerPoint 16 x 9 blå">
  <a:themeElements>
    <a:clrScheme name="DGI farver">
      <a:dk1>
        <a:sysClr val="windowText" lastClr="000000"/>
      </a:dk1>
      <a:lt1>
        <a:sysClr val="window" lastClr="FFFFFF"/>
      </a:lt1>
      <a:dk2>
        <a:srgbClr val="642882"/>
      </a:dk2>
      <a:lt2>
        <a:srgbClr val="FFE600"/>
      </a:lt2>
      <a:accent1>
        <a:srgbClr val="32BEC8"/>
      </a:accent1>
      <a:accent2>
        <a:srgbClr val="000000"/>
      </a:accent2>
      <a:accent3>
        <a:srgbClr val="3CB450"/>
      </a:accent3>
      <a:accent4>
        <a:srgbClr val="D22850"/>
      </a:accent4>
      <a:accent5>
        <a:srgbClr val="2878C8"/>
      </a:accent5>
      <a:accent6>
        <a:srgbClr val="D23C00"/>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sz="1200" noProof="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å DGI  PP-skabelon - 9x16 redigeret med billedforside" id="{BDD29205-764B-459E-AE6E-65B9235E2767}" vid="{C700867C-0945-4FD1-8A11-0D094C2CB8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imerDocPubDoc xmlns="d0bd6786-ad85-40c0-9203-fc8d3be23ead">true</MimerDocPubDoc>
    <MimerSaveToArchive xmlns="d0bd6786-ad85-40c0-9203-fc8d3be23ead">false</MimerSaveToArchive>
    <MimerDocumentType xmlns="d0bd6786-ad85-40c0-9203-fc8d3be23ead" xsi:nil="true"/>
    <MimerExpirationDate xmlns="d0bd6786-ad85-40c0-9203-fc8d3be23ead" xsi:nil="true"/>
    <MimerDocId xmlns="d0bd6786-ad85-40c0-9203-fc8d3be23ead">8c5a73ee2bec4a9ab04dbde6dc83b1b0</MimerDocId>
  </documentManagement>
</p:properties>
</file>

<file path=customXml/item2.xml><?xml version="1.0" encoding="utf-8"?>
<?mso-contentType ?>
<spe:Receivers xmlns:spe="http://schemas.microsoft.com/sharepoint/events">
  <Receiver>
    <Name/>
    <Synchronization>Synchronous</Synchronization>
    <Type>1</Type>
    <SequenceNumber>65535</SequenceNumber>
    <Url/>
    <Assembly>DGI.Mimer, Version=1.0.0.0, Culture=neutral, PublicKeyToken=d6d639199e6f172d</Assembly>
    <Class>DGI.Mimer.EventReceivers.MimerId</Class>
    <Data/>
    <Filter/>
  </Receiver>
  <Receiver>
    <Name/>
    <Synchronization>Asynchronous</Synchronization>
    <Type>10001</Type>
    <SequenceNumber>65535</SequenceNumber>
    <Url/>
    <Assembly>DGI.Mimer, Version=1.0.0.0, Culture=neutral, PublicKeyToken=d6d639199e6f172d</Assembly>
    <Class>DGI.Mimer.EventReceivers.MimerId</Class>
    <Data/>
    <Filter/>
  </Receiver>
  <Receiver>
    <Name/>
    <Synchronization>Synchronous</Synchronization>
    <Type>2</Type>
    <SequenceNumber>65535</SequenceNumber>
    <Url/>
    <Assembly>DGI.Mimer, Version=1.0.0.0, Culture=neutral, PublicKeyToken=d6d639199e6f172d</Assembly>
    <Class>DGI.Mimer.EventReceivers.MimerId</Class>
    <Data/>
    <Filter/>
  </Receiver>
  <Receiver>
    <Name/>
    <Synchronization>Synchronous</Synchronization>
    <Type>9</Type>
    <SequenceNumber>65535</SequenceNumber>
    <Url/>
    <Assembly>DGI.Mimer, Version=1.0.0.0, Culture=neutral, PublicKeyToken=d6d639199e6f172d</Assembly>
    <Class>DGI.Mimer.EventReceivers.MimerId</Class>
    <Data/>
    <Filter/>
  </Receiver>
  <Receiver>
    <Name/>
    <Synchronization>Asynchronous</Synchronization>
    <Type>10003</Type>
    <SequenceNumber>65535</SequenceNumber>
    <Url/>
    <Assembly>DGI.Mimer, Version=1.0.0.0, Culture=neutral, PublicKeyToken=d6d639199e6f172d</Assembly>
    <Class>DGI.Mimer.EventReceivers.MimerId</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PowerPoint" ma:contentTypeID="0x0101002FC4A2EC31164BEC83D2656A73AEFD43001799F37D6DD74C2CAC407CC5B3B7096C00E7D07CDE3A05F64D925E9730EE55922A" ma:contentTypeVersion="8" ma:contentTypeDescription="Opret et nyt dokument." ma:contentTypeScope="" ma:versionID="ddba7ee9981da7a69567596ef85cd92c">
  <xsd:schema xmlns:xsd="http://www.w3.org/2001/XMLSchema" xmlns:xs="http://www.w3.org/2001/XMLSchema" xmlns:p="http://schemas.microsoft.com/office/2006/metadata/properties" xmlns:ns2="d0bd6786-ad85-40c0-9203-fc8d3be23ead" targetNamespace="http://schemas.microsoft.com/office/2006/metadata/properties" ma:root="true" ma:fieldsID="9049d9c7d196c7ef5d04d5e983aa2352" ns2:_="">
    <xsd:import namespace="d0bd6786-ad85-40c0-9203-fc8d3be23ead"/>
    <xsd:element name="properties">
      <xsd:complexType>
        <xsd:sequence>
          <xsd:element name="documentManagement">
            <xsd:complexType>
              <xsd:all>
                <xsd:element ref="ns2:MimerDocId" minOccurs="0"/>
                <xsd:element ref="ns2:MimerDocPubDoc" minOccurs="0"/>
                <xsd:element ref="ns2:MimerSaveToArchive" minOccurs="0"/>
                <xsd:element ref="ns2:MimerExpirationDate" minOccurs="0"/>
                <xsd:element ref="ns2:MimerDocumentType" minOccurs="0"/>
                <xsd:element ref="ns2:MimerDocumentTempl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bd6786-ad85-40c0-9203-fc8d3be23ead" elementFormDefault="qualified">
    <xsd:import namespace="http://schemas.microsoft.com/office/2006/documentManagement/types"/>
    <xsd:import namespace="http://schemas.microsoft.com/office/infopath/2007/PartnerControls"/>
    <xsd:element name="MimerDocId" ma:index="8" nillable="true" ma:displayName="Mimer dokument ID" ma:internalName="MimerDocId" ma:readOnly="true">
      <xsd:simpleType>
        <xsd:restriction base="dms:Text"/>
      </xsd:simpleType>
    </xsd:element>
    <xsd:element name="MimerDocPubDoc" ma:index="9" nillable="true" ma:displayName="Publicér til internet" ma:description="Dokumentet kan åbnes med et offentligt link, hvis dokumentet er gemt i et åbent dokumentbibliotek." ma:internalName="MimerDocPubDoc">
      <xsd:simpleType>
        <xsd:restriction base="dms:Boolean"/>
      </xsd:simpleType>
    </xsd:element>
    <xsd:element name="MimerSaveToArchive" ma:index="10" nillable="true" ma:displayName="Gem til statens arkiv" ma:internalName="MimerSaveToArchive">
      <xsd:simpleType>
        <xsd:restriction base="dms:Boolean"/>
      </xsd:simpleType>
    </xsd:element>
    <xsd:element name="MimerExpirationDate" ma:index="11" nillable="true" ma:displayName="Udløbsdato" ma:description="Efter udløbsdatoen medtages dokumentet ikke længere i søgeresultater." ma:format="DateOnly" ma:internalName="MimerExpirationDate">
      <xsd:simpleType>
        <xsd:restriction base="dms:DateTime"/>
      </xsd:simpleType>
    </xsd:element>
    <xsd:element name="MimerDocumentType" ma:index="12" nillable="true" ma:displayName="Dokumenttype" ma:description="Beskriver dokumentets type. Ret gerne teksten til den mest præcise beskrivelse af dokumenttypen, f.eks. Referat, Præsentation, Rapport e.l." ma:internalName="MimerDocumentType">
      <xsd:simpleType>
        <xsd:restriction base="dms:Text"/>
      </xsd:simpleType>
    </xsd:element>
    <xsd:element name="MimerDocumentTemplate" ma:index="13" nillable="true" ma:displayName="Dokumentskabelon" ma:description="Reference til den skabelon, dokumentet er oprettet ud fra." ma:internalName="MimerDocumentTemplat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ma:index="14"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A90513-AD64-4A17-837A-151CADB46E02}">
  <ds:schemaRefs>
    <ds:schemaRef ds:uri="d0bd6786-ad85-40c0-9203-fc8d3be23ead"/>
    <ds:schemaRef ds:uri="http://purl.org/dc/terms/"/>
    <ds:schemaRef ds:uri="http://www.w3.org/XML/1998/namespac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5590C4CE-4654-4A96-A17C-AB09B5677CEC}">
  <ds:schemaRefs>
    <ds:schemaRef ds:uri="http://schemas.microsoft.com/sharepoint/events"/>
  </ds:schemaRefs>
</ds:datastoreItem>
</file>

<file path=customXml/itemProps3.xml><?xml version="1.0" encoding="utf-8"?>
<ds:datastoreItem xmlns:ds="http://schemas.openxmlformats.org/officeDocument/2006/customXml" ds:itemID="{BAEA0E83-4FC7-4A2A-B7A6-EE6EA8CC8AC1}">
  <ds:schemaRefs>
    <ds:schemaRef ds:uri="http://schemas.microsoft.com/sharepoint/v3/contenttype/forms"/>
  </ds:schemaRefs>
</ds:datastoreItem>
</file>

<file path=customXml/itemProps4.xml><?xml version="1.0" encoding="utf-8"?>
<ds:datastoreItem xmlns:ds="http://schemas.openxmlformats.org/officeDocument/2006/customXml" ds:itemID="{EE95E510-CB09-483B-BFA7-64693DCF2B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bd6786-ad85-40c0-9203-fc8d3be23e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1207</Words>
  <Application>Microsoft Office PowerPoint</Application>
  <PresentationFormat>Widescreen</PresentationFormat>
  <Paragraphs>192</Paragraphs>
  <Slides>24</Slides>
  <Notes>8</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24</vt:i4>
      </vt:variant>
    </vt:vector>
  </HeadingPairs>
  <TitlesOfParts>
    <vt:vector size="32" baseType="lpstr">
      <vt:lpstr>Arial</vt:lpstr>
      <vt:lpstr>Calibri</vt:lpstr>
      <vt:lpstr>KBH</vt:lpstr>
      <vt:lpstr>KBH Tekst</vt:lpstr>
      <vt:lpstr>Verdana</vt:lpstr>
      <vt:lpstr>Wingdings</vt:lpstr>
      <vt:lpstr>Wingdings 2</vt:lpstr>
      <vt:lpstr>DGI PowerPoint 16 x 9 blå</vt:lpstr>
      <vt:lpstr>Brug unge trænere som rollemodeller  og gejst-skabere  Sådan får I de yngste med</vt:lpstr>
      <vt:lpstr>PowerPoint-præsentation</vt:lpstr>
      <vt:lpstr>Målgruppebeskrivelse og udvikling</vt:lpstr>
      <vt:lpstr>13-18-årige piger</vt:lpstr>
      <vt:lpstr>Interview med Toke og David Amager Gators</vt:lpstr>
      <vt:lpstr>PowerPoint-præsentation</vt:lpstr>
      <vt:lpstr>Ungtrænerens rolle</vt:lpstr>
      <vt:lpstr>PowerPoint-præsentation</vt:lpstr>
      <vt:lpstr>Hvad er Fælles Trænerdag</vt:lpstr>
      <vt:lpstr>Hvorfor er 'Fælles Trænerdag’ en god idé?</vt:lpstr>
      <vt:lpstr>PowerPoint-præsentation</vt:lpstr>
      <vt:lpstr>PowerPoint-præsentation</vt:lpstr>
      <vt:lpstr>Udviklingstrappen for ungtrænere</vt:lpstr>
      <vt:lpstr>Data for Københavns Kommune</vt:lpstr>
      <vt:lpstr>PowerPoint-præsentation</vt:lpstr>
      <vt:lpstr>Sådan får I de yngste med – 0-6 årige</vt:lpstr>
      <vt:lpstr>Sådan får I de yngste med – Under 6 år</vt:lpstr>
      <vt:lpstr>Valby Badminton Club – 0-6 årige</vt:lpstr>
      <vt:lpstr>Foreningscase Valby Badminton Club</vt:lpstr>
      <vt:lpstr>Valby Badminton Club </vt:lpstr>
      <vt:lpstr>PowerPoint-præsentation</vt:lpstr>
      <vt:lpstr>PowerPoint-præsentation</vt:lpstr>
      <vt:lpstr>PowerPoint-præsentation</vt:lpstr>
      <vt:lpstr>Hvad kan I gøre herfra?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2014-07-17T21:54:48Z</dcterms:created>
  <dcterms:modified xsi:type="dcterms:W3CDTF">2024-04-18T14:10:39Z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0x0101002FC4A2EC31164BEC83D2656A73AEFD43001799F37D6DD74C2CAC407CC5B3B7096C00E7D07CDE3A05F64D925E9730EE55922A</vt:lpwstr>
  </property>
</Properties>
</file>