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  <p:sldMasterId id="2147483663" r:id="rId6"/>
  </p:sldMasterIdLst>
  <p:notesMasterIdLst>
    <p:notesMasterId r:id="rId32"/>
  </p:notesMasterIdLst>
  <p:sldIdLst>
    <p:sldId id="328" r:id="rId7"/>
    <p:sldId id="2147196719" r:id="rId8"/>
    <p:sldId id="2147196745" r:id="rId9"/>
    <p:sldId id="2147196748" r:id="rId10"/>
    <p:sldId id="2147196749" r:id="rId11"/>
    <p:sldId id="2147196750" r:id="rId12"/>
    <p:sldId id="338" r:id="rId13"/>
    <p:sldId id="344" r:id="rId14"/>
    <p:sldId id="331" r:id="rId15"/>
    <p:sldId id="333" r:id="rId16"/>
    <p:sldId id="345" r:id="rId17"/>
    <p:sldId id="321" r:id="rId18"/>
    <p:sldId id="286" r:id="rId19"/>
    <p:sldId id="323" r:id="rId20"/>
    <p:sldId id="324" r:id="rId21"/>
    <p:sldId id="325" r:id="rId22"/>
    <p:sldId id="326" r:id="rId23"/>
    <p:sldId id="327" r:id="rId24"/>
    <p:sldId id="334" r:id="rId25"/>
    <p:sldId id="335" r:id="rId26"/>
    <p:sldId id="337" r:id="rId27"/>
    <p:sldId id="341" r:id="rId28"/>
    <p:sldId id="336" r:id="rId29"/>
    <p:sldId id="342" r:id="rId30"/>
    <p:sldId id="343" r:id="rId31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43A105-CD0B-4514-B103-91AA97ED811A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6851D293-7B49-4232-BBED-1011B3235AFC}">
      <dgm:prSet phldrT="[Tekst]" custT="1"/>
      <dgm:spPr>
        <a:solidFill>
          <a:srgbClr val="FFC000"/>
        </a:solidFill>
      </dgm:spPr>
      <dgm:t>
        <a:bodyPr/>
        <a:lstStyle/>
        <a:p>
          <a:r>
            <a:rPr lang="da-DK" sz="2400" dirty="0">
              <a:solidFill>
                <a:schemeClr val="tx1"/>
              </a:solidFill>
              <a:latin typeface="KBH Black"/>
            </a:rPr>
            <a:t>2025</a:t>
          </a:r>
          <a:endParaRPr lang="da-DK" sz="2400" dirty="0">
            <a:solidFill>
              <a:schemeClr val="tx1"/>
            </a:solidFill>
          </a:endParaRPr>
        </a:p>
      </dgm:t>
    </dgm:pt>
    <dgm:pt modelId="{E2F0C611-9BB9-4B6D-B612-ABC8ED8FC1CE}" type="parTrans" cxnId="{8FEDAF73-4F20-4561-8573-636CE706FE03}">
      <dgm:prSet/>
      <dgm:spPr/>
      <dgm:t>
        <a:bodyPr/>
        <a:lstStyle/>
        <a:p>
          <a:endParaRPr lang="da-DK"/>
        </a:p>
      </dgm:t>
    </dgm:pt>
    <dgm:pt modelId="{A28E3F1F-4DD3-4B54-85FB-284802C35347}" type="sibTrans" cxnId="{8FEDAF73-4F20-4561-8573-636CE706FE03}">
      <dgm:prSet/>
      <dgm:spPr/>
      <dgm:t>
        <a:bodyPr/>
        <a:lstStyle/>
        <a:p>
          <a:endParaRPr lang="da-DK"/>
        </a:p>
      </dgm:t>
    </dgm:pt>
    <dgm:pt modelId="{085C3739-F7BD-40A7-8657-B7351FD8F8B6}">
      <dgm:prSet phldrT="[Tekst]" custT="1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da-DK" sz="2400">
              <a:latin typeface="KBH Black"/>
            </a:rPr>
            <a:t>2026</a:t>
          </a:r>
          <a:endParaRPr lang="da-DK" sz="2400"/>
        </a:p>
      </dgm:t>
    </dgm:pt>
    <dgm:pt modelId="{0D0ED885-AC6C-40F6-AF64-C911B9D7535C}" type="sibTrans" cxnId="{8543A4C7-6833-41DC-87CA-1EC1F881E805}">
      <dgm:prSet/>
      <dgm:spPr/>
      <dgm:t>
        <a:bodyPr/>
        <a:lstStyle/>
        <a:p>
          <a:endParaRPr lang="da-DK"/>
        </a:p>
      </dgm:t>
    </dgm:pt>
    <dgm:pt modelId="{5AFC96B7-2962-4A5A-952A-91F2872B90C8}" type="parTrans" cxnId="{8543A4C7-6833-41DC-87CA-1EC1F881E805}">
      <dgm:prSet/>
      <dgm:spPr/>
      <dgm:t>
        <a:bodyPr/>
        <a:lstStyle/>
        <a:p>
          <a:endParaRPr lang="da-DK"/>
        </a:p>
      </dgm:t>
    </dgm:pt>
    <dgm:pt modelId="{C8C0C718-A3A8-4ADD-B6D3-F5AB6AC4CD85}">
      <dgm:prSet custT="1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da-DK" sz="2400" dirty="0">
              <a:latin typeface="KBH Black"/>
            </a:rPr>
            <a:t>2027</a:t>
          </a:r>
          <a:endParaRPr lang="da-DK" sz="2400" dirty="0"/>
        </a:p>
      </dgm:t>
    </dgm:pt>
    <dgm:pt modelId="{9C742035-74B2-475A-AB68-4FEBF9140B41}" type="parTrans" cxnId="{09BE6A30-4614-43EA-8AF0-CCFEDC464357}">
      <dgm:prSet/>
      <dgm:spPr/>
      <dgm:t>
        <a:bodyPr/>
        <a:lstStyle/>
        <a:p>
          <a:endParaRPr lang="da-DK"/>
        </a:p>
      </dgm:t>
    </dgm:pt>
    <dgm:pt modelId="{D9052E51-96ED-4C63-AC3B-69D67467A4B7}" type="sibTrans" cxnId="{09BE6A30-4614-43EA-8AF0-CCFEDC464357}">
      <dgm:prSet/>
      <dgm:spPr/>
      <dgm:t>
        <a:bodyPr/>
        <a:lstStyle/>
        <a:p>
          <a:endParaRPr lang="da-DK"/>
        </a:p>
      </dgm:t>
    </dgm:pt>
    <dgm:pt modelId="{3C536806-110A-4994-937C-CA58534CA808}" type="pres">
      <dgm:prSet presAssocID="{A843A105-CD0B-4514-B103-91AA97ED811A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727FB5E7-EE38-49B2-8D04-FEDDAEEA3FD2}" type="pres">
      <dgm:prSet presAssocID="{6851D293-7B49-4232-BBED-1011B3235AFC}" presName="horFlow" presStyleCnt="0"/>
      <dgm:spPr/>
    </dgm:pt>
    <dgm:pt modelId="{55D58AA5-33C9-4639-95AC-9C109EA69883}" type="pres">
      <dgm:prSet presAssocID="{6851D293-7B49-4232-BBED-1011B3235AFC}" presName="bigChev" presStyleLbl="node1" presStyleIdx="0" presStyleCnt="1" custScaleX="117636" custLinFactNeighborX="-3560" custLinFactNeighborY="324"/>
      <dgm:spPr>
        <a:solidFill>
          <a:schemeClr val="accent3">
            <a:lumMod val="20000"/>
            <a:lumOff val="80000"/>
          </a:schemeClr>
        </a:solidFill>
      </dgm:spPr>
    </dgm:pt>
    <dgm:pt modelId="{3EB877E8-2E3C-4A58-95A2-B82C705750BD}" type="pres">
      <dgm:prSet presAssocID="{5AFC96B7-2962-4A5A-952A-91F2872B90C8}" presName="parTrans" presStyleCnt="0"/>
      <dgm:spPr/>
    </dgm:pt>
    <dgm:pt modelId="{9A3E56F7-2B11-4053-B3FB-7ECBC27028D1}" type="pres">
      <dgm:prSet presAssocID="{085C3739-F7BD-40A7-8657-B7351FD8F8B6}" presName="node" presStyleLbl="alignAccFollowNode1" presStyleIdx="0" presStyleCnt="2" custScaleX="132800" custScaleY="115097" custLinFactNeighborX="-994" custLinFactNeighborY="2597">
        <dgm:presLayoutVars>
          <dgm:bulletEnabled val="1"/>
        </dgm:presLayoutVars>
      </dgm:prSet>
      <dgm:spPr>
        <a:solidFill>
          <a:schemeClr val="accent3">
            <a:lumMod val="20000"/>
            <a:lumOff val="80000"/>
          </a:schemeClr>
        </a:solidFill>
      </dgm:spPr>
    </dgm:pt>
    <dgm:pt modelId="{E35A465D-93DE-4DB7-B4D3-ADC830A8C06F}" type="pres">
      <dgm:prSet presAssocID="{0D0ED885-AC6C-40F6-AF64-C911B9D7535C}" presName="sibTrans" presStyleCnt="0"/>
      <dgm:spPr/>
    </dgm:pt>
    <dgm:pt modelId="{6A11ADBD-C7C8-4362-BB30-DFDA7529518E}" type="pres">
      <dgm:prSet presAssocID="{C8C0C718-A3A8-4ADD-B6D3-F5AB6AC4CD85}" presName="node" presStyleLbl="alignAccFollowNode1" presStyleIdx="1" presStyleCnt="2" custScaleX="128057" custScaleY="120549" custLinFactNeighborX="15688" custLinFactNeighborY="-7">
        <dgm:presLayoutVars>
          <dgm:bulletEnabled val="1"/>
        </dgm:presLayoutVars>
      </dgm:prSet>
      <dgm:spPr>
        <a:solidFill>
          <a:schemeClr val="accent3">
            <a:lumMod val="20000"/>
            <a:lumOff val="80000"/>
          </a:schemeClr>
        </a:solidFill>
      </dgm:spPr>
    </dgm:pt>
  </dgm:ptLst>
  <dgm:cxnLst>
    <dgm:cxn modelId="{09BE6A30-4614-43EA-8AF0-CCFEDC464357}" srcId="{6851D293-7B49-4232-BBED-1011B3235AFC}" destId="{C8C0C718-A3A8-4ADD-B6D3-F5AB6AC4CD85}" srcOrd="1" destOrd="0" parTransId="{9C742035-74B2-475A-AB68-4FEBF9140B41}" sibTransId="{D9052E51-96ED-4C63-AC3B-69D67467A4B7}"/>
    <dgm:cxn modelId="{5520876C-04AF-4181-B972-15E1B4830F54}" type="presOf" srcId="{A843A105-CD0B-4514-B103-91AA97ED811A}" destId="{3C536806-110A-4994-937C-CA58534CA808}" srcOrd="0" destOrd="0" presId="urn:microsoft.com/office/officeart/2005/8/layout/lProcess3"/>
    <dgm:cxn modelId="{8FEDAF73-4F20-4561-8573-636CE706FE03}" srcId="{A843A105-CD0B-4514-B103-91AA97ED811A}" destId="{6851D293-7B49-4232-BBED-1011B3235AFC}" srcOrd="0" destOrd="0" parTransId="{E2F0C611-9BB9-4B6D-B612-ABC8ED8FC1CE}" sibTransId="{A28E3F1F-4DD3-4B54-85FB-284802C35347}"/>
    <dgm:cxn modelId="{4139B558-9750-49D6-BC8E-6115560F1EF4}" type="presOf" srcId="{6851D293-7B49-4232-BBED-1011B3235AFC}" destId="{55D58AA5-33C9-4639-95AC-9C109EA69883}" srcOrd="0" destOrd="0" presId="urn:microsoft.com/office/officeart/2005/8/layout/lProcess3"/>
    <dgm:cxn modelId="{2E92AFAD-B4A2-41E1-8512-A30B75565233}" type="presOf" srcId="{085C3739-F7BD-40A7-8657-B7351FD8F8B6}" destId="{9A3E56F7-2B11-4053-B3FB-7ECBC27028D1}" srcOrd="0" destOrd="0" presId="urn:microsoft.com/office/officeart/2005/8/layout/lProcess3"/>
    <dgm:cxn modelId="{D35842BF-8338-4DBE-A264-E5BBE7F336FC}" type="presOf" srcId="{C8C0C718-A3A8-4ADD-B6D3-F5AB6AC4CD85}" destId="{6A11ADBD-C7C8-4362-BB30-DFDA7529518E}" srcOrd="0" destOrd="0" presId="urn:microsoft.com/office/officeart/2005/8/layout/lProcess3"/>
    <dgm:cxn modelId="{8543A4C7-6833-41DC-87CA-1EC1F881E805}" srcId="{6851D293-7B49-4232-BBED-1011B3235AFC}" destId="{085C3739-F7BD-40A7-8657-B7351FD8F8B6}" srcOrd="0" destOrd="0" parTransId="{5AFC96B7-2962-4A5A-952A-91F2872B90C8}" sibTransId="{0D0ED885-AC6C-40F6-AF64-C911B9D7535C}"/>
    <dgm:cxn modelId="{0F8A18F1-3672-40A5-B3E5-CC8F7D7EF745}" type="presParOf" srcId="{3C536806-110A-4994-937C-CA58534CA808}" destId="{727FB5E7-EE38-49B2-8D04-FEDDAEEA3FD2}" srcOrd="0" destOrd="0" presId="urn:microsoft.com/office/officeart/2005/8/layout/lProcess3"/>
    <dgm:cxn modelId="{51D06B35-F38D-422D-9332-7B86D513C7E0}" type="presParOf" srcId="{727FB5E7-EE38-49B2-8D04-FEDDAEEA3FD2}" destId="{55D58AA5-33C9-4639-95AC-9C109EA69883}" srcOrd="0" destOrd="0" presId="urn:microsoft.com/office/officeart/2005/8/layout/lProcess3"/>
    <dgm:cxn modelId="{0E9F9564-C931-434B-BF6B-7ED2FA64B448}" type="presParOf" srcId="{727FB5E7-EE38-49B2-8D04-FEDDAEEA3FD2}" destId="{3EB877E8-2E3C-4A58-95A2-B82C705750BD}" srcOrd="1" destOrd="0" presId="urn:microsoft.com/office/officeart/2005/8/layout/lProcess3"/>
    <dgm:cxn modelId="{15302DC4-EE50-466B-A341-3A00B530DC1C}" type="presParOf" srcId="{727FB5E7-EE38-49B2-8D04-FEDDAEEA3FD2}" destId="{9A3E56F7-2B11-4053-B3FB-7ECBC27028D1}" srcOrd="2" destOrd="0" presId="urn:microsoft.com/office/officeart/2005/8/layout/lProcess3"/>
    <dgm:cxn modelId="{8768BBB4-B561-4B6B-BCF9-FD7C984A7C1B}" type="presParOf" srcId="{727FB5E7-EE38-49B2-8D04-FEDDAEEA3FD2}" destId="{E35A465D-93DE-4DB7-B4D3-ADC830A8C06F}" srcOrd="3" destOrd="0" presId="urn:microsoft.com/office/officeart/2005/8/layout/lProcess3"/>
    <dgm:cxn modelId="{E060F00D-0EF3-4E17-A16B-332E6331BF40}" type="presParOf" srcId="{727FB5E7-EE38-49B2-8D04-FEDDAEEA3FD2}" destId="{6A11ADBD-C7C8-4362-BB30-DFDA7529518E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D58AA5-33C9-4639-95AC-9C109EA69883}">
      <dsp:nvSpPr>
        <dsp:cNvPr id="0" name=""/>
        <dsp:cNvSpPr/>
      </dsp:nvSpPr>
      <dsp:spPr>
        <a:xfrm>
          <a:off x="956734" y="603"/>
          <a:ext cx="2627176" cy="893324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400" kern="1200" dirty="0">
              <a:solidFill>
                <a:schemeClr val="tx1"/>
              </a:solidFill>
              <a:latin typeface="KBH Black"/>
            </a:rPr>
            <a:t>2025</a:t>
          </a:r>
          <a:endParaRPr lang="da-DK" sz="2400" kern="1200" dirty="0">
            <a:solidFill>
              <a:schemeClr val="tx1"/>
            </a:solidFill>
          </a:endParaRPr>
        </a:p>
      </dsp:txBody>
      <dsp:txXfrm>
        <a:off x="1403396" y="603"/>
        <a:ext cx="1733852" cy="893324"/>
      </dsp:txXfrm>
    </dsp:sp>
    <dsp:sp modelId="{9A3E56F7-2B11-4053-B3FB-7ECBC27028D1}">
      <dsp:nvSpPr>
        <dsp:cNvPr id="0" name=""/>
        <dsp:cNvSpPr/>
      </dsp:nvSpPr>
      <dsp:spPr>
        <a:xfrm>
          <a:off x="3301337" y="39521"/>
          <a:ext cx="2461643" cy="853397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400" kern="1200">
              <a:latin typeface="KBH Black"/>
            </a:rPr>
            <a:t>2026</a:t>
          </a:r>
          <a:endParaRPr lang="da-DK" sz="2400" kern="1200"/>
        </a:p>
      </dsp:txBody>
      <dsp:txXfrm>
        <a:off x="3728036" y="39521"/>
        <a:ext cx="1608246" cy="853397"/>
      </dsp:txXfrm>
    </dsp:sp>
    <dsp:sp modelId="{6A11ADBD-C7C8-4362-BB30-DFDA7529518E}">
      <dsp:nvSpPr>
        <dsp:cNvPr id="0" name=""/>
        <dsp:cNvSpPr/>
      </dsp:nvSpPr>
      <dsp:spPr>
        <a:xfrm>
          <a:off x="5546762" y="1"/>
          <a:ext cx="2373725" cy="893821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400" kern="1200" dirty="0">
              <a:latin typeface="KBH Black"/>
            </a:rPr>
            <a:t>2027</a:t>
          </a:r>
          <a:endParaRPr lang="da-DK" sz="2400" kern="1200" dirty="0"/>
        </a:p>
      </dsp:txBody>
      <dsp:txXfrm>
        <a:off x="5993673" y="1"/>
        <a:ext cx="1479904" cy="8938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D43A8C-8FA1-4E6B-87E9-BDE10C5F2991}" type="datetimeFigureOut">
              <a:rPr lang="da-DK" smtClean="0"/>
              <a:t>18-04-2024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D58794-30D0-476A-B542-2BC5F0E00B1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89567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da-DK" smtClean="0"/>
              <a:pPr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16802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Aravni: Hvad var visionen?</a:t>
            </a:r>
          </a:p>
          <a:p>
            <a:endParaRPr lang="da-DK" b="1" dirty="0"/>
          </a:p>
          <a:p>
            <a:r>
              <a:rPr lang="da-DK" b="1" dirty="0"/>
              <a:t>Hovedbudskaber for oplægget</a:t>
            </a:r>
          </a:p>
          <a:p>
            <a:pPr marL="342900" lvl="0" indent="-342900" algn="l">
              <a:lnSpc>
                <a:spcPts val="1400"/>
              </a:lnSpc>
              <a:buFont typeface="Symbol" panose="05050102010706020507" pitchFamily="18" charset="2"/>
              <a:buChar char=""/>
              <a:tabLst>
                <a:tab pos="252095" algn="l"/>
              </a:tabLst>
            </a:pPr>
            <a:r>
              <a:rPr lang="da-DK" sz="1800" dirty="0">
                <a:solidFill>
                  <a:srgbClr val="000000"/>
                </a:solidFill>
                <a:effectLst/>
                <a:latin typeface="KBH Teks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HUSK at du åbner konferencen på vegne af KK og DGI Storkøbenhavn. </a:t>
            </a:r>
          </a:p>
          <a:p>
            <a:pPr marL="342900" lvl="0" indent="-342900" algn="l">
              <a:lnSpc>
                <a:spcPts val="1400"/>
              </a:lnSpc>
              <a:buFont typeface="Symbol" panose="05050102010706020507" pitchFamily="18" charset="2"/>
              <a:buChar char=""/>
              <a:tabLst>
                <a:tab pos="252095" algn="l"/>
              </a:tabLst>
            </a:pPr>
            <a:r>
              <a:rPr lang="da-DK" sz="1800" dirty="0">
                <a:solidFill>
                  <a:srgbClr val="000000"/>
                </a:solidFill>
                <a:effectLst/>
                <a:latin typeface="KBH Teks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Det går godt for den københavnske foreningsidræt, som er en uvurderligt for byens børn og unge</a:t>
            </a:r>
          </a:p>
          <a:p>
            <a:pPr marL="342900" lvl="0" indent="-342900" algn="l">
              <a:lnSpc>
                <a:spcPts val="1400"/>
              </a:lnSpc>
              <a:buFont typeface="Symbol" panose="05050102010706020507" pitchFamily="18" charset="2"/>
              <a:buChar char=""/>
              <a:tabLst>
                <a:tab pos="252095" algn="l"/>
              </a:tabLst>
            </a:pPr>
            <a:r>
              <a:rPr lang="da-DK" sz="1800" dirty="0">
                <a:solidFill>
                  <a:srgbClr val="000000"/>
                </a:solidFill>
                <a:effectLst/>
                <a:latin typeface="KBH Teks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Der er stadig potentialer, som vi håber på, at vi i fællesskab kan hjælpe med at indfri de kommende år</a:t>
            </a:r>
          </a:p>
          <a:p>
            <a:pPr marL="342900" lvl="0" indent="-342900" algn="l">
              <a:lnSpc>
                <a:spcPts val="1400"/>
              </a:lnSpc>
              <a:buFont typeface="Symbol" panose="05050102010706020507" pitchFamily="18" charset="2"/>
              <a:buChar char=""/>
              <a:tabLst>
                <a:tab pos="252095" algn="l"/>
              </a:tabLst>
            </a:pPr>
            <a:r>
              <a:rPr lang="da-DK" sz="1800" dirty="0">
                <a:solidFill>
                  <a:srgbClr val="000000"/>
                </a:solidFill>
                <a:effectLst/>
                <a:latin typeface="KBH Teks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Foreningerne spiller en vigtig rolle med få børn og unge ind i aktive fællesskaber</a:t>
            </a:r>
          </a:p>
          <a:p>
            <a:endParaRPr lang="da-DK" dirty="0"/>
          </a:p>
          <a:p>
            <a:r>
              <a:rPr lang="da-DK" b="1" dirty="0"/>
              <a:t>Aravni talepunkter:</a:t>
            </a:r>
          </a:p>
          <a:p>
            <a:endParaRPr lang="da-DK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b="0" dirty="0"/>
              <a:t>Tusinde tak for invitationen. På vegne af DGI Storkøbenhavn og Københavns Kommune er jeg</a:t>
            </a:r>
            <a:r>
              <a:rPr lang="da-DK" sz="1800" dirty="0">
                <a:solidFill>
                  <a:srgbClr val="000000"/>
                </a:solidFill>
                <a:effectLst/>
                <a:latin typeface="KBH Teks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glad for at få mulighed for at byde jer alle velkommen til årets foreningskonference.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sz="1800" dirty="0">
              <a:solidFill>
                <a:srgbClr val="000000"/>
              </a:solidFill>
              <a:effectLst/>
              <a:latin typeface="KBH Tekst" panose="000005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1800" dirty="0">
                <a:solidFill>
                  <a:srgbClr val="000000"/>
                </a:solidFill>
                <a:effectLst/>
                <a:latin typeface="KBH Teks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Først og fremmest vil jeg gerne sige TAK for en kæmpe indsats.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a-DK" sz="1800" dirty="0">
              <a:solidFill>
                <a:srgbClr val="000000"/>
              </a:solidFill>
              <a:effectLst/>
              <a:latin typeface="KBH Tekst" panose="000005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1800" dirty="0">
                <a:solidFill>
                  <a:srgbClr val="000000"/>
                </a:solidFill>
                <a:effectLst/>
                <a:latin typeface="KBH Teks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I 2020 satte vi os et fælles mål om, at 10.000 flere børn og unge skulle være en del af en del af livet i en københavnsk idrætsforening.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a-DK" sz="1800" dirty="0">
              <a:solidFill>
                <a:srgbClr val="000000"/>
              </a:solidFill>
              <a:effectLst/>
              <a:latin typeface="KBH Tekst" panose="000005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1800" dirty="0">
                <a:solidFill>
                  <a:srgbClr val="000000"/>
                </a:solidFill>
                <a:effectLst/>
                <a:latin typeface="KBH Teks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Fra 2020 til 2023 er medlemstallet i de københavnske idrætsforeninger steget med mere end </a:t>
            </a:r>
            <a:r>
              <a:rPr lang="da-DK" sz="1800" b="1" dirty="0">
                <a:solidFill>
                  <a:srgbClr val="000000"/>
                </a:solidFill>
                <a:effectLst/>
                <a:latin typeface="KBH Teks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13.000</a:t>
            </a:r>
            <a:r>
              <a:rPr lang="da-DK" sz="1800" dirty="0">
                <a:solidFill>
                  <a:srgbClr val="000000"/>
                </a:solidFill>
                <a:effectLst/>
                <a:latin typeface="KBH Teks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børn og unge mellem 0 og 18 år. Og fremgangen er stort set ligeligt fordelt på piger og drenge.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a-DK" sz="1800" dirty="0">
              <a:solidFill>
                <a:srgbClr val="000000"/>
              </a:solidFill>
              <a:effectLst/>
              <a:latin typeface="KBH Tekst" panose="000005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1800" dirty="0">
                <a:solidFill>
                  <a:srgbClr val="000000"/>
                </a:solidFill>
                <a:effectLst/>
                <a:latin typeface="KBH Teks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Det er et </a:t>
            </a:r>
            <a:r>
              <a:rPr lang="da-DK" sz="1800" u="sng" dirty="0">
                <a:solidFill>
                  <a:srgbClr val="000000"/>
                </a:solidFill>
                <a:effectLst/>
                <a:latin typeface="KBH Teks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sindssygt</a:t>
            </a:r>
            <a:r>
              <a:rPr lang="da-DK" sz="1800" dirty="0">
                <a:solidFill>
                  <a:srgbClr val="000000"/>
                </a:solidFill>
                <a:effectLst/>
                <a:latin typeface="KBH Teks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flot resultat – vi har ikke bare ramt målet, vi har skudt over. OG vi har fået flere piger med.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a-DK" sz="1800" dirty="0">
              <a:solidFill>
                <a:srgbClr val="000000"/>
              </a:solidFill>
              <a:effectLst/>
              <a:latin typeface="KBH Tekst" panose="000005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1800" dirty="0">
                <a:solidFill>
                  <a:srgbClr val="000000"/>
                </a:solidFill>
                <a:effectLst/>
                <a:latin typeface="KBH Teks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Det fortjener I en kæmpe ros for.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a-DK" sz="1800" dirty="0">
              <a:solidFill>
                <a:srgbClr val="000000"/>
              </a:solidFill>
              <a:effectLst/>
              <a:latin typeface="KBH Tekst" panose="000005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1800" dirty="0">
                <a:solidFill>
                  <a:srgbClr val="000000"/>
                </a:solidFill>
                <a:effectLst/>
                <a:latin typeface="KBH Teks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Det betyder selvfølgelig ikke, at indsatsen stopper her.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a-DK" sz="1800" dirty="0">
              <a:solidFill>
                <a:srgbClr val="000000"/>
              </a:solidFill>
              <a:effectLst/>
              <a:latin typeface="KBH Tekst" panose="000005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1800" dirty="0">
                <a:solidFill>
                  <a:srgbClr val="000000"/>
                </a:solidFill>
                <a:effectLst/>
                <a:latin typeface="KBH Teks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Jeg vil bruge mit oplæg til at fortælle lidt om den udvikling, som København står overfor i dag.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sz="1800" dirty="0">
              <a:solidFill>
                <a:srgbClr val="000000"/>
              </a:solidFill>
              <a:effectLst/>
              <a:latin typeface="KBH Tekst" panose="000005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CFAD1-D197-4A88-B173-A6412E995EE5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637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Mange af jer har sikkert læst historierne om faldende børnetal i Danmark og den lavere fertilitet.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Og det er </a:t>
            </a:r>
            <a:r>
              <a:rPr lang="da-DK" i="1" dirty="0"/>
              <a:t>rigtigt</a:t>
            </a:r>
            <a:r>
              <a:rPr lang="da-DK" dirty="0"/>
              <a:t>, at danskerne får færre børn.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Men det betyder altså </a:t>
            </a:r>
            <a:r>
              <a:rPr lang="da-DK" u="sng" dirty="0"/>
              <a:t>ikke</a:t>
            </a:r>
            <a:r>
              <a:rPr lang="da-DK" dirty="0"/>
              <a:t>, at I kan forvente </a:t>
            </a:r>
            <a:r>
              <a:rPr lang="da-DK" u="sng" dirty="0"/>
              <a:t>færre</a:t>
            </a:r>
            <a:r>
              <a:rPr lang="da-DK" dirty="0"/>
              <a:t> børn i idrætsforeningerne i København.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Der er stadig mange børnefamilier, der vælger at blive i København, og vi står fortsat overfor et børne-boom i byen.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Så for at bruge Lars Løkke Rasmussens talemøde: Vi bliver </a:t>
            </a:r>
            <a:r>
              <a:rPr lang="da-DK" i="1" dirty="0"/>
              <a:t>ikke</a:t>
            </a:r>
            <a:r>
              <a:rPr lang="da-DK" dirty="0"/>
              <a:t> færre børn, der kommer bare </a:t>
            </a:r>
            <a:r>
              <a:rPr lang="da-DK" i="1" dirty="0"/>
              <a:t>færre flere </a:t>
            </a:r>
            <a:r>
              <a:rPr lang="da-DK" dirty="0"/>
              <a:t>børn i København.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dirty="0"/>
              <a:t>Foreningslivet er rigtig vigtigt for de familier, der bliver med deres børn i byen.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Vi vil især se flere børn og unge i de nye bydele, hvor mange familier slår sig ned. Hvor der ikke nødvendigvis allerede er en stærk foreningsinfrastruktur.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Samtidig står vi overfor en anden vigtig udvikling: Antallet af ældre i København vokser markant. Det gør de, fordi vi levere længere og de store generationer er kommet op i alderen.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Der bliver 53% flere ældre i København i 2033. Mens antallet af børn mellem 0-18 år stiger med </a:t>
            </a:r>
            <a:r>
              <a:rPr lang="da-DK" dirty="0" err="1"/>
              <a:t>ca</a:t>
            </a:r>
            <a:r>
              <a:rPr lang="da-DK" dirty="0"/>
              <a:t> 10%. Der er et potentiale for at tænke dem ind i foreningslivet også.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Det kan se drastisk ud på en kurve som denne, men vi skal huske proportionerne: Antallet af ældre over 80 i København i dag er </a:t>
            </a:r>
            <a:r>
              <a:rPr lang="da-DK" b="0" i="0" dirty="0">
                <a:solidFill>
                  <a:srgbClr val="040C28"/>
                </a:solidFill>
                <a:effectLst/>
                <a:latin typeface="Google Sans"/>
              </a:rPr>
              <a:t>13.000, mens antallet af børn er 115.000.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b="0" i="0" dirty="0">
              <a:solidFill>
                <a:srgbClr val="040C28"/>
              </a:solidFill>
              <a:effectLst/>
              <a:latin typeface="Google San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b="0" i="0" dirty="0">
                <a:solidFill>
                  <a:srgbClr val="040C28"/>
                </a:solidFill>
                <a:effectLst/>
                <a:latin typeface="Google Sans"/>
              </a:rPr>
              <a:t>Så selvom væksten i antallet af børn procentvis er mindre, er det faktiske tal nye børn - </a:t>
            </a:r>
            <a:r>
              <a:rPr lang="da-DK" b="0" i="0" dirty="0" err="1">
                <a:solidFill>
                  <a:srgbClr val="040C28"/>
                </a:solidFill>
                <a:effectLst/>
                <a:latin typeface="Google Sans"/>
              </a:rPr>
              <a:t>ca</a:t>
            </a:r>
            <a:r>
              <a:rPr lang="da-DK" b="0" i="0" dirty="0">
                <a:solidFill>
                  <a:srgbClr val="040C28"/>
                </a:solidFill>
                <a:effectLst/>
                <a:latin typeface="Google Sans"/>
              </a:rPr>
              <a:t> 15.000 – større en antallet ”nye” ældre (7.500).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b="0" i="0" dirty="0">
              <a:solidFill>
                <a:srgbClr val="040C28"/>
              </a:solidFill>
              <a:effectLst/>
              <a:latin typeface="Google San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b="0" i="0" dirty="0">
                <a:solidFill>
                  <a:srgbClr val="040C28"/>
                </a:solidFill>
                <a:effectLst/>
                <a:latin typeface="Google Sans"/>
              </a:rPr>
              <a:t>Skal man sætte et nyt mål, kunne det være, at foreningsmedlemskabet i København skal vokse </a:t>
            </a:r>
            <a:r>
              <a:rPr lang="da-DK" b="0" i="0" u="sng" dirty="0">
                <a:solidFill>
                  <a:srgbClr val="040C28"/>
                </a:solidFill>
                <a:effectLst/>
                <a:latin typeface="Google Sans"/>
              </a:rPr>
              <a:t>hurtigere</a:t>
            </a:r>
            <a:r>
              <a:rPr lang="da-DK" b="0" i="0" dirty="0">
                <a:solidFill>
                  <a:srgbClr val="040C28"/>
                </a:solidFill>
                <a:effectLst/>
                <a:latin typeface="Google Sans"/>
              </a:rPr>
              <a:t> end antal nye børn.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b="0" i="0" dirty="0">
              <a:solidFill>
                <a:srgbClr val="040C28"/>
              </a:solidFill>
              <a:effectLst/>
              <a:latin typeface="Google San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b="0" i="0" dirty="0">
                <a:solidFill>
                  <a:srgbClr val="040C28"/>
                </a:solidFill>
                <a:effectLst/>
                <a:latin typeface="Google Sans"/>
              </a:rPr>
              <a:t>Og at vi får bygget bedre bro i foreningslivet mellem den voksende ældre generation og de mange børn og unge.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b="0" i="0" dirty="0">
              <a:solidFill>
                <a:srgbClr val="040C28"/>
              </a:solidFill>
              <a:effectLst/>
              <a:latin typeface="Google Sans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CFAD1-D197-4A88-B173-A6412E995EE5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539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336B5-700C-759F-5638-BC689913D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82C377D2-7873-2312-5173-A86F2114E5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29C588BC-3CA6-8E55-9881-FC7E90FFA4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a-DK" b="1" dirty="0"/>
              <a:t>Aravni talepunkter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a-DK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b="0" dirty="0"/>
              <a:t>København er vokset i en del år nu. Og de første år var der </a:t>
            </a:r>
            <a:r>
              <a:rPr lang="da-DK" b="0" dirty="0" err="1"/>
              <a:t>isært</a:t>
            </a:r>
            <a:r>
              <a:rPr lang="da-DK" b="0" dirty="0"/>
              <a:t> stort fokus på at bygge boliger, daginstitutioner og skoler hurtigt nok.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a-DK" b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b="0" dirty="0"/>
              <a:t>Men en by er ikke kun boliger, arbejde og praktik. Det handler også fritid og livet mellem bygningerne.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a-DK" b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b="0" dirty="0"/>
              <a:t>Derfor er der en række planer på vej fra os på Rådhuset.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a-DK" b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b="0" dirty="0"/>
              <a:t>Det første er en ny Idrætsplan. Det altoverskyggende mål er at få </a:t>
            </a:r>
            <a:r>
              <a:rPr lang="da-DK" b="0" u="sng" dirty="0"/>
              <a:t>flere aktive </a:t>
            </a:r>
            <a:r>
              <a:rPr lang="da-DK" b="0" dirty="0"/>
              <a:t>Københavnere. Og her er Børn &amp; Unge en </a:t>
            </a:r>
            <a:r>
              <a:rPr lang="da-DK" b="0" u="sng" dirty="0"/>
              <a:t>central</a:t>
            </a:r>
            <a:r>
              <a:rPr lang="da-DK" b="0" dirty="0"/>
              <a:t> målgruppe.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a-DK" b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b="0" dirty="0"/>
              <a:t>Der lægges op til at udbygge samarbejdet med </a:t>
            </a:r>
            <a:r>
              <a:rPr lang="da-DK" b="0" i="1" dirty="0"/>
              <a:t>alle</a:t>
            </a:r>
            <a:r>
              <a:rPr lang="da-DK" b="0" i="0" dirty="0"/>
              <a:t> idrætsaktører i København – både foreningerne, de selvorganiserede og de kommercielle.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a-DK" b="0" i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b="0" i="0" dirty="0"/>
              <a:t>Alle kræfter skal i spil.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a-DK" b="0" i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b="0" i="0" dirty="0"/>
              <a:t>Den næste store plan handler om fremtidens svømmetilbud. Hvordan vi bruger vores svømmehaller bedst muligt – og hvordan vi kan få endnu mere liv i Københavns Havn.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a-DK" b="0" i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b="0" i="0" dirty="0"/>
              <a:t>Herefter kommer den store vedligeholdelsesplan. Mange af vores idrætsfaciliteter er slidt. Vi vil have en strategisk plan for vedligehold, så vi har lukket i så kort tid som muligt – og så vi ikke lukker mange af de samme tilbud på én gang. Vi vil gerne væk fra, at faciliteter slides helt ned og skal renoveres – og i stedet løbende vedligeholde.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a-DK" b="0" i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b="0" i="0" dirty="0"/>
              <a:t>Og endelig er der vores investeringsplan for nye idrætsfaciliteter. Vi udbygger vores faciliteter i takt med at byen vokser – og lidt til.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a-DK" b="0" i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b="0" i="0" dirty="0"/>
              <a:t>Alle fire planer kommer i høring, og vi hører gerne jeres tanker.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FE85361-4BD2-66A2-5F11-6BDD6EA25A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CFAD1-D197-4A88-B173-A6412E995EE5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9810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Aravni: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Den her </a:t>
            </a:r>
            <a:r>
              <a:rPr lang="da-DK" dirty="0" err="1"/>
              <a:t>plance</a:t>
            </a:r>
            <a:r>
              <a:rPr lang="da-DK" dirty="0"/>
              <a:t> er med for at vise jer, hvor stort et byggeboom vi står overfor på idrætsområdet.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Jeg skal nok lade være med at gennemgå alle nye faciliteter.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Men I kan glæde jer til nye idrætshaller, nye badezoner, nye kunstgræsbaner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Og store signaturprojekter som Vandkulturhuset på Papirøen – og på længere sigt også en ny multihal i Tingbjerg i 2029.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Men. Alle nye faciliteter skal gerne følges op med nye brugere.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Her er foreningerne en central medspiller. Både når de gode løsninger skal findes i planlægning- og byggefasen, men også når vi skal have liv i lokalerne.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CFAD1-D197-4A88-B173-A6412E995EE5}" type="slidenum">
              <a:rPr kumimoji="0" lang="da-DK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a-DK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680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b="1" dirty="0"/>
              <a:t>Aravni-Budskaber: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200" dirty="0"/>
              <a:t>Og endeligt er der stadig et stort potentiale i at få flere børn og unge med i foreningslivet.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200" dirty="0"/>
              <a:t>Idrætten har en egenværdi i form af glæde, fællesskab og personlig udvikling.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200" dirty="0"/>
              <a:t>Men har også betydning for vores sundhed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sz="120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1200" dirty="0"/>
              <a:t>De tal I kan se på planchen viser, hvor mange børn, der dagligt bevæger sig, så de bliver forpustede.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200" dirty="0"/>
              <a:t>Der er stadig for mange, der ikke er med. Og for mange falder fra op igennem skoletiden.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200" dirty="0"/>
              <a:t>Vi kan også se, at der er stadig er stor forskel på drenge og pigers bevægelse.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200" dirty="0"/>
              <a:t>Og det er altså ikke – kun – fordi at drengene overdriver deres motion.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200" dirty="0"/>
              <a:t>Idræt og foreningsliv handler ikke kun om vores fysik. Det handler også om vores mentale trivsel.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200" dirty="0"/>
              <a:t>Idrætsfællesskaber styrker vores evne til at indgå i sociale fællesskaber.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200" dirty="0"/>
              <a:t>Og giver andre oplevelser end klasseværelset på skolen.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200" dirty="0"/>
              <a:t>Mistrivsel er blevet en stor politisk dagsorden.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200" dirty="0"/>
              <a:t>Der ligger en stor opgave foran os med at få flere ud i foreningerne.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200" dirty="0"/>
              <a:t>Fællesskaberne er en stor motivation for idræt. Og mangel på nogen af følges med er en stor barriere.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200" dirty="0"/>
              <a:t>Her skal vi blive bedre til at byde ind.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200" dirty="0"/>
              <a:t>Så kære alle sammen.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200" dirty="0"/>
              <a:t>Vi har nået en kæmpe milepæl med </a:t>
            </a:r>
            <a:r>
              <a:rPr lang="da-DK" sz="1200" b="1" dirty="0">
                <a:solidFill>
                  <a:srgbClr val="000000"/>
                </a:solidFill>
                <a:effectLst/>
                <a:latin typeface="KBH Teks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13.000</a:t>
            </a:r>
            <a:r>
              <a:rPr lang="da-DK" sz="1200" dirty="0">
                <a:solidFill>
                  <a:srgbClr val="000000"/>
                </a:solidFill>
                <a:effectLst/>
                <a:latin typeface="KBH Teks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flere børn og unge i foreningslivet.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a-DK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rgbClr val="000000"/>
                </a:solidFill>
                <a:effectLst/>
                <a:latin typeface="KBH Tekst" panose="00000500000000000000" pitchFamily="2" charset="0"/>
                <a:cs typeface="Arial" panose="020B0604020202020204" pitchFamily="34" charset="0"/>
              </a:rPr>
              <a:t>Nu skal vi til næste etape.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sz="1200" dirty="0">
              <a:solidFill>
                <a:srgbClr val="000000"/>
              </a:solidFill>
              <a:effectLst/>
              <a:latin typeface="KBH Tekst" panose="00000500000000000000" pitchFamily="2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rgbClr val="000000"/>
                </a:solidFill>
                <a:effectLst/>
                <a:latin typeface="KBH Tekst" panose="00000500000000000000" pitchFamily="2" charset="0"/>
                <a:cs typeface="Arial" panose="020B0604020202020204" pitchFamily="34" charset="0"/>
              </a:rPr>
              <a:t>Det er bl.a. det, vi skal bruge dagen i dag på.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sz="1200" dirty="0">
              <a:solidFill>
                <a:srgbClr val="000000"/>
              </a:solidFill>
              <a:effectLst/>
              <a:latin typeface="KBH Tekst" panose="00000500000000000000" pitchFamily="2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800" dirty="0">
                <a:solidFill>
                  <a:srgbClr val="000000"/>
                </a:solidFill>
                <a:effectLst/>
                <a:latin typeface="KBH Teks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Med de ord vil jeg gerne byde jer rigtig hjertelig velkommen til Foreningskonferencen 2024.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sz="1800" dirty="0">
              <a:solidFill>
                <a:srgbClr val="000000"/>
              </a:solidFill>
              <a:effectLst/>
              <a:latin typeface="KBH Tekst" panose="000005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800" dirty="0">
                <a:solidFill>
                  <a:srgbClr val="000000"/>
                </a:solidFill>
                <a:effectLst/>
                <a:latin typeface="KBH Teks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Jeg er sikker på, at vi får nogle spændende timer sammen.</a:t>
            </a:r>
            <a:endParaRPr lang="da-DK" sz="1200" dirty="0">
              <a:solidFill>
                <a:srgbClr val="000000"/>
              </a:solidFill>
              <a:effectLst/>
              <a:latin typeface="KBH Tekst" panose="00000500000000000000" pitchFamily="2" charset="0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a-DK" sz="12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sz="120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CFAD1-D197-4A88-B173-A6412E995EE5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268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A6F661-D0AA-4939-874B-05B1407DD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535E73D3-1D9E-4597-9E61-7B14F050A0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14FAD98-A2F3-46BF-9DD0-9BF40B1BB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D0FD0-1BAC-4644-9521-376FB76EEC4D}" type="datetimeFigureOut">
              <a:rPr lang="da-DK" smtClean="0"/>
              <a:t>18-04-2024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32F48F8-E413-4692-8F06-8986F32DD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134EAA6-C46C-4AF9-97A7-C480D62AA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3210-1B4C-4703-94D6-8AF5D1B708E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98870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ECC79E-831C-4DEE-BB81-A0F92AF1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2DEFDFFF-4D03-48DE-A77A-2B5134F4D4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0E082D0-D470-4DCF-8F73-519900965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D0FD0-1BAC-4644-9521-376FB76EEC4D}" type="datetimeFigureOut">
              <a:rPr lang="da-DK" smtClean="0"/>
              <a:t>18-04-2024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CC22FA5-551A-4288-8613-75379CD38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CE61117-E96C-45BD-B803-3CA3E2B04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3210-1B4C-4703-94D6-8AF5D1B708E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43555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520D0422-914E-4E8F-8B20-A0B86A0273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63A5ED32-FF54-4687-A1AC-B80D6E0D69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5458DE2-4FD3-434D-8BFA-FC26BCAE8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D0FD0-1BAC-4644-9521-376FB76EEC4D}" type="datetimeFigureOut">
              <a:rPr lang="da-DK" smtClean="0"/>
              <a:t>18-04-2024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98CF2A3-E40D-4363-8F7A-43F1940B0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8989536-2407-4F9E-9F4B-24CE6366C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3210-1B4C-4703-94D6-8AF5D1B708E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081157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orside 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0842" y="1021080"/>
            <a:ext cx="10752001" cy="3634676"/>
          </a:xfrm>
        </p:spPr>
        <p:txBody>
          <a:bodyPr anchor="b" anchorCtr="0">
            <a:normAutofit/>
          </a:bodyPr>
          <a:lstStyle>
            <a:lvl1pPr algn="l">
              <a:defRPr sz="13000"/>
            </a:lvl1pPr>
          </a:lstStyle>
          <a:p>
            <a:r>
              <a:rPr lang="da-DK" dirty="0"/>
              <a:t>Indsæt titel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684F4FD-71A2-45CC-8A6E-49D5A00D18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3999" y="5327667"/>
            <a:ext cx="4097591" cy="81033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500" b="1">
                <a:latin typeface="KBH" panose="00000500000000000000" pitchFamily="2" charset="0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2pPr>
            <a:lvl3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3pPr>
            <a:lvl4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4pPr>
            <a:lvl5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5pPr>
            <a:lvl6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6pPr>
            <a:lvl7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7pPr>
            <a:lvl8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8pPr>
            <a:lvl9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9pPr>
          </a:lstStyle>
          <a:p>
            <a:r>
              <a:rPr lang="da-DK" dirty="0"/>
              <a:t>Undertitel eller oplægsholder (hvis ingen undertitel)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E27A3F2-4381-4C6B-970B-F774BAF519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4878" y="310326"/>
            <a:ext cx="3419553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dato </a:t>
            </a:r>
            <a:r>
              <a:rPr lang="da-DK" dirty="0" err="1"/>
              <a:t>dd</a:t>
            </a:r>
            <a:r>
              <a:rPr lang="da-DK" dirty="0"/>
              <a:t>. </a:t>
            </a:r>
            <a:r>
              <a:rPr lang="da-DK" dirty="0" err="1"/>
              <a:t>mmmm</a:t>
            </a:r>
            <a:r>
              <a:rPr lang="da-DK" dirty="0"/>
              <a:t> </a:t>
            </a:r>
            <a:r>
              <a:rPr lang="da-DK" dirty="0" err="1"/>
              <a:t>åååå</a:t>
            </a:r>
            <a:endParaRPr lang="da-DK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4E1B11E-3EFA-4F7B-9B51-51532439644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23998" y="310326"/>
            <a:ext cx="4097592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oplægsholder / enhed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1B6ED97-6CA2-43D5-84C1-C8E191DA58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23998" y="531101"/>
            <a:ext cx="4097592" cy="18000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forvaltningsnavn</a:t>
            </a:r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5" name="Graphic 7">
            <a:extLst>
              <a:ext uri="{FF2B5EF4-FFF2-40B4-BE49-F238E27FC236}">
                <a16:creationId xmlns:a16="http://schemas.microsoft.com/office/drawing/2014/main" id="{010810A8-8A1E-4E68-A968-35AAC01A2281}"/>
              </a:ext>
            </a:extLst>
          </p:cNvPr>
          <p:cNvSpPr/>
          <p:nvPr userDrawn="1"/>
        </p:nvSpPr>
        <p:spPr>
          <a:xfrm>
            <a:off x="10442659" y="5068883"/>
            <a:ext cx="1026802" cy="1069115"/>
          </a:xfrm>
          <a:custGeom>
            <a:avLst/>
            <a:gdLst>
              <a:gd name="connsiteX0" fmla="*/ 1894258 w 2964740"/>
              <a:gd name="connsiteY0" fmla="*/ 2907646 h 3086914"/>
              <a:gd name="connsiteX1" fmla="*/ 1781451 w 2964740"/>
              <a:gd name="connsiteY1" fmla="*/ 2940795 h 3086914"/>
              <a:gd name="connsiteX2" fmla="*/ 1810447 w 2964740"/>
              <a:gd name="connsiteY2" fmla="*/ 3043421 h 3086914"/>
              <a:gd name="connsiteX3" fmla="*/ 1750745 w 2964740"/>
              <a:gd name="connsiteY3" fmla="*/ 3061014 h 3086914"/>
              <a:gd name="connsiteX4" fmla="*/ 1682328 w 2964740"/>
              <a:gd name="connsiteY4" fmla="*/ 2813898 h 3086914"/>
              <a:gd name="connsiteX5" fmla="*/ 1740727 w 2964740"/>
              <a:gd name="connsiteY5" fmla="*/ 2796712 h 3086914"/>
              <a:gd name="connsiteX6" fmla="*/ 1767767 w 2964740"/>
              <a:gd name="connsiteY6" fmla="*/ 2892170 h 3086914"/>
              <a:gd name="connsiteX7" fmla="*/ 1879515 w 2964740"/>
              <a:gd name="connsiteY7" fmla="*/ 2859347 h 3086914"/>
              <a:gd name="connsiteX8" fmla="*/ 1850357 w 2964740"/>
              <a:gd name="connsiteY8" fmla="*/ 2764458 h 3086914"/>
              <a:gd name="connsiteX9" fmla="*/ 1908430 w 2964740"/>
              <a:gd name="connsiteY9" fmla="*/ 2747354 h 3086914"/>
              <a:gd name="connsiteX10" fmla="*/ 1984992 w 2964740"/>
              <a:gd name="connsiteY10" fmla="*/ 2992108 h 3086914"/>
              <a:gd name="connsiteX11" fmla="*/ 1925616 w 2964740"/>
              <a:gd name="connsiteY11" fmla="*/ 3009619 h 3086914"/>
              <a:gd name="connsiteX12" fmla="*/ 1894258 w 2964740"/>
              <a:gd name="connsiteY12" fmla="*/ 2907646 h 3086914"/>
              <a:gd name="connsiteX13" fmla="*/ 2725688 w 2964740"/>
              <a:gd name="connsiteY13" fmla="*/ 960446 h 3086914"/>
              <a:gd name="connsiteX14" fmla="*/ 2614266 w 2964740"/>
              <a:gd name="connsiteY14" fmla="*/ 926237 h 3086914"/>
              <a:gd name="connsiteX15" fmla="*/ 2649452 w 2964740"/>
              <a:gd name="connsiteY15" fmla="*/ 814815 h 3086914"/>
              <a:gd name="connsiteX16" fmla="*/ 2761037 w 2964740"/>
              <a:gd name="connsiteY16" fmla="*/ 849431 h 3086914"/>
              <a:gd name="connsiteX17" fmla="*/ 2725688 w 2964740"/>
              <a:gd name="connsiteY17" fmla="*/ 960446 h 3086914"/>
              <a:gd name="connsiteX18" fmla="*/ 2810558 w 2964740"/>
              <a:gd name="connsiteY18" fmla="*/ 823449 h 3086914"/>
              <a:gd name="connsiteX19" fmla="*/ 2621678 w 2964740"/>
              <a:gd name="connsiteY19" fmla="*/ 761873 h 3086914"/>
              <a:gd name="connsiteX20" fmla="*/ 2564664 w 2964740"/>
              <a:gd name="connsiteY20" fmla="*/ 952220 h 3086914"/>
              <a:gd name="connsiteX21" fmla="*/ 2753544 w 2964740"/>
              <a:gd name="connsiteY21" fmla="*/ 1013795 h 3086914"/>
              <a:gd name="connsiteX22" fmla="*/ 2810558 w 2964740"/>
              <a:gd name="connsiteY22" fmla="*/ 823449 h 3086914"/>
              <a:gd name="connsiteX23" fmla="*/ 1727043 w 2964740"/>
              <a:gd name="connsiteY23" fmla="*/ 133332 h 3086914"/>
              <a:gd name="connsiteX24" fmla="*/ 1707169 w 2964740"/>
              <a:gd name="connsiteY24" fmla="*/ 280592 h 3086914"/>
              <a:gd name="connsiteX25" fmla="*/ 1646816 w 2964740"/>
              <a:gd name="connsiteY25" fmla="*/ 272365 h 3086914"/>
              <a:gd name="connsiteX26" fmla="*/ 1663594 w 2964740"/>
              <a:gd name="connsiteY26" fmla="*/ 138300 h 3086914"/>
              <a:gd name="connsiteX27" fmla="*/ 1617006 w 2964740"/>
              <a:gd name="connsiteY27" fmla="*/ 58969 h 3086914"/>
              <a:gd name="connsiteX28" fmla="*/ 1551602 w 2964740"/>
              <a:gd name="connsiteY28" fmla="*/ 124210 h 3086914"/>
              <a:gd name="connsiteX29" fmla="*/ 1534824 w 2964740"/>
              <a:gd name="connsiteY29" fmla="*/ 258274 h 3086914"/>
              <a:gd name="connsiteX30" fmla="*/ 1474389 w 2964740"/>
              <a:gd name="connsiteY30" fmla="*/ 251433 h 3086914"/>
              <a:gd name="connsiteX31" fmla="*/ 1491249 w 2964740"/>
              <a:gd name="connsiteY31" fmla="*/ 104906 h 3086914"/>
              <a:gd name="connsiteX32" fmla="*/ 1623929 w 2964740"/>
              <a:gd name="connsiteY32" fmla="*/ 3014 h 3086914"/>
              <a:gd name="connsiteX33" fmla="*/ 1727043 w 2964740"/>
              <a:gd name="connsiteY33" fmla="*/ 133332 h 3086914"/>
              <a:gd name="connsiteX34" fmla="*/ 1289662 w 2964740"/>
              <a:gd name="connsiteY34" fmla="*/ 2830106 h 3086914"/>
              <a:gd name="connsiteX35" fmla="*/ 1344477 w 2964740"/>
              <a:gd name="connsiteY35" fmla="*/ 2831165 h 3086914"/>
              <a:gd name="connsiteX36" fmla="*/ 1474226 w 2964740"/>
              <a:gd name="connsiteY36" fmla="*/ 2988687 h 3086914"/>
              <a:gd name="connsiteX37" fmla="*/ 1473574 w 2964740"/>
              <a:gd name="connsiteY37" fmla="*/ 2833038 h 3086914"/>
              <a:gd name="connsiteX38" fmla="*/ 1533357 w 2964740"/>
              <a:gd name="connsiteY38" fmla="*/ 2834016 h 3086914"/>
              <a:gd name="connsiteX39" fmla="*/ 1533439 w 2964740"/>
              <a:gd name="connsiteY39" fmla="*/ 3090336 h 3086914"/>
              <a:gd name="connsiteX40" fmla="*/ 1473981 w 2964740"/>
              <a:gd name="connsiteY40" fmla="*/ 3089440 h 3086914"/>
              <a:gd name="connsiteX41" fmla="*/ 1473900 w 2964740"/>
              <a:gd name="connsiteY41" fmla="*/ 3083250 h 3086914"/>
              <a:gd name="connsiteX42" fmla="*/ 1459239 w 2964740"/>
              <a:gd name="connsiteY42" fmla="*/ 3051647 h 3086914"/>
              <a:gd name="connsiteX43" fmla="*/ 1345699 w 2964740"/>
              <a:gd name="connsiteY43" fmla="*/ 2912858 h 3086914"/>
              <a:gd name="connsiteX44" fmla="*/ 1341708 w 2964740"/>
              <a:gd name="connsiteY44" fmla="*/ 3087485 h 3086914"/>
              <a:gd name="connsiteX45" fmla="*/ 1281273 w 2964740"/>
              <a:gd name="connsiteY45" fmla="*/ 3086507 h 3086914"/>
              <a:gd name="connsiteX46" fmla="*/ 1289662 w 2964740"/>
              <a:gd name="connsiteY46" fmla="*/ 2830106 h 3086914"/>
              <a:gd name="connsiteX47" fmla="*/ 1926593 w 2964740"/>
              <a:gd name="connsiteY47" fmla="*/ 75177 h 3086914"/>
              <a:gd name="connsiteX48" fmla="*/ 1983281 w 2964740"/>
              <a:gd name="connsiteY48" fmla="*/ 95458 h 3086914"/>
              <a:gd name="connsiteX49" fmla="*/ 1936693 w 2964740"/>
              <a:gd name="connsiteY49" fmla="*/ 258274 h 3086914"/>
              <a:gd name="connsiteX50" fmla="*/ 2065626 w 2964740"/>
              <a:gd name="connsiteY50" fmla="*/ 137975 h 3086914"/>
              <a:gd name="connsiteX51" fmla="*/ 2099916 w 2964740"/>
              <a:gd name="connsiteY51" fmla="*/ 153857 h 3086914"/>
              <a:gd name="connsiteX52" fmla="*/ 2091690 w 2964740"/>
              <a:gd name="connsiteY52" fmla="*/ 329950 h 3086914"/>
              <a:gd name="connsiteX53" fmla="*/ 2184949 w 2964740"/>
              <a:gd name="connsiteY53" fmla="*/ 189369 h 3086914"/>
              <a:gd name="connsiteX54" fmla="*/ 2237565 w 2964740"/>
              <a:gd name="connsiteY54" fmla="*/ 219994 h 3086914"/>
              <a:gd name="connsiteX55" fmla="*/ 2089979 w 2964740"/>
              <a:gd name="connsiteY55" fmla="*/ 428829 h 3086914"/>
              <a:gd name="connsiteX56" fmla="*/ 2035816 w 2964740"/>
              <a:gd name="connsiteY56" fmla="*/ 403742 h 3086914"/>
              <a:gd name="connsiteX57" fmla="*/ 2043065 w 2964740"/>
              <a:gd name="connsiteY57" fmla="*/ 232700 h 3086914"/>
              <a:gd name="connsiteX58" fmla="*/ 1915760 w 2964740"/>
              <a:gd name="connsiteY58" fmla="*/ 348194 h 3086914"/>
              <a:gd name="connsiteX59" fmla="*/ 1860538 w 2964740"/>
              <a:gd name="connsiteY59" fmla="*/ 322701 h 3086914"/>
              <a:gd name="connsiteX60" fmla="*/ 1926593 w 2964740"/>
              <a:gd name="connsiteY60" fmla="*/ 75177 h 3086914"/>
              <a:gd name="connsiteX61" fmla="*/ 2387594 w 2964740"/>
              <a:gd name="connsiteY61" fmla="*/ 324085 h 3086914"/>
              <a:gd name="connsiteX62" fmla="*/ 2434183 w 2964740"/>
              <a:gd name="connsiteY62" fmla="*/ 362122 h 3086914"/>
              <a:gd name="connsiteX63" fmla="*/ 2336281 w 2964740"/>
              <a:gd name="connsiteY63" fmla="*/ 498875 h 3086914"/>
              <a:gd name="connsiteX64" fmla="*/ 2498120 w 2964740"/>
              <a:gd name="connsiteY64" fmla="*/ 428910 h 3086914"/>
              <a:gd name="connsiteX65" fmla="*/ 2525080 w 2964740"/>
              <a:gd name="connsiteY65" fmla="*/ 455299 h 3086914"/>
              <a:gd name="connsiteX66" fmla="*/ 2458210 w 2964740"/>
              <a:gd name="connsiteY66" fmla="*/ 618360 h 3086914"/>
              <a:gd name="connsiteX67" fmla="*/ 2592927 w 2964740"/>
              <a:gd name="connsiteY67" fmla="*/ 517527 h 3086914"/>
              <a:gd name="connsiteX68" fmla="*/ 2632348 w 2964740"/>
              <a:gd name="connsiteY68" fmla="*/ 563871 h 3086914"/>
              <a:gd name="connsiteX69" fmla="*/ 2423269 w 2964740"/>
              <a:gd name="connsiteY69" fmla="*/ 710886 h 3086914"/>
              <a:gd name="connsiteX70" fmla="*/ 2380671 w 2964740"/>
              <a:gd name="connsiteY70" fmla="*/ 669021 h 3086914"/>
              <a:gd name="connsiteX71" fmla="*/ 2444934 w 2964740"/>
              <a:gd name="connsiteY71" fmla="*/ 510359 h 3086914"/>
              <a:gd name="connsiteX72" fmla="*/ 2286271 w 2964740"/>
              <a:gd name="connsiteY72" fmla="*/ 576414 h 3086914"/>
              <a:gd name="connsiteX73" fmla="*/ 2242859 w 2964740"/>
              <a:gd name="connsiteY73" fmla="*/ 533816 h 3086914"/>
              <a:gd name="connsiteX74" fmla="*/ 2387594 w 2964740"/>
              <a:gd name="connsiteY74" fmla="*/ 324085 h 3086914"/>
              <a:gd name="connsiteX75" fmla="*/ 405208 w 2964740"/>
              <a:gd name="connsiteY75" fmla="*/ 2548456 h 3086914"/>
              <a:gd name="connsiteX76" fmla="*/ 293298 w 2964740"/>
              <a:gd name="connsiteY76" fmla="*/ 2515876 h 3086914"/>
              <a:gd name="connsiteX77" fmla="*/ 287026 w 2964740"/>
              <a:gd name="connsiteY77" fmla="*/ 2500971 h 3086914"/>
              <a:gd name="connsiteX78" fmla="*/ 448458 w 2964740"/>
              <a:gd name="connsiteY78" fmla="*/ 2484355 h 3086914"/>
              <a:gd name="connsiteX79" fmla="*/ 405208 w 2964740"/>
              <a:gd name="connsiteY79" fmla="*/ 2548456 h 3086914"/>
              <a:gd name="connsiteX80" fmla="*/ 326773 w 2964740"/>
              <a:gd name="connsiteY80" fmla="*/ 2403884 h 3086914"/>
              <a:gd name="connsiteX81" fmla="*/ 438847 w 2964740"/>
              <a:gd name="connsiteY81" fmla="*/ 2436870 h 3086914"/>
              <a:gd name="connsiteX82" fmla="*/ 444548 w 2964740"/>
              <a:gd name="connsiteY82" fmla="*/ 2450228 h 3086914"/>
              <a:gd name="connsiteX83" fmla="*/ 283687 w 2964740"/>
              <a:gd name="connsiteY83" fmla="*/ 2466925 h 3086914"/>
              <a:gd name="connsiteX84" fmla="*/ 326773 w 2964740"/>
              <a:gd name="connsiteY84" fmla="*/ 2403884 h 3086914"/>
              <a:gd name="connsiteX85" fmla="*/ 541147 w 2964740"/>
              <a:gd name="connsiteY85" fmla="*/ 2474826 h 3086914"/>
              <a:gd name="connsiteX86" fmla="*/ 537482 w 2964740"/>
              <a:gd name="connsiteY86" fmla="*/ 2440617 h 3086914"/>
              <a:gd name="connsiteX87" fmla="*/ 501563 w 2964740"/>
              <a:gd name="connsiteY87" fmla="*/ 2444364 h 3086914"/>
              <a:gd name="connsiteX88" fmla="*/ 488042 w 2964740"/>
              <a:gd name="connsiteY88" fmla="*/ 2410237 h 3086914"/>
              <a:gd name="connsiteX89" fmla="*/ 298266 w 2964740"/>
              <a:gd name="connsiteY89" fmla="*/ 2351512 h 3086914"/>
              <a:gd name="connsiteX90" fmla="*/ 225858 w 2964740"/>
              <a:gd name="connsiteY90" fmla="*/ 2473034 h 3086914"/>
              <a:gd name="connsiteX91" fmla="*/ 189043 w 2964740"/>
              <a:gd name="connsiteY91" fmla="*/ 2476862 h 3086914"/>
              <a:gd name="connsiteX92" fmla="*/ 193767 w 2964740"/>
              <a:gd name="connsiteY92" fmla="*/ 2510663 h 3086914"/>
              <a:gd name="connsiteX93" fmla="*/ 230175 w 2964740"/>
              <a:gd name="connsiteY93" fmla="*/ 2506917 h 3086914"/>
              <a:gd name="connsiteX94" fmla="*/ 244021 w 2964740"/>
              <a:gd name="connsiteY94" fmla="*/ 2542592 h 3086914"/>
              <a:gd name="connsiteX95" fmla="*/ 433797 w 2964740"/>
              <a:gd name="connsiteY95" fmla="*/ 2601397 h 3086914"/>
              <a:gd name="connsiteX96" fmla="*/ 506205 w 2964740"/>
              <a:gd name="connsiteY96" fmla="*/ 2478491 h 3086914"/>
              <a:gd name="connsiteX97" fmla="*/ 541147 w 2964740"/>
              <a:gd name="connsiteY97" fmla="*/ 2474826 h 3086914"/>
              <a:gd name="connsiteX98" fmla="*/ 2267620 w 2964740"/>
              <a:gd name="connsiteY98" fmla="*/ 2527605 h 3086914"/>
              <a:gd name="connsiteX99" fmla="*/ 2316896 w 2964740"/>
              <a:gd name="connsiteY99" fmla="*/ 2483460 h 3086914"/>
              <a:gd name="connsiteX100" fmla="*/ 2507324 w 2964740"/>
              <a:gd name="connsiteY100" fmla="*/ 2557334 h 3086914"/>
              <a:gd name="connsiteX101" fmla="*/ 2423187 w 2964740"/>
              <a:gd name="connsiteY101" fmla="*/ 2370734 h 3086914"/>
              <a:gd name="connsiteX102" fmla="*/ 2463667 w 2964740"/>
              <a:gd name="connsiteY102" fmla="*/ 2319584 h 3086914"/>
              <a:gd name="connsiteX103" fmla="*/ 2581605 w 2964740"/>
              <a:gd name="connsiteY103" fmla="*/ 2583071 h 3086914"/>
              <a:gd name="connsiteX104" fmla="*/ 2537379 w 2964740"/>
              <a:gd name="connsiteY104" fmla="*/ 2629986 h 3086914"/>
              <a:gd name="connsiteX105" fmla="*/ 2267620 w 2964740"/>
              <a:gd name="connsiteY105" fmla="*/ 2527605 h 3086914"/>
              <a:gd name="connsiteX106" fmla="*/ 1337229 w 2964740"/>
              <a:gd name="connsiteY106" fmla="*/ 253632 h 3086914"/>
              <a:gd name="connsiteX107" fmla="*/ 1283065 w 2964740"/>
              <a:gd name="connsiteY107" fmla="*/ 262591 h 3086914"/>
              <a:gd name="connsiteX108" fmla="*/ 1126764 w 2964740"/>
              <a:gd name="connsiteY108" fmla="*/ 131377 h 3086914"/>
              <a:gd name="connsiteX109" fmla="*/ 1155842 w 2964740"/>
              <a:gd name="connsiteY109" fmla="*/ 284257 h 3086914"/>
              <a:gd name="connsiteX110" fmla="*/ 1096873 w 2964740"/>
              <a:gd name="connsiteY110" fmla="*/ 294194 h 3086914"/>
              <a:gd name="connsiteX111" fmla="*/ 1049877 w 2964740"/>
              <a:gd name="connsiteY111" fmla="*/ 42190 h 3086914"/>
              <a:gd name="connsiteX112" fmla="*/ 1108520 w 2964740"/>
              <a:gd name="connsiteY112" fmla="*/ 32254 h 3086914"/>
              <a:gd name="connsiteX113" fmla="*/ 1109742 w 2964740"/>
              <a:gd name="connsiteY113" fmla="*/ 38362 h 3086914"/>
              <a:gd name="connsiteX114" fmla="*/ 1129941 w 2964740"/>
              <a:gd name="connsiteY114" fmla="*/ 66788 h 3086914"/>
              <a:gd name="connsiteX115" fmla="*/ 1266938 w 2964740"/>
              <a:gd name="connsiteY115" fmla="*/ 182527 h 3086914"/>
              <a:gd name="connsiteX116" fmla="*/ 1238920 w 2964740"/>
              <a:gd name="connsiteY116" fmla="*/ 10100 h 3086914"/>
              <a:gd name="connsiteX117" fmla="*/ 1298540 w 2964740"/>
              <a:gd name="connsiteY117" fmla="*/ 0 h 3086914"/>
              <a:gd name="connsiteX118" fmla="*/ 1337229 w 2964740"/>
              <a:gd name="connsiteY118" fmla="*/ 253632 h 3086914"/>
              <a:gd name="connsiteX119" fmla="*/ 2523858 w 2964740"/>
              <a:gd name="connsiteY119" fmla="*/ 2233086 h 3086914"/>
              <a:gd name="connsiteX120" fmla="*/ 2548700 w 2964740"/>
              <a:gd name="connsiteY120" fmla="*/ 2184135 h 3086914"/>
              <a:gd name="connsiteX121" fmla="*/ 2747028 w 2964740"/>
              <a:gd name="connsiteY121" fmla="*/ 2135998 h 3086914"/>
              <a:gd name="connsiteX122" fmla="*/ 2606691 w 2964740"/>
              <a:gd name="connsiteY122" fmla="*/ 2068803 h 3086914"/>
              <a:gd name="connsiteX123" fmla="*/ 2633651 w 2964740"/>
              <a:gd name="connsiteY123" fmla="*/ 2015454 h 3086914"/>
              <a:gd name="connsiteX124" fmla="*/ 2864477 w 2964740"/>
              <a:gd name="connsiteY124" fmla="*/ 2127039 h 3086914"/>
              <a:gd name="connsiteX125" fmla="*/ 2837762 w 2964740"/>
              <a:gd name="connsiteY125" fmla="*/ 2180144 h 3086914"/>
              <a:gd name="connsiteX126" fmla="*/ 2832142 w 2964740"/>
              <a:gd name="connsiteY126" fmla="*/ 2177456 h 3086914"/>
              <a:gd name="connsiteX127" fmla="*/ 2797363 w 2964740"/>
              <a:gd name="connsiteY127" fmla="*/ 2176886 h 3086914"/>
              <a:gd name="connsiteX128" fmla="*/ 2622981 w 2964740"/>
              <a:gd name="connsiteY128" fmla="*/ 2218587 h 3086914"/>
              <a:gd name="connsiteX129" fmla="*/ 2778467 w 2964740"/>
              <a:gd name="connsiteY129" fmla="*/ 2298245 h 3086914"/>
              <a:gd name="connsiteX130" fmla="*/ 2751263 w 2964740"/>
              <a:gd name="connsiteY130" fmla="*/ 2352245 h 3086914"/>
              <a:gd name="connsiteX131" fmla="*/ 2523858 w 2964740"/>
              <a:gd name="connsiteY131" fmla="*/ 2233086 h 3086914"/>
              <a:gd name="connsiteX132" fmla="*/ 230989 w 2964740"/>
              <a:gd name="connsiteY132" fmla="*/ 2015454 h 3086914"/>
              <a:gd name="connsiteX133" fmla="*/ 257542 w 2964740"/>
              <a:gd name="connsiteY133" fmla="*/ 2070513 h 3086914"/>
              <a:gd name="connsiteX134" fmla="*/ 168436 w 2964740"/>
              <a:gd name="connsiteY134" fmla="*/ 2113437 h 3086914"/>
              <a:gd name="connsiteX135" fmla="*/ 298755 w 2964740"/>
              <a:gd name="connsiteY135" fmla="*/ 2155953 h 3086914"/>
              <a:gd name="connsiteX136" fmla="*/ 326936 w 2964740"/>
              <a:gd name="connsiteY136" fmla="*/ 2214352 h 3086914"/>
              <a:gd name="connsiteX137" fmla="*/ 173894 w 2964740"/>
              <a:gd name="connsiteY137" fmla="*/ 2171021 h 3086914"/>
              <a:gd name="connsiteX138" fmla="*/ 101404 w 2964740"/>
              <a:gd name="connsiteY138" fmla="*/ 2336933 h 3086914"/>
              <a:gd name="connsiteX139" fmla="*/ 68336 w 2964740"/>
              <a:gd name="connsiteY139" fmla="*/ 2268353 h 3086914"/>
              <a:gd name="connsiteX140" fmla="*/ 128608 w 2964740"/>
              <a:gd name="connsiteY140" fmla="*/ 2132740 h 3086914"/>
              <a:gd name="connsiteX141" fmla="*/ 26634 w 2964740"/>
              <a:gd name="connsiteY141" fmla="*/ 2181935 h 3086914"/>
              <a:gd name="connsiteX142" fmla="*/ 0 w 2964740"/>
              <a:gd name="connsiteY142" fmla="*/ 2126876 h 3086914"/>
              <a:gd name="connsiteX143" fmla="*/ 230989 w 2964740"/>
              <a:gd name="connsiteY143" fmla="*/ 2015454 h 3086914"/>
              <a:gd name="connsiteX144" fmla="*/ 682542 w 2964740"/>
              <a:gd name="connsiteY144" fmla="*/ 2722349 h 3086914"/>
              <a:gd name="connsiteX145" fmla="*/ 731248 w 2964740"/>
              <a:gd name="connsiteY145" fmla="*/ 2719173 h 3086914"/>
              <a:gd name="connsiteX146" fmla="*/ 714959 w 2964740"/>
              <a:gd name="connsiteY146" fmla="*/ 2674783 h 3086914"/>
              <a:gd name="connsiteX147" fmla="*/ 681972 w 2964740"/>
              <a:gd name="connsiteY147" fmla="*/ 2652303 h 3086914"/>
              <a:gd name="connsiteX148" fmla="*/ 649555 w 2964740"/>
              <a:gd name="connsiteY148" fmla="*/ 2699869 h 3086914"/>
              <a:gd name="connsiteX149" fmla="*/ 682542 w 2964740"/>
              <a:gd name="connsiteY149" fmla="*/ 2722349 h 3086914"/>
              <a:gd name="connsiteX150" fmla="*/ 635465 w 2964740"/>
              <a:gd name="connsiteY150" fmla="*/ 2819273 h 3086914"/>
              <a:gd name="connsiteX151" fmla="*/ 686207 w 2964740"/>
              <a:gd name="connsiteY151" fmla="*/ 2815771 h 3086914"/>
              <a:gd name="connsiteX152" fmla="*/ 670162 w 2964740"/>
              <a:gd name="connsiteY152" fmla="*/ 2768449 h 3086914"/>
              <a:gd name="connsiteX153" fmla="*/ 624225 w 2964740"/>
              <a:gd name="connsiteY153" fmla="*/ 2737092 h 3086914"/>
              <a:gd name="connsiteX154" fmla="*/ 589527 w 2964740"/>
              <a:gd name="connsiteY154" fmla="*/ 2787916 h 3086914"/>
              <a:gd name="connsiteX155" fmla="*/ 635465 w 2964740"/>
              <a:gd name="connsiteY155" fmla="*/ 2819273 h 3086914"/>
              <a:gd name="connsiteX156" fmla="*/ 657456 w 2964740"/>
              <a:gd name="connsiteY156" fmla="*/ 2579732 h 3086914"/>
              <a:gd name="connsiteX157" fmla="*/ 741267 w 2964740"/>
              <a:gd name="connsiteY157" fmla="*/ 2636909 h 3086914"/>
              <a:gd name="connsiteX158" fmla="*/ 786226 w 2964740"/>
              <a:gd name="connsiteY158" fmla="*/ 2746458 h 3086914"/>
              <a:gd name="connsiteX159" fmla="*/ 727420 w 2964740"/>
              <a:gd name="connsiteY159" fmla="*/ 2771544 h 3086914"/>
              <a:gd name="connsiteX160" fmla="*/ 735158 w 2964740"/>
              <a:gd name="connsiteY160" fmla="*/ 2851771 h 3086914"/>
              <a:gd name="connsiteX161" fmla="*/ 609727 w 2964740"/>
              <a:gd name="connsiteY161" fmla="*/ 2857554 h 3086914"/>
              <a:gd name="connsiteX162" fmla="*/ 512884 w 2964740"/>
              <a:gd name="connsiteY162" fmla="*/ 2791499 h 3086914"/>
              <a:gd name="connsiteX163" fmla="*/ 657456 w 2964740"/>
              <a:gd name="connsiteY163" fmla="*/ 2579732 h 3086914"/>
              <a:gd name="connsiteX164" fmla="*/ 2886469 w 2964740"/>
              <a:gd name="connsiteY164" fmla="*/ 1944105 h 3086914"/>
              <a:gd name="connsiteX165" fmla="*/ 2857961 w 2964740"/>
              <a:gd name="connsiteY165" fmla="*/ 1893688 h 3086914"/>
              <a:gd name="connsiteX166" fmla="*/ 2907564 w 2964740"/>
              <a:gd name="connsiteY166" fmla="*/ 1831786 h 3086914"/>
              <a:gd name="connsiteX167" fmla="*/ 2887446 w 2964740"/>
              <a:gd name="connsiteY167" fmla="*/ 1784465 h 3086914"/>
              <a:gd name="connsiteX168" fmla="*/ 2842568 w 2964740"/>
              <a:gd name="connsiteY168" fmla="*/ 1829262 h 3086914"/>
              <a:gd name="connsiteX169" fmla="*/ 2743933 w 2964740"/>
              <a:gd name="connsiteY169" fmla="*/ 1905091 h 3086914"/>
              <a:gd name="connsiteX170" fmla="*/ 2685941 w 2964740"/>
              <a:gd name="connsiteY170" fmla="*/ 1792039 h 3086914"/>
              <a:gd name="connsiteX171" fmla="*/ 2745318 w 2964740"/>
              <a:gd name="connsiteY171" fmla="*/ 1701468 h 3086914"/>
              <a:gd name="connsiteX172" fmla="*/ 2772603 w 2964740"/>
              <a:gd name="connsiteY172" fmla="*/ 1750501 h 3086914"/>
              <a:gd name="connsiteX173" fmla="*/ 2735544 w 2964740"/>
              <a:gd name="connsiteY173" fmla="*/ 1803687 h 3086914"/>
              <a:gd name="connsiteX174" fmla="*/ 2751019 w 2964740"/>
              <a:gd name="connsiteY174" fmla="*/ 1846366 h 3086914"/>
              <a:gd name="connsiteX175" fmla="*/ 2792558 w 2964740"/>
              <a:gd name="connsiteY175" fmla="*/ 1804094 h 3086914"/>
              <a:gd name="connsiteX176" fmla="*/ 2894125 w 2964740"/>
              <a:gd name="connsiteY176" fmla="*/ 1725333 h 3086914"/>
              <a:gd name="connsiteX177" fmla="*/ 2957736 w 2964740"/>
              <a:gd name="connsiteY177" fmla="*/ 1843597 h 3086914"/>
              <a:gd name="connsiteX178" fmla="*/ 2886469 w 2964740"/>
              <a:gd name="connsiteY178" fmla="*/ 1944105 h 3086914"/>
              <a:gd name="connsiteX179" fmla="*/ 2714367 w 2964740"/>
              <a:gd name="connsiteY179" fmla="*/ 1367120 h 3086914"/>
              <a:gd name="connsiteX180" fmla="*/ 2701417 w 2964740"/>
              <a:gd name="connsiteY180" fmla="*/ 1307337 h 3086914"/>
              <a:gd name="connsiteX181" fmla="*/ 2798096 w 2964740"/>
              <a:gd name="connsiteY181" fmla="*/ 1286323 h 3086914"/>
              <a:gd name="connsiteX182" fmla="*/ 2681299 w 2964740"/>
              <a:gd name="connsiteY182" fmla="*/ 1214648 h 3086914"/>
              <a:gd name="connsiteX183" fmla="*/ 2667534 w 2964740"/>
              <a:gd name="connsiteY183" fmla="*/ 1151281 h 3086914"/>
              <a:gd name="connsiteX184" fmla="*/ 2806241 w 2964740"/>
              <a:gd name="connsiteY184" fmla="*/ 1229146 h 3086914"/>
              <a:gd name="connsiteX185" fmla="*/ 2915464 w 2964740"/>
              <a:gd name="connsiteY185" fmla="*/ 1084737 h 3086914"/>
              <a:gd name="connsiteX186" fmla="*/ 2931591 w 2964740"/>
              <a:gd name="connsiteY186" fmla="*/ 1159181 h 3086914"/>
              <a:gd name="connsiteX187" fmla="*/ 2841346 w 2964740"/>
              <a:gd name="connsiteY187" fmla="*/ 1276956 h 3086914"/>
              <a:gd name="connsiteX188" fmla="*/ 2951954 w 2964740"/>
              <a:gd name="connsiteY188" fmla="*/ 1252929 h 3086914"/>
              <a:gd name="connsiteX189" fmla="*/ 2964904 w 2964740"/>
              <a:gd name="connsiteY189" fmla="*/ 1312713 h 3086914"/>
              <a:gd name="connsiteX190" fmla="*/ 2714367 w 2964740"/>
              <a:gd name="connsiteY190" fmla="*/ 1367120 h 3086914"/>
              <a:gd name="connsiteX191" fmla="*/ 966717 w 2964740"/>
              <a:gd name="connsiteY191" fmla="*/ 338990 h 3086914"/>
              <a:gd name="connsiteX192" fmla="*/ 791521 w 2964740"/>
              <a:gd name="connsiteY192" fmla="*/ 421661 h 3086914"/>
              <a:gd name="connsiteX193" fmla="*/ 769774 w 2964740"/>
              <a:gd name="connsiteY193" fmla="*/ 375642 h 3086914"/>
              <a:gd name="connsiteX194" fmla="*/ 889667 w 2964740"/>
              <a:gd name="connsiteY194" fmla="*/ 319036 h 3086914"/>
              <a:gd name="connsiteX195" fmla="*/ 868409 w 2964740"/>
              <a:gd name="connsiteY195" fmla="*/ 273994 h 3086914"/>
              <a:gd name="connsiteX196" fmla="*/ 768308 w 2964740"/>
              <a:gd name="connsiteY196" fmla="*/ 321235 h 3086914"/>
              <a:gd name="connsiteX197" fmla="*/ 746642 w 2964740"/>
              <a:gd name="connsiteY197" fmla="*/ 275216 h 3086914"/>
              <a:gd name="connsiteX198" fmla="*/ 846662 w 2964740"/>
              <a:gd name="connsiteY198" fmla="*/ 227976 h 3086914"/>
              <a:gd name="connsiteX199" fmla="*/ 823693 w 2964740"/>
              <a:gd name="connsiteY199" fmla="*/ 179269 h 3086914"/>
              <a:gd name="connsiteX200" fmla="*/ 703800 w 2964740"/>
              <a:gd name="connsiteY200" fmla="*/ 235876 h 3086914"/>
              <a:gd name="connsiteX201" fmla="*/ 682053 w 2964740"/>
              <a:gd name="connsiteY201" fmla="*/ 189776 h 3086914"/>
              <a:gd name="connsiteX202" fmla="*/ 857331 w 2964740"/>
              <a:gd name="connsiteY202" fmla="*/ 107105 h 3086914"/>
              <a:gd name="connsiteX203" fmla="*/ 966717 w 2964740"/>
              <a:gd name="connsiteY203" fmla="*/ 338990 h 3086914"/>
              <a:gd name="connsiteX204" fmla="*/ 958084 w 2964740"/>
              <a:gd name="connsiteY204" fmla="*/ 2745481 h 3086914"/>
              <a:gd name="connsiteX205" fmla="*/ 1142891 w 2964740"/>
              <a:gd name="connsiteY205" fmla="*/ 2803635 h 3086914"/>
              <a:gd name="connsiteX206" fmla="*/ 1127660 w 2964740"/>
              <a:gd name="connsiteY206" fmla="*/ 2852179 h 3086914"/>
              <a:gd name="connsiteX207" fmla="*/ 1001170 w 2964740"/>
              <a:gd name="connsiteY207" fmla="*/ 2812350 h 3086914"/>
              <a:gd name="connsiteX208" fmla="*/ 986265 w 2964740"/>
              <a:gd name="connsiteY208" fmla="*/ 2859835 h 3086914"/>
              <a:gd name="connsiteX209" fmla="*/ 1091742 w 2964740"/>
              <a:gd name="connsiteY209" fmla="*/ 2893066 h 3086914"/>
              <a:gd name="connsiteX210" fmla="*/ 1076510 w 2964740"/>
              <a:gd name="connsiteY210" fmla="*/ 2941610 h 3086914"/>
              <a:gd name="connsiteX211" fmla="*/ 970953 w 2964740"/>
              <a:gd name="connsiteY211" fmla="*/ 2908460 h 3086914"/>
              <a:gd name="connsiteX212" fmla="*/ 954826 w 2964740"/>
              <a:gd name="connsiteY212" fmla="*/ 2959773 h 3086914"/>
              <a:gd name="connsiteX213" fmla="*/ 1081316 w 2964740"/>
              <a:gd name="connsiteY213" fmla="*/ 2999601 h 3086914"/>
              <a:gd name="connsiteX214" fmla="*/ 1066004 w 2964740"/>
              <a:gd name="connsiteY214" fmla="*/ 3048226 h 3086914"/>
              <a:gd name="connsiteX215" fmla="*/ 881196 w 2964740"/>
              <a:gd name="connsiteY215" fmla="*/ 2990072 h 3086914"/>
              <a:gd name="connsiteX216" fmla="*/ 958084 w 2964740"/>
              <a:gd name="connsiteY216" fmla="*/ 2745481 h 3086914"/>
              <a:gd name="connsiteX217" fmla="*/ 2163772 w 2964740"/>
              <a:gd name="connsiteY217" fmla="*/ 2789545 h 3086914"/>
              <a:gd name="connsiteX218" fmla="*/ 2148541 w 2964740"/>
              <a:gd name="connsiteY218" fmla="*/ 2687489 h 3086914"/>
              <a:gd name="connsiteX219" fmla="*/ 2234307 w 2964740"/>
              <a:gd name="connsiteY219" fmla="*/ 2745562 h 3086914"/>
              <a:gd name="connsiteX220" fmla="*/ 2163772 w 2964740"/>
              <a:gd name="connsiteY220" fmla="*/ 2789545 h 3086914"/>
              <a:gd name="connsiteX221" fmla="*/ 2327729 w 2964740"/>
              <a:gd name="connsiteY221" fmla="*/ 2808767 h 3086914"/>
              <a:gd name="connsiteX222" fmla="*/ 2379531 w 2964740"/>
              <a:gd name="connsiteY222" fmla="*/ 2770322 h 3086914"/>
              <a:gd name="connsiteX223" fmla="*/ 2144876 w 2964740"/>
              <a:gd name="connsiteY223" fmla="*/ 2619479 h 3086914"/>
              <a:gd name="connsiteX224" fmla="*/ 2090305 w 2964740"/>
              <a:gd name="connsiteY224" fmla="*/ 2653851 h 3086914"/>
              <a:gd name="connsiteX225" fmla="*/ 2125247 w 2964740"/>
              <a:gd name="connsiteY225" fmla="*/ 2930370 h 3086914"/>
              <a:gd name="connsiteX226" fmla="*/ 2180469 w 2964740"/>
              <a:gd name="connsiteY226" fmla="*/ 2901455 h 3086914"/>
              <a:gd name="connsiteX227" fmla="*/ 2171999 w 2964740"/>
              <a:gd name="connsiteY227" fmla="*/ 2844523 h 3086914"/>
              <a:gd name="connsiteX228" fmla="*/ 2280570 w 2964740"/>
              <a:gd name="connsiteY228" fmla="*/ 2776839 h 3086914"/>
              <a:gd name="connsiteX229" fmla="*/ 2327729 w 2964740"/>
              <a:gd name="connsiteY229" fmla="*/ 2808767 h 3086914"/>
              <a:gd name="connsiteX230" fmla="*/ 1432198 w 2964740"/>
              <a:gd name="connsiteY230" fmla="*/ 2344752 h 3086914"/>
              <a:gd name="connsiteX231" fmla="*/ 1173028 w 2964740"/>
              <a:gd name="connsiteY231" fmla="*/ 2415450 h 3086914"/>
              <a:gd name="connsiteX232" fmla="*/ 1432198 w 2964740"/>
              <a:gd name="connsiteY232" fmla="*/ 2452591 h 3086914"/>
              <a:gd name="connsiteX233" fmla="*/ 1691368 w 2964740"/>
              <a:gd name="connsiteY233" fmla="*/ 2415450 h 3086914"/>
              <a:gd name="connsiteX234" fmla="*/ 1432198 w 2964740"/>
              <a:gd name="connsiteY234" fmla="*/ 2344752 h 3086914"/>
              <a:gd name="connsiteX235" fmla="*/ 1917878 w 2964740"/>
              <a:gd name="connsiteY235" fmla="*/ 2191872 h 3086914"/>
              <a:gd name="connsiteX236" fmla="*/ 1768338 w 2964740"/>
              <a:gd name="connsiteY236" fmla="*/ 2227873 h 3086914"/>
              <a:gd name="connsiteX237" fmla="*/ 1619205 w 2964740"/>
              <a:gd name="connsiteY237" fmla="*/ 2189755 h 3086914"/>
              <a:gd name="connsiteX238" fmla="*/ 1432117 w 2964740"/>
              <a:gd name="connsiteY238" fmla="*/ 2134288 h 3086914"/>
              <a:gd name="connsiteX239" fmla="*/ 1245028 w 2964740"/>
              <a:gd name="connsiteY239" fmla="*/ 2189755 h 3086914"/>
              <a:gd name="connsiteX240" fmla="*/ 1095895 w 2964740"/>
              <a:gd name="connsiteY240" fmla="*/ 2227873 h 3086914"/>
              <a:gd name="connsiteX241" fmla="*/ 946355 w 2964740"/>
              <a:gd name="connsiteY241" fmla="*/ 2191872 h 3086914"/>
              <a:gd name="connsiteX242" fmla="*/ 745013 w 2964740"/>
              <a:gd name="connsiteY242" fmla="*/ 2138442 h 3086914"/>
              <a:gd name="connsiteX243" fmla="*/ 1098502 w 2964740"/>
              <a:gd name="connsiteY243" fmla="*/ 2327077 h 3086914"/>
              <a:gd name="connsiteX244" fmla="*/ 1283961 w 2964740"/>
              <a:gd name="connsiteY244" fmla="*/ 2284235 h 3086914"/>
              <a:gd name="connsiteX245" fmla="*/ 1432117 w 2964740"/>
              <a:gd name="connsiteY245" fmla="*/ 2236343 h 3086914"/>
              <a:gd name="connsiteX246" fmla="*/ 1580272 w 2964740"/>
              <a:gd name="connsiteY246" fmla="*/ 2284235 h 3086914"/>
              <a:gd name="connsiteX247" fmla="*/ 1765731 w 2964740"/>
              <a:gd name="connsiteY247" fmla="*/ 2327077 h 3086914"/>
              <a:gd name="connsiteX248" fmla="*/ 2119220 w 2964740"/>
              <a:gd name="connsiteY248" fmla="*/ 2138442 h 3086914"/>
              <a:gd name="connsiteX249" fmla="*/ 1917878 w 2964740"/>
              <a:gd name="connsiteY249" fmla="*/ 2191872 h 3086914"/>
              <a:gd name="connsiteX250" fmla="*/ 2114577 w 2964740"/>
              <a:gd name="connsiteY250" fmla="*/ 1920077 h 3086914"/>
              <a:gd name="connsiteX251" fmla="*/ 1920403 w 2964740"/>
              <a:gd name="connsiteY251" fmla="*/ 1983037 h 3086914"/>
              <a:gd name="connsiteX252" fmla="*/ 1772736 w 2964740"/>
              <a:gd name="connsiteY252" fmla="*/ 2026857 h 3086914"/>
              <a:gd name="connsiteX253" fmla="*/ 1624988 w 2964740"/>
              <a:gd name="connsiteY253" fmla="*/ 1983037 h 3086914"/>
              <a:gd name="connsiteX254" fmla="*/ 1432198 w 2964740"/>
              <a:gd name="connsiteY254" fmla="*/ 1929525 h 3086914"/>
              <a:gd name="connsiteX255" fmla="*/ 1239408 w 2964740"/>
              <a:gd name="connsiteY255" fmla="*/ 1983037 h 3086914"/>
              <a:gd name="connsiteX256" fmla="*/ 1091660 w 2964740"/>
              <a:gd name="connsiteY256" fmla="*/ 2026857 h 3086914"/>
              <a:gd name="connsiteX257" fmla="*/ 943993 w 2964740"/>
              <a:gd name="connsiteY257" fmla="*/ 1983037 h 3086914"/>
              <a:gd name="connsiteX258" fmla="*/ 749819 w 2964740"/>
              <a:gd name="connsiteY258" fmla="*/ 1920077 h 3086914"/>
              <a:gd name="connsiteX259" fmla="*/ 614125 w 2964740"/>
              <a:gd name="connsiteY259" fmla="*/ 1939543 h 3086914"/>
              <a:gd name="connsiteX260" fmla="*/ 667148 w 2964740"/>
              <a:gd name="connsiteY260" fmla="*/ 2031825 h 3086914"/>
              <a:gd name="connsiteX261" fmla="*/ 749737 w 2964740"/>
              <a:gd name="connsiteY261" fmla="*/ 2023843 h 3086914"/>
              <a:gd name="connsiteX262" fmla="*/ 902291 w 2964740"/>
              <a:gd name="connsiteY262" fmla="*/ 2067581 h 3086914"/>
              <a:gd name="connsiteX263" fmla="*/ 1082945 w 2964740"/>
              <a:gd name="connsiteY263" fmla="*/ 2127283 h 3086914"/>
              <a:gd name="connsiteX264" fmla="*/ 1279237 w 2964740"/>
              <a:gd name="connsiteY264" fmla="*/ 2070513 h 3086914"/>
              <a:gd name="connsiteX265" fmla="*/ 1432198 w 2964740"/>
              <a:gd name="connsiteY265" fmla="*/ 2029056 h 3086914"/>
              <a:gd name="connsiteX266" fmla="*/ 1585159 w 2964740"/>
              <a:gd name="connsiteY266" fmla="*/ 2070513 h 3086914"/>
              <a:gd name="connsiteX267" fmla="*/ 1781451 w 2964740"/>
              <a:gd name="connsiteY267" fmla="*/ 2127283 h 3086914"/>
              <a:gd name="connsiteX268" fmla="*/ 1962105 w 2964740"/>
              <a:gd name="connsiteY268" fmla="*/ 2067581 h 3086914"/>
              <a:gd name="connsiteX269" fmla="*/ 2114658 w 2964740"/>
              <a:gd name="connsiteY269" fmla="*/ 2023843 h 3086914"/>
              <a:gd name="connsiteX270" fmla="*/ 2197248 w 2964740"/>
              <a:gd name="connsiteY270" fmla="*/ 2031825 h 3086914"/>
              <a:gd name="connsiteX271" fmla="*/ 2250271 w 2964740"/>
              <a:gd name="connsiteY271" fmla="*/ 1939543 h 3086914"/>
              <a:gd name="connsiteX272" fmla="*/ 2114577 w 2964740"/>
              <a:gd name="connsiteY272" fmla="*/ 1920077 h 3086914"/>
              <a:gd name="connsiteX273" fmla="*/ 1038800 w 2964740"/>
              <a:gd name="connsiteY273" fmla="*/ 776941 h 3086914"/>
              <a:gd name="connsiteX274" fmla="*/ 961016 w 2964740"/>
              <a:gd name="connsiteY274" fmla="*/ 759349 h 3086914"/>
              <a:gd name="connsiteX275" fmla="*/ 1015179 w 2964740"/>
              <a:gd name="connsiteY275" fmla="*/ 817910 h 3086914"/>
              <a:gd name="connsiteX276" fmla="*/ 961016 w 2964740"/>
              <a:gd name="connsiteY276" fmla="*/ 876472 h 3086914"/>
              <a:gd name="connsiteX277" fmla="*/ 1038800 w 2964740"/>
              <a:gd name="connsiteY277" fmla="*/ 858879 h 3086914"/>
              <a:gd name="connsiteX278" fmla="*/ 1062420 w 2964740"/>
              <a:gd name="connsiteY278" fmla="*/ 935034 h 3086914"/>
              <a:gd name="connsiteX279" fmla="*/ 1086040 w 2964740"/>
              <a:gd name="connsiteY279" fmla="*/ 858879 h 3086914"/>
              <a:gd name="connsiteX280" fmla="*/ 1163824 w 2964740"/>
              <a:gd name="connsiteY280" fmla="*/ 876472 h 3086914"/>
              <a:gd name="connsiteX281" fmla="*/ 1109660 w 2964740"/>
              <a:gd name="connsiteY281" fmla="*/ 817910 h 3086914"/>
              <a:gd name="connsiteX282" fmla="*/ 1163824 w 2964740"/>
              <a:gd name="connsiteY282" fmla="*/ 759349 h 3086914"/>
              <a:gd name="connsiteX283" fmla="*/ 1086040 w 2964740"/>
              <a:gd name="connsiteY283" fmla="*/ 776941 h 3086914"/>
              <a:gd name="connsiteX284" fmla="*/ 1062420 w 2964740"/>
              <a:gd name="connsiteY284" fmla="*/ 700787 h 3086914"/>
              <a:gd name="connsiteX285" fmla="*/ 1038800 w 2964740"/>
              <a:gd name="connsiteY285" fmla="*/ 776941 h 3086914"/>
              <a:gd name="connsiteX286" fmla="*/ 2027427 w 2964740"/>
              <a:gd name="connsiteY286" fmla="*/ 1425438 h 3086914"/>
              <a:gd name="connsiteX287" fmla="*/ 2052106 w 2964740"/>
              <a:gd name="connsiteY287" fmla="*/ 1425438 h 3086914"/>
              <a:gd name="connsiteX288" fmla="*/ 2052106 w 2964740"/>
              <a:gd name="connsiteY288" fmla="*/ 1389030 h 3086914"/>
              <a:gd name="connsiteX289" fmla="*/ 2020422 w 2964740"/>
              <a:gd name="connsiteY289" fmla="*/ 1349446 h 3086914"/>
              <a:gd name="connsiteX290" fmla="*/ 2020178 w 2964740"/>
              <a:gd name="connsiteY290" fmla="*/ 1349446 h 3086914"/>
              <a:gd name="connsiteX291" fmla="*/ 2018467 w 2964740"/>
              <a:gd name="connsiteY291" fmla="*/ 1317681 h 3086914"/>
              <a:gd name="connsiteX292" fmla="*/ 2049011 w 2964740"/>
              <a:gd name="connsiteY292" fmla="*/ 1292920 h 3086914"/>
              <a:gd name="connsiteX293" fmla="*/ 2055119 w 2964740"/>
              <a:gd name="connsiteY293" fmla="*/ 1227517 h 3086914"/>
              <a:gd name="connsiteX294" fmla="*/ 2010485 w 2964740"/>
              <a:gd name="connsiteY294" fmla="*/ 1227517 h 3086914"/>
              <a:gd name="connsiteX295" fmla="*/ 2004702 w 2964740"/>
              <a:gd name="connsiteY295" fmla="*/ 1273861 h 3086914"/>
              <a:gd name="connsiteX296" fmla="*/ 1961535 w 2964740"/>
              <a:gd name="connsiteY296" fmla="*/ 1273861 h 3086914"/>
              <a:gd name="connsiteX297" fmla="*/ 1955182 w 2964740"/>
              <a:gd name="connsiteY297" fmla="*/ 1227517 h 3086914"/>
              <a:gd name="connsiteX298" fmla="*/ 1930584 w 2964740"/>
              <a:gd name="connsiteY298" fmla="*/ 1227517 h 3086914"/>
              <a:gd name="connsiteX299" fmla="*/ 1905905 w 2964740"/>
              <a:gd name="connsiteY299" fmla="*/ 1227517 h 3086914"/>
              <a:gd name="connsiteX300" fmla="*/ 1899552 w 2964740"/>
              <a:gd name="connsiteY300" fmla="*/ 1273861 h 3086914"/>
              <a:gd name="connsiteX301" fmla="*/ 1856384 w 2964740"/>
              <a:gd name="connsiteY301" fmla="*/ 1273861 h 3086914"/>
              <a:gd name="connsiteX302" fmla="*/ 1850601 w 2964740"/>
              <a:gd name="connsiteY302" fmla="*/ 1227517 h 3086914"/>
              <a:gd name="connsiteX303" fmla="*/ 1805967 w 2964740"/>
              <a:gd name="connsiteY303" fmla="*/ 1227517 h 3086914"/>
              <a:gd name="connsiteX304" fmla="*/ 1812076 w 2964740"/>
              <a:gd name="connsiteY304" fmla="*/ 1292920 h 3086914"/>
              <a:gd name="connsiteX305" fmla="*/ 1842619 w 2964740"/>
              <a:gd name="connsiteY305" fmla="*/ 1317681 h 3086914"/>
              <a:gd name="connsiteX306" fmla="*/ 1840827 w 2964740"/>
              <a:gd name="connsiteY306" fmla="*/ 1349446 h 3086914"/>
              <a:gd name="connsiteX307" fmla="*/ 1840664 w 2964740"/>
              <a:gd name="connsiteY307" fmla="*/ 1349446 h 3086914"/>
              <a:gd name="connsiteX308" fmla="*/ 1808899 w 2964740"/>
              <a:gd name="connsiteY308" fmla="*/ 1389030 h 3086914"/>
              <a:gd name="connsiteX309" fmla="*/ 1808899 w 2964740"/>
              <a:gd name="connsiteY309" fmla="*/ 1425438 h 3086914"/>
              <a:gd name="connsiteX310" fmla="*/ 1833578 w 2964740"/>
              <a:gd name="connsiteY310" fmla="*/ 1425438 h 3086914"/>
              <a:gd name="connsiteX311" fmla="*/ 1771514 w 2964740"/>
              <a:gd name="connsiteY311" fmla="*/ 1859153 h 3086914"/>
              <a:gd name="connsiteX312" fmla="*/ 1930584 w 2964740"/>
              <a:gd name="connsiteY312" fmla="*/ 1859153 h 3086914"/>
              <a:gd name="connsiteX313" fmla="*/ 2089654 w 2964740"/>
              <a:gd name="connsiteY313" fmla="*/ 1859153 h 3086914"/>
              <a:gd name="connsiteX314" fmla="*/ 2027427 w 2964740"/>
              <a:gd name="connsiteY314" fmla="*/ 1425438 h 3086914"/>
              <a:gd name="connsiteX315" fmla="*/ 2029626 w 2964740"/>
              <a:gd name="connsiteY315" fmla="*/ 1184838 h 3086914"/>
              <a:gd name="connsiteX316" fmla="*/ 2029626 w 2964740"/>
              <a:gd name="connsiteY316" fmla="*/ 1163498 h 3086914"/>
              <a:gd name="connsiteX317" fmla="*/ 1930421 w 2964740"/>
              <a:gd name="connsiteY317" fmla="*/ 1063967 h 3086914"/>
              <a:gd name="connsiteX318" fmla="*/ 1831216 w 2964740"/>
              <a:gd name="connsiteY318" fmla="*/ 1163498 h 3086914"/>
              <a:gd name="connsiteX319" fmla="*/ 1831216 w 2964740"/>
              <a:gd name="connsiteY319" fmla="*/ 1184838 h 3086914"/>
              <a:gd name="connsiteX320" fmla="*/ 2029626 w 2964740"/>
              <a:gd name="connsiteY320" fmla="*/ 1184838 h 3086914"/>
              <a:gd name="connsiteX321" fmla="*/ 1030899 w 2964740"/>
              <a:gd name="connsiteY321" fmla="*/ 1425438 h 3086914"/>
              <a:gd name="connsiteX322" fmla="*/ 1055578 w 2964740"/>
              <a:gd name="connsiteY322" fmla="*/ 1425438 h 3086914"/>
              <a:gd name="connsiteX323" fmla="*/ 1055578 w 2964740"/>
              <a:gd name="connsiteY323" fmla="*/ 1389030 h 3086914"/>
              <a:gd name="connsiteX324" fmla="*/ 1023813 w 2964740"/>
              <a:gd name="connsiteY324" fmla="*/ 1349446 h 3086914"/>
              <a:gd name="connsiteX325" fmla="*/ 1023650 w 2964740"/>
              <a:gd name="connsiteY325" fmla="*/ 1349446 h 3086914"/>
              <a:gd name="connsiteX326" fmla="*/ 1021858 w 2964740"/>
              <a:gd name="connsiteY326" fmla="*/ 1317681 h 3086914"/>
              <a:gd name="connsiteX327" fmla="*/ 1052402 w 2964740"/>
              <a:gd name="connsiteY327" fmla="*/ 1292920 h 3086914"/>
              <a:gd name="connsiteX328" fmla="*/ 1058510 w 2964740"/>
              <a:gd name="connsiteY328" fmla="*/ 1227517 h 3086914"/>
              <a:gd name="connsiteX329" fmla="*/ 1013876 w 2964740"/>
              <a:gd name="connsiteY329" fmla="*/ 1227517 h 3086914"/>
              <a:gd name="connsiteX330" fmla="*/ 1008093 w 2964740"/>
              <a:gd name="connsiteY330" fmla="*/ 1273861 h 3086914"/>
              <a:gd name="connsiteX331" fmla="*/ 964925 w 2964740"/>
              <a:gd name="connsiteY331" fmla="*/ 1273861 h 3086914"/>
              <a:gd name="connsiteX332" fmla="*/ 958572 w 2964740"/>
              <a:gd name="connsiteY332" fmla="*/ 1227517 h 3086914"/>
              <a:gd name="connsiteX333" fmla="*/ 933893 w 2964740"/>
              <a:gd name="connsiteY333" fmla="*/ 1227517 h 3086914"/>
              <a:gd name="connsiteX334" fmla="*/ 909296 w 2964740"/>
              <a:gd name="connsiteY334" fmla="*/ 1227517 h 3086914"/>
              <a:gd name="connsiteX335" fmla="*/ 902943 w 2964740"/>
              <a:gd name="connsiteY335" fmla="*/ 1273861 h 3086914"/>
              <a:gd name="connsiteX336" fmla="*/ 859775 w 2964740"/>
              <a:gd name="connsiteY336" fmla="*/ 1273861 h 3086914"/>
              <a:gd name="connsiteX337" fmla="*/ 853992 w 2964740"/>
              <a:gd name="connsiteY337" fmla="*/ 1227517 h 3086914"/>
              <a:gd name="connsiteX338" fmla="*/ 809358 w 2964740"/>
              <a:gd name="connsiteY338" fmla="*/ 1227517 h 3086914"/>
              <a:gd name="connsiteX339" fmla="*/ 815385 w 2964740"/>
              <a:gd name="connsiteY339" fmla="*/ 1292920 h 3086914"/>
              <a:gd name="connsiteX340" fmla="*/ 845929 w 2964740"/>
              <a:gd name="connsiteY340" fmla="*/ 1317681 h 3086914"/>
              <a:gd name="connsiteX341" fmla="*/ 844137 w 2964740"/>
              <a:gd name="connsiteY341" fmla="*/ 1349446 h 3086914"/>
              <a:gd name="connsiteX342" fmla="*/ 843974 w 2964740"/>
              <a:gd name="connsiteY342" fmla="*/ 1349446 h 3086914"/>
              <a:gd name="connsiteX343" fmla="*/ 812209 w 2964740"/>
              <a:gd name="connsiteY343" fmla="*/ 1389030 h 3086914"/>
              <a:gd name="connsiteX344" fmla="*/ 812209 w 2964740"/>
              <a:gd name="connsiteY344" fmla="*/ 1425438 h 3086914"/>
              <a:gd name="connsiteX345" fmla="*/ 836888 w 2964740"/>
              <a:gd name="connsiteY345" fmla="*/ 1425438 h 3086914"/>
              <a:gd name="connsiteX346" fmla="*/ 774824 w 2964740"/>
              <a:gd name="connsiteY346" fmla="*/ 1859153 h 3086914"/>
              <a:gd name="connsiteX347" fmla="*/ 933812 w 2964740"/>
              <a:gd name="connsiteY347" fmla="*/ 1859153 h 3086914"/>
              <a:gd name="connsiteX348" fmla="*/ 1092882 w 2964740"/>
              <a:gd name="connsiteY348" fmla="*/ 1859153 h 3086914"/>
              <a:gd name="connsiteX349" fmla="*/ 1030899 w 2964740"/>
              <a:gd name="connsiteY349" fmla="*/ 1425438 h 3086914"/>
              <a:gd name="connsiteX350" fmla="*/ 1482289 w 2964740"/>
              <a:gd name="connsiteY350" fmla="*/ 622107 h 3086914"/>
              <a:gd name="connsiteX351" fmla="*/ 1432198 w 2964740"/>
              <a:gd name="connsiteY351" fmla="*/ 572016 h 3086914"/>
              <a:gd name="connsiteX352" fmla="*/ 1382107 w 2964740"/>
              <a:gd name="connsiteY352" fmla="*/ 622107 h 3086914"/>
              <a:gd name="connsiteX353" fmla="*/ 1432198 w 2964740"/>
              <a:gd name="connsiteY353" fmla="*/ 672198 h 3086914"/>
              <a:gd name="connsiteX354" fmla="*/ 1482289 w 2964740"/>
              <a:gd name="connsiteY354" fmla="*/ 622107 h 3086914"/>
              <a:gd name="connsiteX355" fmla="*/ 1636879 w 2964740"/>
              <a:gd name="connsiteY355" fmla="*/ 1314016 h 3086914"/>
              <a:gd name="connsiteX356" fmla="*/ 1227517 w 2964740"/>
              <a:gd name="connsiteY356" fmla="*/ 1314016 h 3086914"/>
              <a:gd name="connsiteX357" fmla="*/ 1227517 w 2964740"/>
              <a:gd name="connsiteY357" fmla="*/ 1375836 h 3086914"/>
              <a:gd name="connsiteX358" fmla="*/ 1253010 w 2964740"/>
              <a:gd name="connsiteY358" fmla="*/ 1415501 h 3086914"/>
              <a:gd name="connsiteX359" fmla="*/ 1217336 w 2964740"/>
              <a:gd name="connsiteY359" fmla="*/ 1859072 h 3086914"/>
              <a:gd name="connsiteX360" fmla="*/ 1359871 w 2964740"/>
              <a:gd name="connsiteY360" fmla="*/ 1859072 h 3086914"/>
              <a:gd name="connsiteX361" fmla="*/ 1370623 w 2964740"/>
              <a:gd name="connsiteY361" fmla="*/ 1705133 h 3086914"/>
              <a:gd name="connsiteX362" fmla="*/ 1432117 w 2964740"/>
              <a:gd name="connsiteY362" fmla="*/ 1643558 h 3086914"/>
              <a:gd name="connsiteX363" fmla="*/ 1493610 w 2964740"/>
              <a:gd name="connsiteY363" fmla="*/ 1705133 h 3086914"/>
              <a:gd name="connsiteX364" fmla="*/ 1504362 w 2964740"/>
              <a:gd name="connsiteY364" fmla="*/ 1859072 h 3086914"/>
              <a:gd name="connsiteX365" fmla="*/ 1646897 w 2964740"/>
              <a:gd name="connsiteY365" fmla="*/ 1859072 h 3086914"/>
              <a:gd name="connsiteX366" fmla="*/ 1611223 w 2964740"/>
              <a:gd name="connsiteY366" fmla="*/ 1415501 h 3086914"/>
              <a:gd name="connsiteX367" fmla="*/ 1636716 w 2964740"/>
              <a:gd name="connsiteY367" fmla="*/ 1375836 h 3086914"/>
              <a:gd name="connsiteX368" fmla="*/ 1636879 w 2964740"/>
              <a:gd name="connsiteY368" fmla="*/ 1314016 h 3086914"/>
              <a:gd name="connsiteX369" fmla="*/ 1033180 w 2964740"/>
              <a:gd name="connsiteY369" fmla="*/ 1184838 h 3086914"/>
              <a:gd name="connsiteX370" fmla="*/ 1033180 w 2964740"/>
              <a:gd name="connsiteY370" fmla="*/ 1163498 h 3086914"/>
              <a:gd name="connsiteX371" fmla="*/ 933975 w 2964740"/>
              <a:gd name="connsiteY371" fmla="*/ 1063967 h 3086914"/>
              <a:gd name="connsiteX372" fmla="*/ 834770 w 2964740"/>
              <a:gd name="connsiteY372" fmla="*/ 1163498 h 3086914"/>
              <a:gd name="connsiteX373" fmla="*/ 834770 w 2964740"/>
              <a:gd name="connsiteY373" fmla="*/ 1184838 h 3086914"/>
              <a:gd name="connsiteX374" fmla="*/ 1033180 w 2964740"/>
              <a:gd name="connsiteY374" fmla="*/ 1184838 h 3086914"/>
              <a:gd name="connsiteX375" fmla="*/ 1588254 w 2964740"/>
              <a:gd name="connsiteY375" fmla="*/ 1265146 h 3086914"/>
              <a:gd name="connsiteX376" fmla="*/ 1578236 w 2964740"/>
              <a:gd name="connsiteY376" fmla="*/ 1162846 h 3086914"/>
              <a:gd name="connsiteX377" fmla="*/ 1613585 w 2964740"/>
              <a:gd name="connsiteY377" fmla="*/ 1111860 h 3086914"/>
              <a:gd name="connsiteX378" fmla="*/ 1617983 w 2964740"/>
              <a:gd name="connsiteY378" fmla="*/ 1029840 h 3086914"/>
              <a:gd name="connsiteX379" fmla="*/ 1550950 w 2964740"/>
              <a:gd name="connsiteY379" fmla="*/ 1029840 h 3086914"/>
              <a:gd name="connsiteX380" fmla="*/ 1544027 w 2964740"/>
              <a:gd name="connsiteY380" fmla="*/ 1081316 h 3086914"/>
              <a:gd name="connsiteX381" fmla="*/ 1484814 w 2964740"/>
              <a:gd name="connsiteY381" fmla="*/ 1081316 h 3086914"/>
              <a:gd name="connsiteX382" fmla="*/ 1477972 w 2964740"/>
              <a:gd name="connsiteY382" fmla="*/ 1029840 h 3086914"/>
              <a:gd name="connsiteX383" fmla="*/ 1386505 w 2964740"/>
              <a:gd name="connsiteY383" fmla="*/ 1029840 h 3086914"/>
              <a:gd name="connsiteX384" fmla="*/ 1379663 w 2964740"/>
              <a:gd name="connsiteY384" fmla="*/ 1081316 h 3086914"/>
              <a:gd name="connsiteX385" fmla="*/ 1320450 w 2964740"/>
              <a:gd name="connsiteY385" fmla="*/ 1081316 h 3086914"/>
              <a:gd name="connsiteX386" fmla="*/ 1313608 w 2964740"/>
              <a:gd name="connsiteY386" fmla="*/ 1029840 h 3086914"/>
              <a:gd name="connsiteX387" fmla="*/ 1246494 w 2964740"/>
              <a:gd name="connsiteY387" fmla="*/ 1029840 h 3086914"/>
              <a:gd name="connsiteX388" fmla="*/ 1250893 w 2964740"/>
              <a:gd name="connsiteY388" fmla="*/ 1111860 h 3086914"/>
              <a:gd name="connsiteX389" fmla="*/ 1286241 w 2964740"/>
              <a:gd name="connsiteY389" fmla="*/ 1162846 h 3086914"/>
              <a:gd name="connsiteX390" fmla="*/ 1276223 w 2964740"/>
              <a:gd name="connsiteY390" fmla="*/ 1265146 h 3086914"/>
              <a:gd name="connsiteX391" fmla="*/ 1588254 w 2964740"/>
              <a:gd name="connsiteY391" fmla="*/ 1265146 h 3086914"/>
              <a:gd name="connsiteX392" fmla="*/ 1795705 w 2964740"/>
              <a:gd name="connsiteY392" fmla="*/ 720009 h 3086914"/>
              <a:gd name="connsiteX393" fmla="*/ 1724925 w 2964740"/>
              <a:gd name="connsiteY393" fmla="*/ 744688 h 3086914"/>
              <a:gd name="connsiteX394" fmla="*/ 1726473 w 2964740"/>
              <a:gd name="connsiteY394" fmla="*/ 747376 h 3086914"/>
              <a:gd name="connsiteX395" fmla="*/ 1764184 w 2964740"/>
              <a:gd name="connsiteY395" fmla="*/ 746642 h 3086914"/>
              <a:gd name="connsiteX396" fmla="*/ 1818917 w 2964740"/>
              <a:gd name="connsiteY396" fmla="*/ 805448 h 3086914"/>
              <a:gd name="connsiteX397" fmla="*/ 1746591 w 2964740"/>
              <a:gd name="connsiteY397" fmla="*/ 891133 h 3086914"/>
              <a:gd name="connsiteX398" fmla="*/ 1726392 w 2964740"/>
              <a:gd name="connsiteY398" fmla="*/ 888282 h 3086914"/>
              <a:gd name="connsiteX399" fmla="*/ 1724925 w 2964740"/>
              <a:gd name="connsiteY399" fmla="*/ 891051 h 3086914"/>
              <a:gd name="connsiteX400" fmla="*/ 1790085 w 2964740"/>
              <a:gd name="connsiteY400" fmla="*/ 915893 h 3086914"/>
              <a:gd name="connsiteX401" fmla="*/ 1887986 w 2964740"/>
              <a:gd name="connsiteY401" fmla="*/ 813186 h 3086914"/>
              <a:gd name="connsiteX402" fmla="*/ 1795705 w 2964740"/>
              <a:gd name="connsiteY402" fmla="*/ 720009 h 3086914"/>
              <a:gd name="connsiteX403" fmla="*/ 1583041 w 2964740"/>
              <a:gd name="connsiteY403" fmla="*/ 967450 h 3086914"/>
              <a:gd name="connsiteX404" fmla="*/ 1583041 w 2964740"/>
              <a:gd name="connsiteY404" fmla="*/ 981948 h 3086914"/>
              <a:gd name="connsiteX405" fmla="*/ 1281273 w 2964740"/>
              <a:gd name="connsiteY405" fmla="*/ 981948 h 3086914"/>
              <a:gd name="connsiteX406" fmla="*/ 1281273 w 2964740"/>
              <a:gd name="connsiteY406" fmla="*/ 967450 h 3086914"/>
              <a:gd name="connsiteX407" fmla="*/ 1432198 w 2964740"/>
              <a:gd name="connsiteY407" fmla="*/ 702416 h 3086914"/>
              <a:gd name="connsiteX408" fmla="*/ 1583041 w 2964740"/>
              <a:gd name="connsiteY408" fmla="*/ 967450 h 3086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</a:cxnLst>
            <a:rect l="l" t="t" r="r" b="b"/>
            <a:pathLst>
              <a:path w="2964740" h="3086914">
                <a:moveTo>
                  <a:pt x="1894258" y="2907646"/>
                </a:moveTo>
                <a:lnTo>
                  <a:pt x="1781451" y="2940795"/>
                </a:lnTo>
                <a:lnTo>
                  <a:pt x="1810447" y="3043421"/>
                </a:lnTo>
                <a:lnTo>
                  <a:pt x="1750745" y="3061014"/>
                </a:lnTo>
                <a:lnTo>
                  <a:pt x="1682328" y="2813898"/>
                </a:lnTo>
                <a:lnTo>
                  <a:pt x="1740727" y="2796712"/>
                </a:lnTo>
                <a:lnTo>
                  <a:pt x="1767767" y="2892170"/>
                </a:lnTo>
                <a:lnTo>
                  <a:pt x="1879515" y="2859347"/>
                </a:lnTo>
                <a:lnTo>
                  <a:pt x="1850357" y="2764458"/>
                </a:lnTo>
                <a:lnTo>
                  <a:pt x="1908430" y="2747354"/>
                </a:lnTo>
                <a:lnTo>
                  <a:pt x="1984992" y="2992108"/>
                </a:lnTo>
                <a:lnTo>
                  <a:pt x="1925616" y="3009619"/>
                </a:lnTo>
                <a:lnTo>
                  <a:pt x="1894258" y="2907646"/>
                </a:lnTo>
                <a:close/>
                <a:moveTo>
                  <a:pt x="2725688" y="960446"/>
                </a:moveTo>
                <a:cubicBezTo>
                  <a:pt x="2684149" y="982193"/>
                  <a:pt x="2635036" y="965903"/>
                  <a:pt x="2614266" y="926237"/>
                </a:cubicBezTo>
                <a:cubicBezTo>
                  <a:pt x="2593252" y="886083"/>
                  <a:pt x="2607913" y="836481"/>
                  <a:pt x="2649452" y="814815"/>
                </a:cubicBezTo>
                <a:cubicBezTo>
                  <a:pt x="2690991" y="793068"/>
                  <a:pt x="2740105" y="809358"/>
                  <a:pt x="2761037" y="849431"/>
                </a:cubicBezTo>
                <a:cubicBezTo>
                  <a:pt x="2781888" y="889097"/>
                  <a:pt x="2767227" y="938699"/>
                  <a:pt x="2725688" y="960446"/>
                </a:cubicBezTo>
                <a:moveTo>
                  <a:pt x="2810558" y="823449"/>
                </a:moveTo>
                <a:cubicBezTo>
                  <a:pt x="2774476" y="754624"/>
                  <a:pt x="2693516" y="724244"/>
                  <a:pt x="2621678" y="761873"/>
                </a:cubicBezTo>
                <a:cubicBezTo>
                  <a:pt x="2549840" y="799421"/>
                  <a:pt x="2528663" y="883395"/>
                  <a:pt x="2564664" y="952220"/>
                </a:cubicBezTo>
                <a:cubicBezTo>
                  <a:pt x="2600746" y="1021044"/>
                  <a:pt x="2681706" y="1051424"/>
                  <a:pt x="2753544" y="1013795"/>
                </a:cubicBezTo>
                <a:cubicBezTo>
                  <a:pt x="2825382" y="976084"/>
                  <a:pt x="2846640" y="892273"/>
                  <a:pt x="2810558" y="823449"/>
                </a:cubicBezTo>
                <a:moveTo>
                  <a:pt x="1727043" y="133332"/>
                </a:moveTo>
                <a:lnTo>
                  <a:pt x="1707169" y="280592"/>
                </a:lnTo>
                <a:lnTo>
                  <a:pt x="1646816" y="272365"/>
                </a:lnTo>
                <a:lnTo>
                  <a:pt x="1663594" y="138300"/>
                </a:lnTo>
                <a:cubicBezTo>
                  <a:pt x="1669133" y="93992"/>
                  <a:pt x="1659522" y="64345"/>
                  <a:pt x="1617006" y="58969"/>
                </a:cubicBezTo>
                <a:cubicBezTo>
                  <a:pt x="1573756" y="53593"/>
                  <a:pt x="1557059" y="80634"/>
                  <a:pt x="1551602" y="124210"/>
                </a:cubicBezTo>
                <a:lnTo>
                  <a:pt x="1534824" y="258274"/>
                </a:lnTo>
                <a:lnTo>
                  <a:pt x="1474389" y="251433"/>
                </a:lnTo>
                <a:lnTo>
                  <a:pt x="1491249" y="104906"/>
                </a:lnTo>
                <a:cubicBezTo>
                  <a:pt x="1500045" y="34371"/>
                  <a:pt x="1547285" y="-6597"/>
                  <a:pt x="1623929" y="3014"/>
                </a:cubicBezTo>
                <a:cubicBezTo>
                  <a:pt x="1700409" y="12543"/>
                  <a:pt x="1735758" y="63449"/>
                  <a:pt x="1727043" y="133332"/>
                </a:cubicBezTo>
                <a:moveTo>
                  <a:pt x="1289662" y="2830106"/>
                </a:moveTo>
                <a:lnTo>
                  <a:pt x="1344477" y="2831165"/>
                </a:lnTo>
                <a:lnTo>
                  <a:pt x="1474226" y="2988687"/>
                </a:lnTo>
                <a:lnTo>
                  <a:pt x="1473574" y="2833038"/>
                </a:lnTo>
                <a:lnTo>
                  <a:pt x="1533357" y="2834016"/>
                </a:lnTo>
                <a:lnTo>
                  <a:pt x="1533439" y="3090336"/>
                </a:lnTo>
                <a:lnTo>
                  <a:pt x="1473981" y="3089440"/>
                </a:lnTo>
                <a:lnTo>
                  <a:pt x="1473900" y="3083250"/>
                </a:lnTo>
                <a:cubicBezTo>
                  <a:pt x="1473981" y="3074453"/>
                  <a:pt x="1468687" y="3062317"/>
                  <a:pt x="1459239" y="3051647"/>
                </a:cubicBezTo>
                <a:lnTo>
                  <a:pt x="1345699" y="2912858"/>
                </a:lnTo>
                <a:lnTo>
                  <a:pt x="1341708" y="3087485"/>
                </a:lnTo>
                <a:lnTo>
                  <a:pt x="1281273" y="3086507"/>
                </a:lnTo>
                <a:lnTo>
                  <a:pt x="1289662" y="2830106"/>
                </a:lnTo>
                <a:close/>
                <a:moveTo>
                  <a:pt x="1926593" y="75177"/>
                </a:moveTo>
                <a:lnTo>
                  <a:pt x="1983281" y="95458"/>
                </a:lnTo>
                <a:lnTo>
                  <a:pt x="1936693" y="258274"/>
                </a:lnTo>
                <a:lnTo>
                  <a:pt x="2065626" y="137975"/>
                </a:lnTo>
                <a:lnTo>
                  <a:pt x="2099916" y="153857"/>
                </a:lnTo>
                <a:lnTo>
                  <a:pt x="2091690" y="329950"/>
                </a:lnTo>
                <a:lnTo>
                  <a:pt x="2184949" y="189369"/>
                </a:lnTo>
                <a:lnTo>
                  <a:pt x="2237565" y="219994"/>
                </a:lnTo>
                <a:lnTo>
                  <a:pt x="2089979" y="428829"/>
                </a:lnTo>
                <a:lnTo>
                  <a:pt x="2035816" y="403742"/>
                </a:lnTo>
                <a:lnTo>
                  <a:pt x="2043065" y="232700"/>
                </a:lnTo>
                <a:lnTo>
                  <a:pt x="1915760" y="348194"/>
                </a:lnTo>
                <a:lnTo>
                  <a:pt x="1860538" y="322701"/>
                </a:lnTo>
                <a:lnTo>
                  <a:pt x="1926593" y="75177"/>
                </a:lnTo>
                <a:close/>
                <a:moveTo>
                  <a:pt x="2387594" y="324085"/>
                </a:moveTo>
                <a:lnTo>
                  <a:pt x="2434183" y="362122"/>
                </a:lnTo>
                <a:lnTo>
                  <a:pt x="2336281" y="498875"/>
                </a:lnTo>
                <a:lnTo>
                  <a:pt x="2498120" y="428910"/>
                </a:lnTo>
                <a:lnTo>
                  <a:pt x="2525080" y="455299"/>
                </a:lnTo>
                <a:lnTo>
                  <a:pt x="2458210" y="618360"/>
                </a:lnTo>
                <a:lnTo>
                  <a:pt x="2592927" y="517527"/>
                </a:lnTo>
                <a:lnTo>
                  <a:pt x="2632348" y="563871"/>
                </a:lnTo>
                <a:lnTo>
                  <a:pt x="2423269" y="710886"/>
                </a:lnTo>
                <a:lnTo>
                  <a:pt x="2380671" y="669021"/>
                </a:lnTo>
                <a:lnTo>
                  <a:pt x="2444934" y="510359"/>
                </a:lnTo>
                <a:lnTo>
                  <a:pt x="2286271" y="576414"/>
                </a:lnTo>
                <a:lnTo>
                  <a:pt x="2242859" y="533816"/>
                </a:lnTo>
                <a:lnTo>
                  <a:pt x="2387594" y="324085"/>
                </a:lnTo>
                <a:close/>
                <a:moveTo>
                  <a:pt x="405208" y="2548456"/>
                </a:moveTo>
                <a:cubicBezTo>
                  <a:pt x="363995" y="2570773"/>
                  <a:pt x="314637" y="2555298"/>
                  <a:pt x="293298" y="2515876"/>
                </a:cubicBezTo>
                <a:cubicBezTo>
                  <a:pt x="290691" y="2511071"/>
                  <a:pt x="288574" y="2506021"/>
                  <a:pt x="287026" y="2500971"/>
                </a:cubicBezTo>
                <a:lnTo>
                  <a:pt x="448458" y="2484355"/>
                </a:lnTo>
                <a:cubicBezTo>
                  <a:pt x="445770" y="2510256"/>
                  <a:pt x="430702" y="2534609"/>
                  <a:pt x="405208" y="2548456"/>
                </a:cubicBezTo>
                <a:moveTo>
                  <a:pt x="326773" y="2403884"/>
                </a:moveTo>
                <a:cubicBezTo>
                  <a:pt x="367986" y="2381567"/>
                  <a:pt x="417263" y="2397042"/>
                  <a:pt x="438847" y="2436870"/>
                </a:cubicBezTo>
                <a:cubicBezTo>
                  <a:pt x="441209" y="2441187"/>
                  <a:pt x="443082" y="2445667"/>
                  <a:pt x="444548" y="2450228"/>
                </a:cubicBezTo>
                <a:lnTo>
                  <a:pt x="283687" y="2466925"/>
                </a:lnTo>
                <a:cubicBezTo>
                  <a:pt x="286782" y="2441351"/>
                  <a:pt x="301687" y="2417486"/>
                  <a:pt x="326773" y="2403884"/>
                </a:cubicBezTo>
                <a:moveTo>
                  <a:pt x="541147" y="2474826"/>
                </a:moveTo>
                <a:lnTo>
                  <a:pt x="537482" y="2440617"/>
                </a:lnTo>
                <a:lnTo>
                  <a:pt x="501563" y="2444364"/>
                </a:lnTo>
                <a:cubicBezTo>
                  <a:pt x="498549" y="2432798"/>
                  <a:pt x="494069" y="2421314"/>
                  <a:pt x="488042" y="2410237"/>
                </a:cubicBezTo>
                <a:cubicBezTo>
                  <a:pt x="450983" y="2341983"/>
                  <a:pt x="369534" y="2312824"/>
                  <a:pt x="298266" y="2351512"/>
                </a:cubicBezTo>
                <a:cubicBezTo>
                  <a:pt x="250211" y="2377576"/>
                  <a:pt x="225451" y="2424409"/>
                  <a:pt x="225858" y="2473034"/>
                </a:cubicBezTo>
                <a:lnTo>
                  <a:pt x="189043" y="2476862"/>
                </a:lnTo>
                <a:lnTo>
                  <a:pt x="193767" y="2510663"/>
                </a:lnTo>
                <a:lnTo>
                  <a:pt x="230175" y="2506917"/>
                </a:lnTo>
                <a:cubicBezTo>
                  <a:pt x="233188" y="2519053"/>
                  <a:pt x="237831" y="2531107"/>
                  <a:pt x="244021" y="2542592"/>
                </a:cubicBezTo>
                <a:cubicBezTo>
                  <a:pt x="281080" y="2610846"/>
                  <a:pt x="362529" y="2640086"/>
                  <a:pt x="433797" y="2601397"/>
                </a:cubicBezTo>
                <a:cubicBezTo>
                  <a:pt x="482341" y="2575090"/>
                  <a:pt x="507020" y="2527605"/>
                  <a:pt x="506205" y="2478491"/>
                </a:cubicBezTo>
                <a:lnTo>
                  <a:pt x="541147" y="2474826"/>
                </a:lnTo>
                <a:close/>
                <a:moveTo>
                  <a:pt x="2267620" y="2527605"/>
                </a:moveTo>
                <a:lnTo>
                  <a:pt x="2316896" y="2483460"/>
                </a:lnTo>
                <a:lnTo>
                  <a:pt x="2507324" y="2557334"/>
                </a:lnTo>
                <a:lnTo>
                  <a:pt x="2423187" y="2370734"/>
                </a:lnTo>
                <a:lnTo>
                  <a:pt x="2463667" y="2319584"/>
                </a:lnTo>
                <a:lnTo>
                  <a:pt x="2581605" y="2583071"/>
                </a:lnTo>
                <a:lnTo>
                  <a:pt x="2537379" y="2629986"/>
                </a:lnTo>
                <a:lnTo>
                  <a:pt x="2267620" y="2527605"/>
                </a:lnTo>
                <a:close/>
                <a:moveTo>
                  <a:pt x="1337229" y="253632"/>
                </a:moveTo>
                <a:lnTo>
                  <a:pt x="1283065" y="262591"/>
                </a:lnTo>
                <a:lnTo>
                  <a:pt x="1126764" y="131377"/>
                </a:lnTo>
                <a:lnTo>
                  <a:pt x="1155842" y="284257"/>
                </a:lnTo>
                <a:lnTo>
                  <a:pt x="1096873" y="294194"/>
                </a:lnTo>
                <a:lnTo>
                  <a:pt x="1049877" y="42190"/>
                </a:lnTo>
                <a:lnTo>
                  <a:pt x="1108520" y="32254"/>
                </a:lnTo>
                <a:lnTo>
                  <a:pt x="1109742" y="38362"/>
                </a:lnTo>
                <a:cubicBezTo>
                  <a:pt x="1111208" y="47077"/>
                  <a:pt x="1118701" y="57992"/>
                  <a:pt x="1129941" y="66788"/>
                </a:cubicBezTo>
                <a:lnTo>
                  <a:pt x="1266938" y="182527"/>
                </a:lnTo>
                <a:lnTo>
                  <a:pt x="1238920" y="10100"/>
                </a:lnTo>
                <a:lnTo>
                  <a:pt x="1298540" y="0"/>
                </a:lnTo>
                <a:lnTo>
                  <a:pt x="1337229" y="253632"/>
                </a:lnTo>
                <a:close/>
                <a:moveTo>
                  <a:pt x="2523858" y="2233086"/>
                </a:moveTo>
                <a:lnTo>
                  <a:pt x="2548700" y="2184135"/>
                </a:lnTo>
                <a:lnTo>
                  <a:pt x="2747028" y="2135998"/>
                </a:lnTo>
                <a:lnTo>
                  <a:pt x="2606691" y="2068803"/>
                </a:lnTo>
                <a:lnTo>
                  <a:pt x="2633651" y="2015454"/>
                </a:lnTo>
                <a:lnTo>
                  <a:pt x="2864477" y="2127039"/>
                </a:lnTo>
                <a:lnTo>
                  <a:pt x="2837762" y="2180144"/>
                </a:lnTo>
                <a:lnTo>
                  <a:pt x="2832142" y="2177456"/>
                </a:lnTo>
                <a:cubicBezTo>
                  <a:pt x="2824323" y="2173546"/>
                  <a:pt x="2811047" y="2172976"/>
                  <a:pt x="2797363" y="2176886"/>
                </a:cubicBezTo>
                <a:lnTo>
                  <a:pt x="2622981" y="2218587"/>
                </a:lnTo>
                <a:lnTo>
                  <a:pt x="2778467" y="2298245"/>
                </a:lnTo>
                <a:lnTo>
                  <a:pt x="2751263" y="2352245"/>
                </a:lnTo>
                <a:lnTo>
                  <a:pt x="2523858" y="2233086"/>
                </a:lnTo>
                <a:close/>
                <a:moveTo>
                  <a:pt x="230989" y="2015454"/>
                </a:moveTo>
                <a:lnTo>
                  <a:pt x="257542" y="2070513"/>
                </a:lnTo>
                <a:lnTo>
                  <a:pt x="168436" y="2113437"/>
                </a:lnTo>
                <a:cubicBezTo>
                  <a:pt x="203297" y="2137709"/>
                  <a:pt x="257786" y="2157012"/>
                  <a:pt x="298755" y="2155953"/>
                </a:cubicBezTo>
                <a:lnTo>
                  <a:pt x="326936" y="2214352"/>
                </a:lnTo>
                <a:cubicBezTo>
                  <a:pt x="278067" y="2218425"/>
                  <a:pt x="213641" y="2195375"/>
                  <a:pt x="173894" y="2171021"/>
                </a:cubicBezTo>
                <a:lnTo>
                  <a:pt x="101404" y="2336933"/>
                </a:lnTo>
                <a:lnTo>
                  <a:pt x="68336" y="2268353"/>
                </a:lnTo>
                <a:lnTo>
                  <a:pt x="128608" y="2132740"/>
                </a:lnTo>
                <a:lnTo>
                  <a:pt x="26634" y="2181935"/>
                </a:lnTo>
                <a:lnTo>
                  <a:pt x="0" y="2126876"/>
                </a:lnTo>
                <a:lnTo>
                  <a:pt x="230989" y="2015454"/>
                </a:lnTo>
                <a:close/>
                <a:moveTo>
                  <a:pt x="682542" y="2722349"/>
                </a:moveTo>
                <a:cubicBezTo>
                  <a:pt x="701275" y="2735137"/>
                  <a:pt x="720090" y="2735544"/>
                  <a:pt x="731248" y="2719173"/>
                </a:cubicBezTo>
                <a:cubicBezTo>
                  <a:pt x="741185" y="2704675"/>
                  <a:pt x="737357" y="2690095"/>
                  <a:pt x="714959" y="2674783"/>
                </a:cubicBezTo>
                <a:lnTo>
                  <a:pt x="681972" y="2652303"/>
                </a:lnTo>
                <a:lnTo>
                  <a:pt x="649555" y="2699869"/>
                </a:lnTo>
                <a:lnTo>
                  <a:pt x="682542" y="2722349"/>
                </a:lnTo>
                <a:close/>
                <a:moveTo>
                  <a:pt x="635465" y="2819273"/>
                </a:moveTo>
                <a:cubicBezTo>
                  <a:pt x="657863" y="2834504"/>
                  <a:pt x="675293" y="2831735"/>
                  <a:pt x="686207" y="2815771"/>
                </a:cubicBezTo>
                <a:cubicBezTo>
                  <a:pt x="695900" y="2801599"/>
                  <a:pt x="693130" y="2784169"/>
                  <a:pt x="670162" y="2768449"/>
                </a:cubicBezTo>
                <a:lnTo>
                  <a:pt x="624225" y="2737092"/>
                </a:lnTo>
                <a:lnTo>
                  <a:pt x="589527" y="2787916"/>
                </a:lnTo>
                <a:lnTo>
                  <a:pt x="635465" y="2819273"/>
                </a:lnTo>
                <a:close/>
                <a:moveTo>
                  <a:pt x="657456" y="2579732"/>
                </a:moveTo>
                <a:lnTo>
                  <a:pt x="741267" y="2636909"/>
                </a:lnTo>
                <a:cubicBezTo>
                  <a:pt x="802109" y="2678367"/>
                  <a:pt x="808706" y="2713553"/>
                  <a:pt x="786226" y="2746458"/>
                </a:cubicBezTo>
                <a:cubicBezTo>
                  <a:pt x="773032" y="2765843"/>
                  <a:pt x="752425" y="2775291"/>
                  <a:pt x="727420" y="2771544"/>
                </a:cubicBezTo>
                <a:cubicBezTo>
                  <a:pt x="750389" y="2798260"/>
                  <a:pt x="752507" y="2826359"/>
                  <a:pt x="735158" y="2851771"/>
                </a:cubicBezTo>
                <a:cubicBezTo>
                  <a:pt x="711375" y="2886550"/>
                  <a:pt x="671139" y="2899419"/>
                  <a:pt x="609727" y="2857554"/>
                </a:cubicBezTo>
                <a:lnTo>
                  <a:pt x="512884" y="2791499"/>
                </a:lnTo>
                <a:lnTo>
                  <a:pt x="657456" y="2579732"/>
                </a:lnTo>
                <a:close/>
                <a:moveTo>
                  <a:pt x="2886469" y="1944105"/>
                </a:moveTo>
                <a:lnTo>
                  <a:pt x="2857961" y="1893688"/>
                </a:lnTo>
                <a:cubicBezTo>
                  <a:pt x="2886061" y="1877968"/>
                  <a:pt x="2902188" y="1859072"/>
                  <a:pt x="2907564" y="1831786"/>
                </a:cubicBezTo>
                <a:cubicBezTo>
                  <a:pt x="2912369" y="1807352"/>
                  <a:pt x="2905772" y="1788130"/>
                  <a:pt x="2887446" y="1784465"/>
                </a:cubicBezTo>
                <a:cubicBezTo>
                  <a:pt x="2866595" y="1780392"/>
                  <a:pt x="2852749" y="1804420"/>
                  <a:pt x="2842568" y="1829262"/>
                </a:cubicBezTo>
                <a:cubicBezTo>
                  <a:pt x="2825382" y="1874791"/>
                  <a:pt x="2797445" y="1915679"/>
                  <a:pt x="2743933" y="1905091"/>
                </a:cubicBezTo>
                <a:cubicBezTo>
                  <a:pt x="2696122" y="1895642"/>
                  <a:pt x="2674131" y="1852067"/>
                  <a:pt x="2685941" y="1792039"/>
                </a:cubicBezTo>
                <a:cubicBezTo>
                  <a:pt x="2694005" y="1751478"/>
                  <a:pt x="2710294" y="1723704"/>
                  <a:pt x="2745318" y="1701468"/>
                </a:cubicBezTo>
                <a:lnTo>
                  <a:pt x="2772603" y="1750501"/>
                </a:lnTo>
                <a:cubicBezTo>
                  <a:pt x="2752648" y="1762636"/>
                  <a:pt x="2740186" y="1780311"/>
                  <a:pt x="2735544" y="1803687"/>
                </a:cubicBezTo>
                <a:cubicBezTo>
                  <a:pt x="2730738" y="1828121"/>
                  <a:pt x="2736603" y="1843515"/>
                  <a:pt x="2751019" y="1846366"/>
                </a:cubicBezTo>
                <a:cubicBezTo>
                  <a:pt x="2768938" y="1849868"/>
                  <a:pt x="2782295" y="1831542"/>
                  <a:pt x="2792558" y="1804094"/>
                </a:cubicBezTo>
                <a:cubicBezTo>
                  <a:pt x="2811617" y="1754817"/>
                  <a:pt x="2837029" y="1714011"/>
                  <a:pt x="2894125" y="1725333"/>
                </a:cubicBezTo>
                <a:cubicBezTo>
                  <a:pt x="2951302" y="1736654"/>
                  <a:pt x="2968732" y="1788211"/>
                  <a:pt x="2957736" y="1843597"/>
                </a:cubicBezTo>
                <a:cubicBezTo>
                  <a:pt x="2948533" y="1891000"/>
                  <a:pt x="2924342" y="1922439"/>
                  <a:pt x="2886469" y="1944105"/>
                </a:cubicBezTo>
                <a:moveTo>
                  <a:pt x="2714367" y="1367120"/>
                </a:moveTo>
                <a:lnTo>
                  <a:pt x="2701417" y="1307337"/>
                </a:lnTo>
                <a:lnTo>
                  <a:pt x="2798096" y="1286323"/>
                </a:lnTo>
                <a:cubicBezTo>
                  <a:pt x="2769834" y="1254558"/>
                  <a:pt x="2721453" y="1223200"/>
                  <a:pt x="2681299" y="1214648"/>
                </a:cubicBezTo>
                <a:lnTo>
                  <a:pt x="2667534" y="1151281"/>
                </a:lnTo>
                <a:cubicBezTo>
                  <a:pt x="2715996" y="1158774"/>
                  <a:pt x="2773255" y="1196159"/>
                  <a:pt x="2806241" y="1229146"/>
                </a:cubicBezTo>
                <a:lnTo>
                  <a:pt x="2915464" y="1084737"/>
                </a:lnTo>
                <a:lnTo>
                  <a:pt x="2931591" y="1159181"/>
                </a:lnTo>
                <a:lnTo>
                  <a:pt x="2841346" y="1276956"/>
                </a:lnTo>
                <a:lnTo>
                  <a:pt x="2951954" y="1252929"/>
                </a:lnTo>
                <a:lnTo>
                  <a:pt x="2964904" y="1312713"/>
                </a:lnTo>
                <a:lnTo>
                  <a:pt x="2714367" y="1367120"/>
                </a:lnTo>
                <a:close/>
                <a:moveTo>
                  <a:pt x="966717" y="338990"/>
                </a:moveTo>
                <a:lnTo>
                  <a:pt x="791521" y="421661"/>
                </a:lnTo>
                <a:lnTo>
                  <a:pt x="769774" y="375642"/>
                </a:lnTo>
                <a:lnTo>
                  <a:pt x="889667" y="319036"/>
                </a:lnTo>
                <a:lnTo>
                  <a:pt x="868409" y="273994"/>
                </a:lnTo>
                <a:lnTo>
                  <a:pt x="768308" y="321235"/>
                </a:lnTo>
                <a:lnTo>
                  <a:pt x="746642" y="275216"/>
                </a:lnTo>
                <a:lnTo>
                  <a:pt x="846662" y="227976"/>
                </a:lnTo>
                <a:lnTo>
                  <a:pt x="823693" y="179269"/>
                </a:lnTo>
                <a:lnTo>
                  <a:pt x="703800" y="235876"/>
                </a:lnTo>
                <a:lnTo>
                  <a:pt x="682053" y="189776"/>
                </a:lnTo>
                <a:lnTo>
                  <a:pt x="857331" y="107105"/>
                </a:lnTo>
                <a:lnTo>
                  <a:pt x="966717" y="338990"/>
                </a:lnTo>
                <a:close/>
                <a:moveTo>
                  <a:pt x="958084" y="2745481"/>
                </a:moveTo>
                <a:lnTo>
                  <a:pt x="1142891" y="2803635"/>
                </a:lnTo>
                <a:lnTo>
                  <a:pt x="1127660" y="2852179"/>
                </a:lnTo>
                <a:lnTo>
                  <a:pt x="1001170" y="2812350"/>
                </a:lnTo>
                <a:lnTo>
                  <a:pt x="986265" y="2859835"/>
                </a:lnTo>
                <a:lnTo>
                  <a:pt x="1091742" y="2893066"/>
                </a:lnTo>
                <a:lnTo>
                  <a:pt x="1076510" y="2941610"/>
                </a:lnTo>
                <a:lnTo>
                  <a:pt x="970953" y="2908460"/>
                </a:lnTo>
                <a:lnTo>
                  <a:pt x="954826" y="2959773"/>
                </a:lnTo>
                <a:lnTo>
                  <a:pt x="1081316" y="2999601"/>
                </a:lnTo>
                <a:lnTo>
                  <a:pt x="1066004" y="3048226"/>
                </a:lnTo>
                <a:lnTo>
                  <a:pt x="881196" y="2990072"/>
                </a:lnTo>
                <a:lnTo>
                  <a:pt x="958084" y="2745481"/>
                </a:lnTo>
                <a:close/>
                <a:moveTo>
                  <a:pt x="2163772" y="2789545"/>
                </a:moveTo>
                <a:lnTo>
                  <a:pt x="2148541" y="2687489"/>
                </a:lnTo>
                <a:lnTo>
                  <a:pt x="2234307" y="2745562"/>
                </a:lnTo>
                <a:lnTo>
                  <a:pt x="2163772" y="2789545"/>
                </a:lnTo>
                <a:close/>
                <a:moveTo>
                  <a:pt x="2327729" y="2808767"/>
                </a:moveTo>
                <a:lnTo>
                  <a:pt x="2379531" y="2770322"/>
                </a:lnTo>
                <a:lnTo>
                  <a:pt x="2144876" y="2619479"/>
                </a:lnTo>
                <a:lnTo>
                  <a:pt x="2090305" y="2653851"/>
                </a:lnTo>
                <a:lnTo>
                  <a:pt x="2125247" y="2930370"/>
                </a:lnTo>
                <a:lnTo>
                  <a:pt x="2180469" y="2901455"/>
                </a:lnTo>
                <a:lnTo>
                  <a:pt x="2171999" y="2844523"/>
                </a:lnTo>
                <a:lnTo>
                  <a:pt x="2280570" y="2776839"/>
                </a:lnTo>
                <a:lnTo>
                  <a:pt x="2327729" y="2808767"/>
                </a:lnTo>
                <a:close/>
                <a:moveTo>
                  <a:pt x="1432198" y="2344752"/>
                </a:moveTo>
                <a:cubicBezTo>
                  <a:pt x="1337880" y="2344752"/>
                  <a:pt x="1297563" y="2415450"/>
                  <a:pt x="1173028" y="2415450"/>
                </a:cubicBezTo>
                <a:cubicBezTo>
                  <a:pt x="1221001" y="2429622"/>
                  <a:pt x="1324930" y="2452591"/>
                  <a:pt x="1432198" y="2452591"/>
                </a:cubicBezTo>
                <a:cubicBezTo>
                  <a:pt x="1539548" y="2452591"/>
                  <a:pt x="1643395" y="2429622"/>
                  <a:pt x="1691368" y="2415450"/>
                </a:cubicBezTo>
                <a:cubicBezTo>
                  <a:pt x="1566833" y="2415450"/>
                  <a:pt x="1526516" y="2344752"/>
                  <a:pt x="1432198" y="2344752"/>
                </a:cubicBezTo>
                <a:moveTo>
                  <a:pt x="1917878" y="2191872"/>
                </a:moveTo>
                <a:cubicBezTo>
                  <a:pt x="1878782" y="2213538"/>
                  <a:pt x="1839605" y="2227873"/>
                  <a:pt x="1768338" y="2227873"/>
                </a:cubicBezTo>
                <a:cubicBezTo>
                  <a:pt x="1697070" y="2227873"/>
                  <a:pt x="1658300" y="2211420"/>
                  <a:pt x="1619205" y="2189755"/>
                </a:cubicBezTo>
                <a:cubicBezTo>
                  <a:pt x="1575711" y="2165646"/>
                  <a:pt x="1525294" y="2135021"/>
                  <a:pt x="1432117" y="2134288"/>
                </a:cubicBezTo>
                <a:cubicBezTo>
                  <a:pt x="1338939" y="2135102"/>
                  <a:pt x="1288522" y="2165646"/>
                  <a:pt x="1245028" y="2189755"/>
                </a:cubicBezTo>
                <a:cubicBezTo>
                  <a:pt x="1205933" y="2211420"/>
                  <a:pt x="1167163" y="2227873"/>
                  <a:pt x="1095895" y="2227873"/>
                </a:cubicBezTo>
                <a:cubicBezTo>
                  <a:pt x="1024628" y="2227873"/>
                  <a:pt x="985451" y="2213538"/>
                  <a:pt x="946355" y="2191872"/>
                </a:cubicBezTo>
                <a:cubicBezTo>
                  <a:pt x="902373" y="2167438"/>
                  <a:pt x="843485" y="2127446"/>
                  <a:pt x="745013" y="2138442"/>
                </a:cubicBezTo>
                <a:cubicBezTo>
                  <a:pt x="893984" y="2330010"/>
                  <a:pt x="1098502" y="2327077"/>
                  <a:pt x="1098502" y="2327077"/>
                </a:cubicBezTo>
                <a:cubicBezTo>
                  <a:pt x="1188747" y="2327077"/>
                  <a:pt x="1239979" y="2308670"/>
                  <a:pt x="1283961" y="2284235"/>
                </a:cubicBezTo>
                <a:cubicBezTo>
                  <a:pt x="1322486" y="2262814"/>
                  <a:pt x="1362559" y="2236995"/>
                  <a:pt x="1432117" y="2236343"/>
                </a:cubicBezTo>
                <a:cubicBezTo>
                  <a:pt x="1501674" y="2236995"/>
                  <a:pt x="1541665" y="2262733"/>
                  <a:pt x="1580272" y="2284235"/>
                </a:cubicBezTo>
                <a:cubicBezTo>
                  <a:pt x="1624336" y="2308670"/>
                  <a:pt x="1675486" y="2327077"/>
                  <a:pt x="1765731" y="2327077"/>
                </a:cubicBezTo>
                <a:cubicBezTo>
                  <a:pt x="1765731" y="2327077"/>
                  <a:pt x="1970250" y="2330010"/>
                  <a:pt x="2119220" y="2138442"/>
                </a:cubicBezTo>
                <a:cubicBezTo>
                  <a:pt x="2020829" y="2127446"/>
                  <a:pt x="1961942" y="2167356"/>
                  <a:pt x="1917878" y="2191872"/>
                </a:cubicBezTo>
                <a:moveTo>
                  <a:pt x="2114577" y="1920077"/>
                </a:moveTo>
                <a:cubicBezTo>
                  <a:pt x="2016757" y="1920077"/>
                  <a:pt x="1965607" y="1957951"/>
                  <a:pt x="1920403" y="1983037"/>
                </a:cubicBezTo>
                <a:cubicBezTo>
                  <a:pt x="1880330" y="2005273"/>
                  <a:pt x="1845796" y="2026857"/>
                  <a:pt x="1772736" y="2026857"/>
                </a:cubicBezTo>
                <a:cubicBezTo>
                  <a:pt x="1699676" y="2026857"/>
                  <a:pt x="1665060" y="2005273"/>
                  <a:pt x="1624988" y="1983037"/>
                </a:cubicBezTo>
                <a:cubicBezTo>
                  <a:pt x="1580109" y="1958114"/>
                  <a:pt x="1528878" y="1929933"/>
                  <a:pt x="1432198" y="1929525"/>
                </a:cubicBezTo>
                <a:cubicBezTo>
                  <a:pt x="1335437" y="1929851"/>
                  <a:pt x="1284287" y="1958114"/>
                  <a:pt x="1239408" y="1983037"/>
                </a:cubicBezTo>
                <a:cubicBezTo>
                  <a:pt x="1199336" y="2005273"/>
                  <a:pt x="1164801" y="2026857"/>
                  <a:pt x="1091660" y="2026857"/>
                </a:cubicBezTo>
                <a:cubicBezTo>
                  <a:pt x="1018600" y="2026857"/>
                  <a:pt x="983984" y="2005273"/>
                  <a:pt x="943993" y="1983037"/>
                </a:cubicBezTo>
                <a:cubicBezTo>
                  <a:pt x="898870" y="1957951"/>
                  <a:pt x="847639" y="1920077"/>
                  <a:pt x="749819" y="1920077"/>
                </a:cubicBezTo>
                <a:cubicBezTo>
                  <a:pt x="687999" y="1920077"/>
                  <a:pt x="614125" y="1939543"/>
                  <a:pt x="614125" y="1939543"/>
                </a:cubicBezTo>
                <a:lnTo>
                  <a:pt x="667148" y="2031825"/>
                </a:lnTo>
                <a:cubicBezTo>
                  <a:pt x="667148" y="2031825"/>
                  <a:pt x="711538" y="2023843"/>
                  <a:pt x="749737" y="2023843"/>
                </a:cubicBezTo>
                <a:cubicBezTo>
                  <a:pt x="822797" y="2023843"/>
                  <a:pt x="862218" y="2045346"/>
                  <a:pt x="902291" y="2067581"/>
                </a:cubicBezTo>
                <a:cubicBezTo>
                  <a:pt x="947414" y="2092667"/>
                  <a:pt x="985043" y="2127283"/>
                  <a:pt x="1082945" y="2127283"/>
                </a:cubicBezTo>
                <a:cubicBezTo>
                  <a:pt x="1180847" y="2127283"/>
                  <a:pt x="1234196" y="2095600"/>
                  <a:pt x="1279237" y="2070513"/>
                </a:cubicBezTo>
                <a:cubicBezTo>
                  <a:pt x="1319065" y="2048441"/>
                  <a:pt x="1360034" y="2029300"/>
                  <a:pt x="1432198" y="2029056"/>
                </a:cubicBezTo>
                <a:cubicBezTo>
                  <a:pt x="1504280" y="2029300"/>
                  <a:pt x="1545330" y="2048359"/>
                  <a:pt x="1585159" y="2070513"/>
                </a:cubicBezTo>
                <a:cubicBezTo>
                  <a:pt x="1630282" y="2095600"/>
                  <a:pt x="1683631" y="2127283"/>
                  <a:pt x="1781451" y="2127283"/>
                </a:cubicBezTo>
                <a:cubicBezTo>
                  <a:pt x="1879353" y="2127283"/>
                  <a:pt x="1916982" y="2092749"/>
                  <a:pt x="1962105" y="2067581"/>
                </a:cubicBezTo>
                <a:cubicBezTo>
                  <a:pt x="2002177" y="2045346"/>
                  <a:pt x="2041517" y="2023843"/>
                  <a:pt x="2114658" y="2023843"/>
                </a:cubicBezTo>
                <a:cubicBezTo>
                  <a:pt x="2152858" y="2023843"/>
                  <a:pt x="2197248" y="2031825"/>
                  <a:pt x="2197248" y="2031825"/>
                </a:cubicBezTo>
                <a:lnTo>
                  <a:pt x="2250271" y="1939543"/>
                </a:lnTo>
                <a:cubicBezTo>
                  <a:pt x="2250271" y="1939625"/>
                  <a:pt x="2176397" y="1920077"/>
                  <a:pt x="2114577" y="1920077"/>
                </a:cubicBezTo>
                <a:moveTo>
                  <a:pt x="1038800" y="776941"/>
                </a:moveTo>
                <a:lnTo>
                  <a:pt x="961016" y="759349"/>
                </a:lnTo>
                <a:lnTo>
                  <a:pt x="1015179" y="817910"/>
                </a:lnTo>
                <a:lnTo>
                  <a:pt x="961016" y="876472"/>
                </a:lnTo>
                <a:lnTo>
                  <a:pt x="1038800" y="858879"/>
                </a:lnTo>
                <a:lnTo>
                  <a:pt x="1062420" y="935034"/>
                </a:lnTo>
                <a:lnTo>
                  <a:pt x="1086040" y="858879"/>
                </a:lnTo>
                <a:lnTo>
                  <a:pt x="1163824" y="876472"/>
                </a:lnTo>
                <a:lnTo>
                  <a:pt x="1109660" y="817910"/>
                </a:lnTo>
                <a:lnTo>
                  <a:pt x="1163824" y="759349"/>
                </a:lnTo>
                <a:lnTo>
                  <a:pt x="1086040" y="776941"/>
                </a:lnTo>
                <a:lnTo>
                  <a:pt x="1062420" y="700787"/>
                </a:lnTo>
                <a:lnTo>
                  <a:pt x="1038800" y="776941"/>
                </a:lnTo>
                <a:close/>
                <a:moveTo>
                  <a:pt x="2027427" y="1425438"/>
                </a:moveTo>
                <a:lnTo>
                  <a:pt x="2052106" y="1425438"/>
                </a:lnTo>
                <a:lnTo>
                  <a:pt x="2052106" y="1389030"/>
                </a:lnTo>
                <a:cubicBezTo>
                  <a:pt x="2052106" y="1389030"/>
                  <a:pt x="2020422" y="1382514"/>
                  <a:pt x="2020422" y="1349446"/>
                </a:cubicBezTo>
                <a:lnTo>
                  <a:pt x="2020178" y="1349446"/>
                </a:lnTo>
                <a:lnTo>
                  <a:pt x="2018467" y="1317681"/>
                </a:lnTo>
                <a:lnTo>
                  <a:pt x="2049011" y="1292920"/>
                </a:lnTo>
                <a:lnTo>
                  <a:pt x="2055119" y="1227517"/>
                </a:lnTo>
                <a:lnTo>
                  <a:pt x="2010485" y="1227517"/>
                </a:lnTo>
                <a:lnTo>
                  <a:pt x="2004702" y="1273861"/>
                </a:lnTo>
                <a:lnTo>
                  <a:pt x="1961535" y="1273861"/>
                </a:lnTo>
                <a:lnTo>
                  <a:pt x="1955182" y="1227517"/>
                </a:lnTo>
                <a:lnTo>
                  <a:pt x="1930584" y="1227517"/>
                </a:lnTo>
                <a:lnTo>
                  <a:pt x="1905905" y="1227517"/>
                </a:lnTo>
                <a:lnTo>
                  <a:pt x="1899552" y="1273861"/>
                </a:lnTo>
                <a:lnTo>
                  <a:pt x="1856384" y="1273861"/>
                </a:lnTo>
                <a:lnTo>
                  <a:pt x="1850601" y="1227517"/>
                </a:lnTo>
                <a:lnTo>
                  <a:pt x="1805967" y="1227517"/>
                </a:lnTo>
                <a:lnTo>
                  <a:pt x="1812076" y="1292920"/>
                </a:lnTo>
                <a:lnTo>
                  <a:pt x="1842619" y="1317681"/>
                </a:lnTo>
                <a:lnTo>
                  <a:pt x="1840827" y="1349446"/>
                </a:lnTo>
                <a:lnTo>
                  <a:pt x="1840664" y="1349446"/>
                </a:lnTo>
                <a:cubicBezTo>
                  <a:pt x="1840664" y="1382514"/>
                  <a:pt x="1808899" y="1389030"/>
                  <a:pt x="1808899" y="1389030"/>
                </a:cubicBezTo>
                <a:lnTo>
                  <a:pt x="1808899" y="1425438"/>
                </a:lnTo>
                <a:lnTo>
                  <a:pt x="1833578" y="1425438"/>
                </a:lnTo>
                <a:cubicBezTo>
                  <a:pt x="1832519" y="1548263"/>
                  <a:pt x="1771514" y="1725821"/>
                  <a:pt x="1771514" y="1859153"/>
                </a:cubicBezTo>
                <a:lnTo>
                  <a:pt x="1930584" y="1859153"/>
                </a:lnTo>
                <a:lnTo>
                  <a:pt x="2089654" y="1859153"/>
                </a:lnTo>
                <a:cubicBezTo>
                  <a:pt x="2089491" y="1725740"/>
                  <a:pt x="2028486" y="1548263"/>
                  <a:pt x="2027427" y="1425438"/>
                </a:cubicBezTo>
                <a:moveTo>
                  <a:pt x="2029626" y="1184838"/>
                </a:moveTo>
                <a:lnTo>
                  <a:pt x="2029626" y="1163498"/>
                </a:lnTo>
                <a:cubicBezTo>
                  <a:pt x="2029626" y="1102248"/>
                  <a:pt x="1984584" y="1063967"/>
                  <a:pt x="1930421" y="1063967"/>
                </a:cubicBezTo>
                <a:cubicBezTo>
                  <a:pt x="1876257" y="1063967"/>
                  <a:pt x="1831216" y="1102248"/>
                  <a:pt x="1831216" y="1163498"/>
                </a:cubicBezTo>
                <a:lnTo>
                  <a:pt x="1831216" y="1184838"/>
                </a:lnTo>
                <a:lnTo>
                  <a:pt x="2029626" y="1184838"/>
                </a:lnTo>
                <a:close/>
                <a:moveTo>
                  <a:pt x="1030899" y="1425438"/>
                </a:moveTo>
                <a:lnTo>
                  <a:pt x="1055578" y="1425438"/>
                </a:lnTo>
                <a:lnTo>
                  <a:pt x="1055578" y="1389030"/>
                </a:lnTo>
                <a:cubicBezTo>
                  <a:pt x="1055578" y="1389030"/>
                  <a:pt x="1023813" y="1382514"/>
                  <a:pt x="1023813" y="1349446"/>
                </a:cubicBezTo>
                <a:lnTo>
                  <a:pt x="1023650" y="1349446"/>
                </a:lnTo>
                <a:lnTo>
                  <a:pt x="1021858" y="1317681"/>
                </a:lnTo>
                <a:lnTo>
                  <a:pt x="1052402" y="1292920"/>
                </a:lnTo>
                <a:lnTo>
                  <a:pt x="1058510" y="1227517"/>
                </a:lnTo>
                <a:lnTo>
                  <a:pt x="1013876" y="1227517"/>
                </a:lnTo>
                <a:lnTo>
                  <a:pt x="1008093" y="1273861"/>
                </a:lnTo>
                <a:lnTo>
                  <a:pt x="964925" y="1273861"/>
                </a:lnTo>
                <a:lnTo>
                  <a:pt x="958572" y="1227517"/>
                </a:lnTo>
                <a:lnTo>
                  <a:pt x="933893" y="1227517"/>
                </a:lnTo>
                <a:lnTo>
                  <a:pt x="909296" y="1227517"/>
                </a:lnTo>
                <a:lnTo>
                  <a:pt x="902943" y="1273861"/>
                </a:lnTo>
                <a:lnTo>
                  <a:pt x="859775" y="1273861"/>
                </a:lnTo>
                <a:lnTo>
                  <a:pt x="853992" y="1227517"/>
                </a:lnTo>
                <a:lnTo>
                  <a:pt x="809358" y="1227517"/>
                </a:lnTo>
                <a:lnTo>
                  <a:pt x="815385" y="1292920"/>
                </a:lnTo>
                <a:lnTo>
                  <a:pt x="845929" y="1317681"/>
                </a:lnTo>
                <a:lnTo>
                  <a:pt x="844137" y="1349446"/>
                </a:lnTo>
                <a:lnTo>
                  <a:pt x="843974" y="1349446"/>
                </a:lnTo>
                <a:cubicBezTo>
                  <a:pt x="843974" y="1382514"/>
                  <a:pt x="812209" y="1389030"/>
                  <a:pt x="812209" y="1389030"/>
                </a:cubicBezTo>
                <a:lnTo>
                  <a:pt x="812209" y="1425438"/>
                </a:lnTo>
                <a:lnTo>
                  <a:pt x="836888" y="1425438"/>
                </a:lnTo>
                <a:cubicBezTo>
                  <a:pt x="835829" y="1548263"/>
                  <a:pt x="774824" y="1725821"/>
                  <a:pt x="774824" y="1859153"/>
                </a:cubicBezTo>
                <a:lnTo>
                  <a:pt x="933812" y="1859153"/>
                </a:lnTo>
                <a:lnTo>
                  <a:pt x="1092882" y="1859153"/>
                </a:lnTo>
                <a:cubicBezTo>
                  <a:pt x="1092963" y="1725740"/>
                  <a:pt x="1031958" y="1548263"/>
                  <a:pt x="1030899" y="1425438"/>
                </a:cubicBezTo>
                <a:moveTo>
                  <a:pt x="1482289" y="622107"/>
                </a:moveTo>
                <a:cubicBezTo>
                  <a:pt x="1482289" y="594414"/>
                  <a:pt x="1459891" y="572016"/>
                  <a:pt x="1432198" y="572016"/>
                </a:cubicBezTo>
                <a:cubicBezTo>
                  <a:pt x="1404505" y="572016"/>
                  <a:pt x="1382107" y="594414"/>
                  <a:pt x="1382107" y="622107"/>
                </a:cubicBezTo>
                <a:cubicBezTo>
                  <a:pt x="1382107" y="649800"/>
                  <a:pt x="1404505" y="672198"/>
                  <a:pt x="1432198" y="672198"/>
                </a:cubicBezTo>
                <a:cubicBezTo>
                  <a:pt x="1459809" y="672198"/>
                  <a:pt x="1482289" y="649718"/>
                  <a:pt x="1482289" y="622107"/>
                </a:cubicBezTo>
                <a:moveTo>
                  <a:pt x="1636879" y="1314016"/>
                </a:moveTo>
                <a:lnTo>
                  <a:pt x="1227517" y="1314016"/>
                </a:lnTo>
                <a:lnTo>
                  <a:pt x="1227517" y="1375836"/>
                </a:lnTo>
                <a:cubicBezTo>
                  <a:pt x="1227517" y="1375836"/>
                  <a:pt x="1253010" y="1387157"/>
                  <a:pt x="1253010" y="1415501"/>
                </a:cubicBezTo>
                <a:cubicBezTo>
                  <a:pt x="1253010" y="1472189"/>
                  <a:pt x="1208865" y="1696907"/>
                  <a:pt x="1217336" y="1859072"/>
                </a:cubicBezTo>
                <a:lnTo>
                  <a:pt x="1359871" y="1859072"/>
                </a:lnTo>
                <a:lnTo>
                  <a:pt x="1370623" y="1705133"/>
                </a:lnTo>
                <a:cubicBezTo>
                  <a:pt x="1375347" y="1666282"/>
                  <a:pt x="1400351" y="1643558"/>
                  <a:pt x="1432117" y="1643558"/>
                </a:cubicBezTo>
                <a:cubicBezTo>
                  <a:pt x="1463963" y="1643558"/>
                  <a:pt x="1488886" y="1666201"/>
                  <a:pt x="1493610" y="1705133"/>
                </a:cubicBezTo>
                <a:lnTo>
                  <a:pt x="1504362" y="1859072"/>
                </a:lnTo>
                <a:lnTo>
                  <a:pt x="1646897" y="1859072"/>
                </a:lnTo>
                <a:cubicBezTo>
                  <a:pt x="1655368" y="1696907"/>
                  <a:pt x="1611223" y="1472271"/>
                  <a:pt x="1611223" y="1415501"/>
                </a:cubicBezTo>
                <a:cubicBezTo>
                  <a:pt x="1611223" y="1387157"/>
                  <a:pt x="1636716" y="1375836"/>
                  <a:pt x="1636716" y="1375836"/>
                </a:cubicBezTo>
                <a:lnTo>
                  <a:pt x="1636879" y="1314016"/>
                </a:lnTo>
                <a:moveTo>
                  <a:pt x="1033180" y="1184838"/>
                </a:moveTo>
                <a:lnTo>
                  <a:pt x="1033180" y="1163498"/>
                </a:lnTo>
                <a:cubicBezTo>
                  <a:pt x="1033180" y="1102248"/>
                  <a:pt x="988138" y="1063967"/>
                  <a:pt x="933975" y="1063967"/>
                </a:cubicBezTo>
                <a:cubicBezTo>
                  <a:pt x="879811" y="1063967"/>
                  <a:pt x="834770" y="1102248"/>
                  <a:pt x="834770" y="1163498"/>
                </a:cubicBezTo>
                <a:lnTo>
                  <a:pt x="834770" y="1184838"/>
                </a:lnTo>
                <a:lnTo>
                  <a:pt x="1033180" y="1184838"/>
                </a:lnTo>
                <a:close/>
                <a:moveTo>
                  <a:pt x="1588254" y="1265146"/>
                </a:moveTo>
                <a:cubicBezTo>
                  <a:pt x="1588254" y="1265146"/>
                  <a:pt x="1578236" y="1188340"/>
                  <a:pt x="1578236" y="1162846"/>
                </a:cubicBezTo>
                <a:cubicBezTo>
                  <a:pt x="1578236" y="1126032"/>
                  <a:pt x="1613585" y="1111860"/>
                  <a:pt x="1613585" y="1111860"/>
                </a:cubicBezTo>
                <a:lnTo>
                  <a:pt x="1617983" y="1029840"/>
                </a:lnTo>
                <a:lnTo>
                  <a:pt x="1550950" y="1029840"/>
                </a:lnTo>
                <a:lnTo>
                  <a:pt x="1544027" y="1081316"/>
                </a:lnTo>
                <a:lnTo>
                  <a:pt x="1484814" y="1081316"/>
                </a:lnTo>
                <a:lnTo>
                  <a:pt x="1477972" y="1029840"/>
                </a:lnTo>
                <a:lnTo>
                  <a:pt x="1386505" y="1029840"/>
                </a:lnTo>
                <a:lnTo>
                  <a:pt x="1379663" y="1081316"/>
                </a:lnTo>
                <a:lnTo>
                  <a:pt x="1320450" y="1081316"/>
                </a:lnTo>
                <a:lnTo>
                  <a:pt x="1313608" y="1029840"/>
                </a:lnTo>
                <a:lnTo>
                  <a:pt x="1246494" y="1029840"/>
                </a:lnTo>
                <a:lnTo>
                  <a:pt x="1250893" y="1111860"/>
                </a:lnTo>
                <a:cubicBezTo>
                  <a:pt x="1250893" y="1111860"/>
                  <a:pt x="1286241" y="1126032"/>
                  <a:pt x="1286241" y="1162846"/>
                </a:cubicBezTo>
                <a:cubicBezTo>
                  <a:pt x="1286241" y="1188340"/>
                  <a:pt x="1276223" y="1265146"/>
                  <a:pt x="1276223" y="1265146"/>
                </a:cubicBezTo>
                <a:lnTo>
                  <a:pt x="1588254" y="1265146"/>
                </a:lnTo>
                <a:close/>
                <a:moveTo>
                  <a:pt x="1795705" y="720009"/>
                </a:moveTo>
                <a:cubicBezTo>
                  <a:pt x="1768500" y="718543"/>
                  <a:pt x="1743577" y="728153"/>
                  <a:pt x="1724925" y="744688"/>
                </a:cubicBezTo>
                <a:cubicBezTo>
                  <a:pt x="1723622" y="745828"/>
                  <a:pt x="1724762" y="747945"/>
                  <a:pt x="1726473" y="747376"/>
                </a:cubicBezTo>
                <a:cubicBezTo>
                  <a:pt x="1738120" y="744036"/>
                  <a:pt x="1750908" y="743466"/>
                  <a:pt x="1764184" y="746642"/>
                </a:cubicBezTo>
                <a:cubicBezTo>
                  <a:pt x="1792284" y="753403"/>
                  <a:pt x="1814275" y="776941"/>
                  <a:pt x="1818917" y="805448"/>
                </a:cubicBezTo>
                <a:cubicBezTo>
                  <a:pt x="1826411" y="851386"/>
                  <a:pt x="1791143" y="891133"/>
                  <a:pt x="1746591" y="891133"/>
                </a:cubicBezTo>
                <a:cubicBezTo>
                  <a:pt x="1739586" y="891133"/>
                  <a:pt x="1732826" y="890155"/>
                  <a:pt x="1726392" y="888282"/>
                </a:cubicBezTo>
                <a:cubicBezTo>
                  <a:pt x="1724762" y="887793"/>
                  <a:pt x="1723704" y="889911"/>
                  <a:pt x="1724925" y="891051"/>
                </a:cubicBezTo>
                <a:cubicBezTo>
                  <a:pt x="1742274" y="906527"/>
                  <a:pt x="1765080" y="915893"/>
                  <a:pt x="1790085" y="915893"/>
                </a:cubicBezTo>
                <a:cubicBezTo>
                  <a:pt x="1845796" y="915893"/>
                  <a:pt x="1890593" y="869467"/>
                  <a:pt x="1887986" y="813186"/>
                </a:cubicBezTo>
                <a:cubicBezTo>
                  <a:pt x="1885787" y="763665"/>
                  <a:pt x="1845225" y="722778"/>
                  <a:pt x="1795705" y="720009"/>
                </a:cubicBezTo>
                <a:moveTo>
                  <a:pt x="1583041" y="967450"/>
                </a:moveTo>
                <a:lnTo>
                  <a:pt x="1583041" y="981948"/>
                </a:lnTo>
                <a:lnTo>
                  <a:pt x="1281273" y="981948"/>
                </a:lnTo>
                <a:lnTo>
                  <a:pt x="1281273" y="967450"/>
                </a:lnTo>
                <a:cubicBezTo>
                  <a:pt x="1281273" y="932509"/>
                  <a:pt x="1432198" y="702416"/>
                  <a:pt x="1432198" y="702416"/>
                </a:cubicBezTo>
                <a:cubicBezTo>
                  <a:pt x="1432198" y="702416"/>
                  <a:pt x="1583041" y="932509"/>
                  <a:pt x="1583041" y="967450"/>
                </a:cubicBezTo>
                <a:close/>
              </a:path>
            </a:pathLst>
          </a:custGeom>
          <a:solidFill>
            <a:srgbClr val="0D142D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26985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dhold og 1/3 billede 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8A9D288E-FE9E-44C8-8107-0308EB870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7" y="894268"/>
            <a:ext cx="7048403" cy="8939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19998" y="2192138"/>
            <a:ext cx="7048402" cy="39458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Brug TAB og Shift + TAB til at skifte tekst- og bulletniveau. Stå på ny linje inden du trykker på TAB. </a:t>
            </a:r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4ABBDF6-16BA-46D9-A90D-28EBC268C8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7604" y="0"/>
            <a:ext cx="4064396" cy="6858000"/>
          </a:xfrm>
        </p:spPr>
        <p:txBody>
          <a:bodyPr tIns="36000"/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17" name="SD_FLD_PresentationTitle">
            <a:extLst>
              <a:ext uri="{FF2B5EF4-FFF2-40B4-BE49-F238E27FC236}">
                <a16:creationId xmlns:a16="http://schemas.microsoft.com/office/drawing/2014/main" id="{DA1AF7FD-5A49-4384-823E-604A84364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4001" y="310327"/>
            <a:ext cx="3344400" cy="180000"/>
          </a:xfrm>
        </p:spPr>
        <p:txBody>
          <a:bodyPr/>
          <a:lstStyle/>
          <a:p>
            <a:r>
              <a:rPr lang="da-DK" noProof="0" dirty="0"/>
              <a:t>Sidehoved</a:t>
            </a:r>
          </a:p>
        </p:txBody>
      </p:sp>
      <p:sp>
        <p:nvSpPr>
          <p:cNvPr id="18" name="Date_GeneralDate">
            <a:extLst>
              <a:ext uri="{FF2B5EF4-FFF2-40B4-BE49-F238E27FC236}">
                <a16:creationId xmlns:a16="http://schemas.microsoft.com/office/drawing/2014/main" id="{2B4A2A1D-0176-4332-9C1E-CC3936502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95BD4D9E-7254-4650-B1A9-3F266C131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940038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og indhold 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8A9D288E-FE9E-44C8-8107-0308EB870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8" y="894268"/>
            <a:ext cx="10752002" cy="8939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Brug TAB og Shift + TAB til at skifte tekst- og bulletniveau. Stå på ny linje inden du trykker på TAB. </a:t>
            </a:r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SD_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dirty="0"/>
              <a:t>Sidehoved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2794630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0842" y="1021080"/>
            <a:ext cx="10752001" cy="3634676"/>
          </a:xfrm>
        </p:spPr>
        <p:txBody>
          <a:bodyPr anchor="b" anchorCtr="0">
            <a:normAutofit/>
          </a:bodyPr>
          <a:lstStyle>
            <a:lvl1pPr algn="l">
              <a:defRPr sz="13000"/>
            </a:lvl1pPr>
          </a:lstStyle>
          <a:p>
            <a:r>
              <a:rPr lang="da-DK" dirty="0"/>
              <a:t>Indsæt titel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684F4FD-71A2-45CC-8A6E-49D5A00D18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3999" y="5327667"/>
            <a:ext cx="4097591" cy="81033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500" b="1">
                <a:latin typeface="KBH" panose="00000500000000000000" pitchFamily="2" charset="0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2pPr>
            <a:lvl3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3pPr>
            <a:lvl4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4pPr>
            <a:lvl5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5pPr>
            <a:lvl6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6pPr>
            <a:lvl7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7pPr>
            <a:lvl8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8pPr>
            <a:lvl9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9pPr>
          </a:lstStyle>
          <a:p>
            <a:r>
              <a:rPr lang="da-DK" dirty="0"/>
              <a:t>Undertitel eller oplægsholder (hvis ingen undertitel)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E27A3F2-4381-4C6B-970B-F774BAF519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4878" y="310326"/>
            <a:ext cx="3419553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dato </a:t>
            </a:r>
            <a:r>
              <a:rPr lang="da-DK" dirty="0" err="1"/>
              <a:t>dd</a:t>
            </a:r>
            <a:r>
              <a:rPr lang="da-DK" dirty="0"/>
              <a:t>. </a:t>
            </a:r>
            <a:r>
              <a:rPr lang="da-DK" dirty="0" err="1"/>
              <a:t>mmmm</a:t>
            </a:r>
            <a:r>
              <a:rPr lang="da-DK" dirty="0"/>
              <a:t> </a:t>
            </a:r>
            <a:r>
              <a:rPr lang="da-DK" dirty="0" err="1"/>
              <a:t>åååå</a:t>
            </a:r>
            <a:endParaRPr lang="da-DK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4E1B11E-3EFA-4F7B-9B51-51532439644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23998" y="310326"/>
            <a:ext cx="4097592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oplægsholder / enhed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1B6ED97-6CA2-43D5-84C1-C8E191DA58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23998" y="531101"/>
            <a:ext cx="4097592" cy="18000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forvaltningsnavn</a:t>
            </a:r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5" name="Graphic 7">
            <a:extLst>
              <a:ext uri="{FF2B5EF4-FFF2-40B4-BE49-F238E27FC236}">
                <a16:creationId xmlns:a16="http://schemas.microsoft.com/office/drawing/2014/main" id="{010810A8-8A1E-4E68-A968-35AAC01A2281}"/>
              </a:ext>
            </a:extLst>
          </p:cNvPr>
          <p:cNvSpPr/>
          <p:nvPr userDrawn="1"/>
        </p:nvSpPr>
        <p:spPr>
          <a:xfrm>
            <a:off x="10442659" y="5068883"/>
            <a:ext cx="1026802" cy="1069115"/>
          </a:xfrm>
          <a:custGeom>
            <a:avLst/>
            <a:gdLst>
              <a:gd name="connsiteX0" fmla="*/ 1894258 w 2964740"/>
              <a:gd name="connsiteY0" fmla="*/ 2907646 h 3086914"/>
              <a:gd name="connsiteX1" fmla="*/ 1781451 w 2964740"/>
              <a:gd name="connsiteY1" fmla="*/ 2940795 h 3086914"/>
              <a:gd name="connsiteX2" fmla="*/ 1810447 w 2964740"/>
              <a:gd name="connsiteY2" fmla="*/ 3043421 h 3086914"/>
              <a:gd name="connsiteX3" fmla="*/ 1750745 w 2964740"/>
              <a:gd name="connsiteY3" fmla="*/ 3061014 h 3086914"/>
              <a:gd name="connsiteX4" fmla="*/ 1682328 w 2964740"/>
              <a:gd name="connsiteY4" fmla="*/ 2813898 h 3086914"/>
              <a:gd name="connsiteX5" fmla="*/ 1740727 w 2964740"/>
              <a:gd name="connsiteY5" fmla="*/ 2796712 h 3086914"/>
              <a:gd name="connsiteX6" fmla="*/ 1767767 w 2964740"/>
              <a:gd name="connsiteY6" fmla="*/ 2892170 h 3086914"/>
              <a:gd name="connsiteX7" fmla="*/ 1879515 w 2964740"/>
              <a:gd name="connsiteY7" fmla="*/ 2859347 h 3086914"/>
              <a:gd name="connsiteX8" fmla="*/ 1850357 w 2964740"/>
              <a:gd name="connsiteY8" fmla="*/ 2764458 h 3086914"/>
              <a:gd name="connsiteX9" fmla="*/ 1908430 w 2964740"/>
              <a:gd name="connsiteY9" fmla="*/ 2747354 h 3086914"/>
              <a:gd name="connsiteX10" fmla="*/ 1984992 w 2964740"/>
              <a:gd name="connsiteY10" fmla="*/ 2992108 h 3086914"/>
              <a:gd name="connsiteX11" fmla="*/ 1925616 w 2964740"/>
              <a:gd name="connsiteY11" fmla="*/ 3009619 h 3086914"/>
              <a:gd name="connsiteX12" fmla="*/ 1894258 w 2964740"/>
              <a:gd name="connsiteY12" fmla="*/ 2907646 h 3086914"/>
              <a:gd name="connsiteX13" fmla="*/ 2725688 w 2964740"/>
              <a:gd name="connsiteY13" fmla="*/ 960446 h 3086914"/>
              <a:gd name="connsiteX14" fmla="*/ 2614266 w 2964740"/>
              <a:gd name="connsiteY14" fmla="*/ 926237 h 3086914"/>
              <a:gd name="connsiteX15" fmla="*/ 2649452 w 2964740"/>
              <a:gd name="connsiteY15" fmla="*/ 814815 h 3086914"/>
              <a:gd name="connsiteX16" fmla="*/ 2761037 w 2964740"/>
              <a:gd name="connsiteY16" fmla="*/ 849431 h 3086914"/>
              <a:gd name="connsiteX17" fmla="*/ 2725688 w 2964740"/>
              <a:gd name="connsiteY17" fmla="*/ 960446 h 3086914"/>
              <a:gd name="connsiteX18" fmla="*/ 2810558 w 2964740"/>
              <a:gd name="connsiteY18" fmla="*/ 823449 h 3086914"/>
              <a:gd name="connsiteX19" fmla="*/ 2621678 w 2964740"/>
              <a:gd name="connsiteY19" fmla="*/ 761873 h 3086914"/>
              <a:gd name="connsiteX20" fmla="*/ 2564664 w 2964740"/>
              <a:gd name="connsiteY20" fmla="*/ 952220 h 3086914"/>
              <a:gd name="connsiteX21" fmla="*/ 2753544 w 2964740"/>
              <a:gd name="connsiteY21" fmla="*/ 1013795 h 3086914"/>
              <a:gd name="connsiteX22" fmla="*/ 2810558 w 2964740"/>
              <a:gd name="connsiteY22" fmla="*/ 823449 h 3086914"/>
              <a:gd name="connsiteX23" fmla="*/ 1727043 w 2964740"/>
              <a:gd name="connsiteY23" fmla="*/ 133332 h 3086914"/>
              <a:gd name="connsiteX24" fmla="*/ 1707169 w 2964740"/>
              <a:gd name="connsiteY24" fmla="*/ 280592 h 3086914"/>
              <a:gd name="connsiteX25" fmla="*/ 1646816 w 2964740"/>
              <a:gd name="connsiteY25" fmla="*/ 272365 h 3086914"/>
              <a:gd name="connsiteX26" fmla="*/ 1663594 w 2964740"/>
              <a:gd name="connsiteY26" fmla="*/ 138300 h 3086914"/>
              <a:gd name="connsiteX27" fmla="*/ 1617006 w 2964740"/>
              <a:gd name="connsiteY27" fmla="*/ 58969 h 3086914"/>
              <a:gd name="connsiteX28" fmla="*/ 1551602 w 2964740"/>
              <a:gd name="connsiteY28" fmla="*/ 124210 h 3086914"/>
              <a:gd name="connsiteX29" fmla="*/ 1534824 w 2964740"/>
              <a:gd name="connsiteY29" fmla="*/ 258274 h 3086914"/>
              <a:gd name="connsiteX30" fmla="*/ 1474389 w 2964740"/>
              <a:gd name="connsiteY30" fmla="*/ 251433 h 3086914"/>
              <a:gd name="connsiteX31" fmla="*/ 1491249 w 2964740"/>
              <a:gd name="connsiteY31" fmla="*/ 104906 h 3086914"/>
              <a:gd name="connsiteX32" fmla="*/ 1623929 w 2964740"/>
              <a:gd name="connsiteY32" fmla="*/ 3014 h 3086914"/>
              <a:gd name="connsiteX33" fmla="*/ 1727043 w 2964740"/>
              <a:gd name="connsiteY33" fmla="*/ 133332 h 3086914"/>
              <a:gd name="connsiteX34" fmla="*/ 1289662 w 2964740"/>
              <a:gd name="connsiteY34" fmla="*/ 2830106 h 3086914"/>
              <a:gd name="connsiteX35" fmla="*/ 1344477 w 2964740"/>
              <a:gd name="connsiteY35" fmla="*/ 2831165 h 3086914"/>
              <a:gd name="connsiteX36" fmla="*/ 1474226 w 2964740"/>
              <a:gd name="connsiteY36" fmla="*/ 2988687 h 3086914"/>
              <a:gd name="connsiteX37" fmla="*/ 1473574 w 2964740"/>
              <a:gd name="connsiteY37" fmla="*/ 2833038 h 3086914"/>
              <a:gd name="connsiteX38" fmla="*/ 1533357 w 2964740"/>
              <a:gd name="connsiteY38" fmla="*/ 2834016 h 3086914"/>
              <a:gd name="connsiteX39" fmla="*/ 1533439 w 2964740"/>
              <a:gd name="connsiteY39" fmla="*/ 3090336 h 3086914"/>
              <a:gd name="connsiteX40" fmla="*/ 1473981 w 2964740"/>
              <a:gd name="connsiteY40" fmla="*/ 3089440 h 3086914"/>
              <a:gd name="connsiteX41" fmla="*/ 1473900 w 2964740"/>
              <a:gd name="connsiteY41" fmla="*/ 3083250 h 3086914"/>
              <a:gd name="connsiteX42" fmla="*/ 1459239 w 2964740"/>
              <a:gd name="connsiteY42" fmla="*/ 3051647 h 3086914"/>
              <a:gd name="connsiteX43" fmla="*/ 1345699 w 2964740"/>
              <a:gd name="connsiteY43" fmla="*/ 2912858 h 3086914"/>
              <a:gd name="connsiteX44" fmla="*/ 1341708 w 2964740"/>
              <a:gd name="connsiteY44" fmla="*/ 3087485 h 3086914"/>
              <a:gd name="connsiteX45" fmla="*/ 1281273 w 2964740"/>
              <a:gd name="connsiteY45" fmla="*/ 3086507 h 3086914"/>
              <a:gd name="connsiteX46" fmla="*/ 1289662 w 2964740"/>
              <a:gd name="connsiteY46" fmla="*/ 2830106 h 3086914"/>
              <a:gd name="connsiteX47" fmla="*/ 1926593 w 2964740"/>
              <a:gd name="connsiteY47" fmla="*/ 75177 h 3086914"/>
              <a:gd name="connsiteX48" fmla="*/ 1983281 w 2964740"/>
              <a:gd name="connsiteY48" fmla="*/ 95458 h 3086914"/>
              <a:gd name="connsiteX49" fmla="*/ 1936693 w 2964740"/>
              <a:gd name="connsiteY49" fmla="*/ 258274 h 3086914"/>
              <a:gd name="connsiteX50" fmla="*/ 2065626 w 2964740"/>
              <a:gd name="connsiteY50" fmla="*/ 137975 h 3086914"/>
              <a:gd name="connsiteX51" fmla="*/ 2099916 w 2964740"/>
              <a:gd name="connsiteY51" fmla="*/ 153857 h 3086914"/>
              <a:gd name="connsiteX52" fmla="*/ 2091690 w 2964740"/>
              <a:gd name="connsiteY52" fmla="*/ 329950 h 3086914"/>
              <a:gd name="connsiteX53" fmla="*/ 2184949 w 2964740"/>
              <a:gd name="connsiteY53" fmla="*/ 189369 h 3086914"/>
              <a:gd name="connsiteX54" fmla="*/ 2237565 w 2964740"/>
              <a:gd name="connsiteY54" fmla="*/ 219994 h 3086914"/>
              <a:gd name="connsiteX55" fmla="*/ 2089979 w 2964740"/>
              <a:gd name="connsiteY55" fmla="*/ 428829 h 3086914"/>
              <a:gd name="connsiteX56" fmla="*/ 2035816 w 2964740"/>
              <a:gd name="connsiteY56" fmla="*/ 403742 h 3086914"/>
              <a:gd name="connsiteX57" fmla="*/ 2043065 w 2964740"/>
              <a:gd name="connsiteY57" fmla="*/ 232700 h 3086914"/>
              <a:gd name="connsiteX58" fmla="*/ 1915760 w 2964740"/>
              <a:gd name="connsiteY58" fmla="*/ 348194 h 3086914"/>
              <a:gd name="connsiteX59" fmla="*/ 1860538 w 2964740"/>
              <a:gd name="connsiteY59" fmla="*/ 322701 h 3086914"/>
              <a:gd name="connsiteX60" fmla="*/ 1926593 w 2964740"/>
              <a:gd name="connsiteY60" fmla="*/ 75177 h 3086914"/>
              <a:gd name="connsiteX61" fmla="*/ 2387594 w 2964740"/>
              <a:gd name="connsiteY61" fmla="*/ 324085 h 3086914"/>
              <a:gd name="connsiteX62" fmla="*/ 2434183 w 2964740"/>
              <a:gd name="connsiteY62" fmla="*/ 362122 h 3086914"/>
              <a:gd name="connsiteX63" fmla="*/ 2336281 w 2964740"/>
              <a:gd name="connsiteY63" fmla="*/ 498875 h 3086914"/>
              <a:gd name="connsiteX64" fmla="*/ 2498120 w 2964740"/>
              <a:gd name="connsiteY64" fmla="*/ 428910 h 3086914"/>
              <a:gd name="connsiteX65" fmla="*/ 2525080 w 2964740"/>
              <a:gd name="connsiteY65" fmla="*/ 455299 h 3086914"/>
              <a:gd name="connsiteX66" fmla="*/ 2458210 w 2964740"/>
              <a:gd name="connsiteY66" fmla="*/ 618360 h 3086914"/>
              <a:gd name="connsiteX67" fmla="*/ 2592927 w 2964740"/>
              <a:gd name="connsiteY67" fmla="*/ 517527 h 3086914"/>
              <a:gd name="connsiteX68" fmla="*/ 2632348 w 2964740"/>
              <a:gd name="connsiteY68" fmla="*/ 563871 h 3086914"/>
              <a:gd name="connsiteX69" fmla="*/ 2423269 w 2964740"/>
              <a:gd name="connsiteY69" fmla="*/ 710886 h 3086914"/>
              <a:gd name="connsiteX70" fmla="*/ 2380671 w 2964740"/>
              <a:gd name="connsiteY70" fmla="*/ 669021 h 3086914"/>
              <a:gd name="connsiteX71" fmla="*/ 2444934 w 2964740"/>
              <a:gd name="connsiteY71" fmla="*/ 510359 h 3086914"/>
              <a:gd name="connsiteX72" fmla="*/ 2286271 w 2964740"/>
              <a:gd name="connsiteY72" fmla="*/ 576414 h 3086914"/>
              <a:gd name="connsiteX73" fmla="*/ 2242859 w 2964740"/>
              <a:gd name="connsiteY73" fmla="*/ 533816 h 3086914"/>
              <a:gd name="connsiteX74" fmla="*/ 2387594 w 2964740"/>
              <a:gd name="connsiteY74" fmla="*/ 324085 h 3086914"/>
              <a:gd name="connsiteX75" fmla="*/ 405208 w 2964740"/>
              <a:gd name="connsiteY75" fmla="*/ 2548456 h 3086914"/>
              <a:gd name="connsiteX76" fmla="*/ 293298 w 2964740"/>
              <a:gd name="connsiteY76" fmla="*/ 2515876 h 3086914"/>
              <a:gd name="connsiteX77" fmla="*/ 287026 w 2964740"/>
              <a:gd name="connsiteY77" fmla="*/ 2500971 h 3086914"/>
              <a:gd name="connsiteX78" fmla="*/ 448458 w 2964740"/>
              <a:gd name="connsiteY78" fmla="*/ 2484355 h 3086914"/>
              <a:gd name="connsiteX79" fmla="*/ 405208 w 2964740"/>
              <a:gd name="connsiteY79" fmla="*/ 2548456 h 3086914"/>
              <a:gd name="connsiteX80" fmla="*/ 326773 w 2964740"/>
              <a:gd name="connsiteY80" fmla="*/ 2403884 h 3086914"/>
              <a:gd name="connsiteX81" fmla="*/ 438847 w 2964740"/>
              <a:gd name="connsiteY81" fmla="*/ 2436870 h 3086914"/>
              <a:gd name="connsiteX82" fmla="*/ 444548 w 2964740"/>
              <a:gd name="connsiteY82" fmla="*/ 2450228 h 3086914"/>
              <a:gd name="connsiteX83" fmla="*/ 283687 w 2964740"/>
              <a:gd name="connsiteY83" fmla="*/ 2466925 h 3086914"/>
              <a:gd name="connsiteX84" fmla="*/ 326773 w 2964740"/>
              <a:gd name="connsiteY84" fmla="*/ 2403884 h 3086914"/>
              <a:gd name="connsiteX85" fmla="*/ 541147 w 2964740"/>
              <a:gd name="connsiteY85" fmla="*/ 2474826 h 3086914"/>
              <a:gd name="connsiteX86" fmla="*/ 537482 w 2964740"/>
              <a:gd name="connsiteY86" fmla="*/ 2440617 h 3086914"/>
              <a:gd name="connsiteX87" fmla="*/ 501563 w 2964740"/>
              <a:gd name="connsiteY87" fmla="*/ 2444364 h 3086914"/>
              <a:gd name="connsiteX88" fmla="*/ 488042 w 2964740"/>
              <a:gd name="connsiteY88" fmla="*/ 2410237 h 3086914"/>
              <a:gd name="connsiteX89" fmla="*/ 298266 w 2964740"/>
              <a:gd name="connsiteY89" fmla="*/ 2351512 h 3086914"/>
              <a:gd name="connsiteX90" fmla="*/ 225858 w 2964740"/>
              <a:gd name="connsiteY90" fmla="*/ 2473034 h 3086914"/>
              <a:gd name="connsiteX91" fmla="*/ 189043 w 2964740"/>
              <a:gd name="connsiteY91" fmla="*/ 2476862 h 3086914"/>
              <a:gd name="connsiteX92" fmla="*/ 193767 w 2964740"/>
              <a:gd name="connsiteY92" fmla="*/ 2510663 h 3086914"/>
              <a:gd name="connsiteX93" fmla="*/ 230175 w 2964740"/>
              <a:gd name="connsiteY93" fmla="*/ 2506917 h 3086914"/>
              <a:gd name="connsiteX94" fmla="*/ 244021 w 2964740"/>
              <a:gd name="connsiteY94" fmla="*/ 2542592 h 3086914"/>
              <a:gd name="connsiteX95" fmla="*/ 433797 w 2964740"/>
              <a:gd name="connsiteY95" fmla="*/ 2601397 h 3086914"/>
              <a:gd name="connsiteX96" fmla="*/ 506205 w 2964740"/>
              <a:gd name="connsiteY96" fmla="*/ 2478491 h 3086914"/>
              <a:gd name="connsiteX97" fmla="*/ 541147 w 2964740"/>
              <a:gd name="connsiteY97" fmla="*/ 2474826 h 3086914"/>
              <a:gd name="connsiteX98" fmla="*/ 2267620 w 2964740"/>
              <a:gd name="connsiteY98" fmla="*/ 2527605 h 3086914"/>
              <a:gd name="connsiteX99" fmla="*/ 2316896 w 2964740"/>
              <a:gd name="connsiteY99" fmla="*/ 2483460 h 3086914"/>
              <a:gd name="connsiteX100" fmla="*/ 2507324 w 2964740"/>
              <a:gd name="connsiteY100" fmla="*/ 2557334 h 3086914"/>
              <a:gd name="connsiteX101" fmla="*/ 2423187 w 2964740"/>
              <a:gd name="connsiteY101" fmla="*/ 2370734 h 3086914"/>
              <a:gd name="connsiteX102" fmla="*/ 2463667 w 2964740"/>
              <a:gd name="connsiteY102" fmla="*/ 2319584 h 3086914"/>
              <a:gd name="connsiteX103" fmla="*/ 2581605 w 2964740"/>
              <a:gd name="connsiteY103" fmla="*/ 2583071 h 3086914"/>
              <a:gd name="connsiteX104" fmla="*/ 2537379 w 2964740"/>
              <a:gd name="connsiteY104" fmla="*/ 2629986 h 3086914"/>
              <a:gd name="connsiteX105" fmla="*/ 2267620 w 2964740"/>
              <a:gd name="connsiteY105" fmla="*/ 2527605 h 3086914"/>
              <a:gd name="connsiteX106" fmla="*/ 1337229 w 2964740"/>
              <a:gd name="connsiteY106" fmla="*/ 253632 h 3086914"/>
              <a:gd name="connsiteX107" fmla="*/ 1283065 w 2964740"/>
              <a:gd name="connsiteY107" fmla="*/ 262591 h 3086914"/>
              <a:gd name="connsiteX108" fmla="*/ 1126764 w 2964740"/>
              <a:gd name="connsiteY108" fmla="*/ 131377 h 3086914"/>
              <a:gd name="connsiteX109" fmla="*/ 1155842 w 2964740"/>
              <a:gd name="connsiteY109" fmla="*/ 284257 h 3086914"/>
              <a:gd name="connsiteX110" fmla="*/ 1096873 w 2964740"/>
              <a:gd name="connsiteY110" fmla="*/ 294194 h 3086914"/>
              <a:gd name="connsiteX111" fmla="*/ 1049877 w 2964740"/>
              <a:gd name="connsiteY111" fmla="*/ 42190 h 3086914"/>
              <a:gd name="connsiteX112" fmla="*/ 1108520 w 2964740"/>
              <a:gd name="connsiteY112" fmla="*/ 32254 h 3086914"/>
              <a:gd name="connsiteX113" fmla="*/ 1109742 w 2964740"/>
              <a:gd name="connsiteY113" fmla="*/ 38362 h 3086914"/>
              <a:gd name="connsiteX114" fmla="*/ 1129941 w 2964740"/>
              <a:gd name="connsiteY114" fmla="*/ 66788 h 3086914"/>
              <a:gd name="connsiteX115" fmla="*/ 1266938 w 2964740"/>
              <a:gd name="connsiteY115" fmla="*/ 182527 h 3086914"/>
              <a:gd name="connsiteX116" fmla="*/ 1238920 w 2964740"/>
              <a:gd name="connsiteY116" fmla="*/ 10100 h 3086914"/>
              <a:gd name="connsiteX117" fmla="*/ 1298540 w 2964740"/>
              <a:gd name="connsiteY117" fmla="*/ 0 h 3086914"/>
              <a:gd name="connsiteX118" fmla="*/ 1337229 w 2964740"/>
              <a:gd name="connsiteY118" fmla="*/ 253632 h 3086914"/>
              <a:gd name="connsiteX119" fmla="*/ 2523858 w 2964740"/>
              <a:gd name="connsiteY119" fmla="*/ 2233086 h 3086914"/>
              <a:gd name="connsiteX120" fmla="*/ 2548700 w 2964740"/>
              <a:gd name="connsiteY120" fmla="*/ 2184135 h 3086914"/>
              <a:gd name="connsiteX121" fmla="*/ 2747028 w 2964740"/>
              <a:gd name="connsiteY121" fmla="*/ 2135998 h 3086914"/>
              <a:gd name="connsiteX122" fmla="*/ 2606691 w 2964740"/>
              <a:gd name="connsiteY122" fmla="*/ 2068803 h 3086914"/>
              <a:gd name="connsiteX123" fmla="*/ 2633651 w 2964740"/>
              <a:gd name="connsiteY123" fmla="*/ 2015454 h 3086914"/>
              <a:gd name="connsiteX124" fmla="*/ 2864477 w 2964740"/>
              <a:gd name="connsiteY124" fmla="*/ 2127039 h 3086914"/>
              <a:gd name="connsiteX125" fmla="*/ 2837762 w 2964740"/>
              <a:gd name="connsiteY125" fmla="*/ 2180144 h 3086914"/>
              <a:gd name="connsiteX126" fmla="*/ 2832142 w 2964740"/>
              <a:gd name="connsiteY126" fmla="*/ 2177456 h 3086914"/>
              <a:gd name="connsiteX127" fmla="*/ 2797363 w 2964740"/>
              <a:gd name="connsiteY127" fmla="*/ 2176886 h 3086914"/>
              <a:gd name="connsiteX128" fmla="*/ 2622981 w 2964740"/>
              <a:gd name="connsiteY128" fmla="*/ 2218587 h 3086914"/>
              <a:gd name="connsiteX129" fmla="*/ 2778467 w 2964740"/>
              <a:gd name="connsiteY129" fmla="*/ 2298245 h 3086914"/>
              <a:gd name="connsiteX130" fmla="*/ 2751263 w 2964740"/>
              <a:gd name="connsiteY130" fmla="*/ 2352245 h 3086914"/>
              <a:gd name="connsiteX131" fmla="*/ 2523858 w 2964740"/>
              <a:gd name="connsiteY131" fmla="*/ 2233086 h 3086914"/>
              <a:gd name="connsiteX132" fmla="*/ 230989 w 2964740"/>
              <a:gd name="connsiteY132" fmla="*/ 2015454 h 3086914"/>
              <a:gd name="connsiteX133" fmla="*/ 257542 w 2964740"/>
              <a:gd name="connsiteY133" fmla="*/ 2070513 h 3086914"/>
              <a:gd name="connsiteX134" fmla="*/ 168436 w 2964740"/>
              <a:gd name="connsiteY134" fmla="*/ 2113437 h 3086914"/>
              <a:gd name="connsiteX135" fmla="*/ 298755 w 2964740"/>
              <a:gd name="connsiteY135" fmla="*/ 2155953 h 3086914"/>
              <a:gd name="connsiteX136" fmla="*/ 326936 w 2964740"/>
              <a:gd name="connsiteY136" fmla="*/ 2214352 h 3086914"/>
              <a:gd name="connsiteX137" fmla="*/ 173894 w 2964740"/>
              <a:gd name="connsiteY137" fmla="*/ 2171021 h 3086914"/>
              <a:gd name="connsiteX138" fmla="*/ 101404 w 2964740"/>
              <a:gd name="connsiteY138" fmla="*/ 2336933 h 3086914"/>
              <a:gd name="connsiteX139" fmla="*/ 68336 w 2964740"/>
              <a:gd name="connsiteY139" fmla="*/ 2268353 h 3086914"/>
              <a:gd name="connsiteX140" fmla="*/ 128608 w 2964740"/>
              <a:gd name="connsiteY140" fmla="*/ 2132740 h 3086914"/>
              <a:gd name="connsiteX141" fmla="*/ 26634 w 2964740"/>
              <a:gd name="connsiteY141" fmla="*/ 2181935 h 3086914"/>
              <a:gd name="connsiteX142" fmla="*/ 0 w 2964740"/>
              <a:gd name="connsiteY142" fmla="*/ 2126876 h 3086914"/>
              <a:gd name="connsiteX143" fmla="*/ 230989 w 2964740"/>
              <a:gd name="connsiteY143" fmla="*/ 2015454 h 3086914"/>
              <a:gd name="connsiteX144" fmla="*/ 682542 w 2964740"/>
              <a:gd name="connsiteY144" fmla="*/ 2722349 h 3086914"/>
              <a:gd name="connsiteX145" fmla="*/ 731248 w 2964740"/>
              <a:gd name="connsiteY145" fmla="*/ 2719173 h 3086914"/>
              <a:gd name="connsiteX146" fmla="*/ 714959 w 2964740"/>
              <a:gd name="connsiteY146" fmla="*/ 2674783 h 3086914"/>
              <a:gd name="connsiteX147" fmla="*/ 681972 w 2964740"/>
              <a:gd name="connsiteY147" fmla="*/ 2652303 h 3086914"/>
              <a:gd name="connsiteX148" fmla="*/ 649555 w 2964740"/>
              <a:gd name="connsiteY148" fmla="*/ 2699869 h 3086914"/>
              <a:gd name="connsiteX149" fmla="*/ 682542 w 2964740"/>
              <a:gd name="connsiteY149" fmla="*/ 2722349 h 3086914"/>
              <a:gd name="connsiteX150" fmla="*/ 635465 w 2964740"/>
              <a:gd name="connsiteY150" fmla="*/ 2819273 h 3086914"/>
              <a:gd name="connsiteX151" fmla="*/ 686207 w 2964740"/>
              <a:gd name="connsiteY151" fmla="*/ 2815771 h 3086914"/>
              <a:gd name="connsiteX152" fmla="*/ 670162 w 2964740"/>
              <a:gd name="connsiteY152" fmla="*/ 2768449 h 3086914"/>
              <a:gd name="connsiteX153" fmla="*/ 624225 w 2964740"/>
              <a:gd name="connsiteY153" fmla="*/ 2737092 h 3086914"/>
              <a:gd name="connsiteX154" fmla="*/ 589527 w 2964740"/>
              <a:gd name="connsiteY154" fmla="*/ 2787916 h 3086914"/>
              <a:gd name="connsiteX155" fmla="*/ 635465 w 2964740"/>
              <a:gd name="connsiteY155" fmla="*/ 2819273 h 3086914"/>
              <a:gd name="connsiteX156" fmla="*/ 657456 w 2964740"/>
              <a:gd name="connsiteY156" fmla="*/ 2579732 h 3086914"/>
              <a:gd name="connsiteX157" fmla="*/ 741267 w 2964740"/>
              <a:gd name="connsiteY157" fmla="*/ 2636909 h 3086914"/>
              <a:gd name="connsiteX158" fmla="*/ 786226 w 2964740"/>
              <a:gd name="connsiteY158" fmla="*/ 2746458 h 3086914"/>
              <a:gd name="connsiteX159" fmla="*/ 727420 w 2964740"/>
              <a:gd name="connsiteY159" fmla="*/ 2771544 h 3086914"/>
              <a:gd name="connsiteX160" fmla="*/ 735158 w 2964740"/>
              <a:gd name="connsiteY160" fmla="*/ 2851771 h 3086914"/>
              <a:gd name="connsiteX161" fmla="*/ 609727 w 2964740"/>
              <a:gd name="connsiteY161" fmla="*/ 2857554 h 3086914"/>
              <a:gd name="connsiteX162" fmla="*/ 512884 w 2964740"/>
              <a:gd name="connsiteY162" fmla="*/ 2791499 h 3086914"/>
              <a:gd name="connsiteX163" fmla="*/ 657456 w 2964740"/>
              <a:gd name="connsiteY163" fmla="*/ 2579732 h 3086914"/>
              <a:gd name="connsiteX164" fmla="*/ 2886469 w 2964740"/>
              <a:gd name="connsiteY164" fmla="*/ 1944105 h 3086914"/>
              <a:gd name="connsiteX165" fmla="*/ 2857961 w 2964740"/>
              <a:gd name="connsiteY165" fmla="*/ 1893688 h 3086914"/>
              <a:gd name="connsiteX166" fmla="*/ 2907564 w 2964740"/>
              <a:gd name="connsiteY166" fmla="*/ 1831786 h 3086914"/>
              <a:gd name="connsiteX167" fmla="*/ 2887446 w 2964740"/>
              <a:gd name="connsiteY167" fmla="*/ 1784465 h 3086914"/>
              <a:gd name="connsiteX168" fmla="*/ 2842568 w 2964740"/>
              <a:gd name="connsiteY168" fmla="*/ 1829262 h 3086914"/>
              <a:gd name="connsiteX169" fmla="*/ 2743933 w 2964740"/>
              <a:gd name="connsiteY169" fmla="*/ 1905091 h 3086914"/>
              <a:gd name="connsiteX170" fmla="*/ 2685941 w 2964740"/>
              <a:gd name="connsiteY170" fmla="*/ 1792039 h 3086914"/>
              <a:gd name="connsiteX171" fmla="*/ 2745318 w 2964740"/>
              <a:gd name="connsiteY171" fmla="*/ 1701468 h 3086914"/>
              <a:gd name="connsiteX172" fmla="*/ 2772603 w 2964740"/>
              <a:gd name="connsiteY172" fmla="*/ 1750501 h 3086914"/>
              <a:gd name="connsiteX173" fmla="*/ 2735544 w 2964740"/>
              <a:gd name="connsiteY173" fmla="*/ 1803687 h 3086914"/>
              <a:gd name="connsiteX174" fmla="*/ 2751019 w 2964740"/>
              <a:gd name="connsiteY174" fmla="*/ 1846366 h 3086914"/>
              <a:gd name="connsiteX175" fmla="*/ 2792558 w 2964740"/>
              <a:gd name="connsiteY175" fmla="*/ 1804094 h 3086914"/>
              <a:gd name="connsiteX176" fmla="*/ 2894125 w 2964740"/>
              <a:gd name="connsiteY176" fmla="*/ 1725333 h 3086914"/>
              <a:gd name="connsiteX177" fmla="*/ 2957736 w 2964740"/>
              <a:gd name="connsiteY177" fmla="*/ 1843597 h 3086914"/>
              <a:gd name="connsiteX178" fmla="*/ 2886469 w 2964740"/>
              <a:gd name="connsiteY178" fmla="*/ 1944105 h 3086914"/>
              <a:gd name="connsiteX179" fmla="*/ 2714367 w 2964740"/>
              <a:gd name="connsiteY179" fmla="*/ 1367120 h 3086914"/>
              <a:gd name="connsiteX180" fmla="*/ 2701417 w 2964740"/>
              <a:gd name="connsiteY180" fmla="*/ 1307337 h 3086914"/>
              <a:gd name="connsiteX181" fmla="*/ 2798096 w 2964740"/>
              <a:gd name="connsiteY181" fmla="*/ 1286323 h 3086914"/>
              <a:gd name="connsiteX182" fmla="*/ 2681299 w 2964740"/>
              <a:gd name="connsiteY182" fmla="*/ 1214648 h 3086914"/>
              <a:gd name="connsiteX183" fmla="*/ 2667534 w 2964740"/>
              <a:gd name="connsiteY183" fmla="*/ 1151281 h 3086914"/>
              <a:gd name="connsiteX184" fmla="*/ 2806241 w 2964740"/>
              <a:gd name="connsiteY184" fmla="*/ 1229146 h 3086914"/>
              <a:gd name="connsiteX185" fmla="*/ 2915464 w 2964740"/>
              <a:gd name="connsiteY185" fmla="*/ 1084737 h 3086914"/>
              <a:gd name="connsiteX186" fmla="*/ 2931591 w 2964740"/>
              <a:gd name="connsiteY186" fmla="*/ 1159181 h 3086914"/>
              <a:gd name="connsiteX187" fmla="*/ 2841346 w 2964740"/>
              <a:gd name="connsiteY187" fmla="*/ 1276956 h 3086914"/>
              <a:gd name="connsiteX188" fmla="*/ 2951954 w 2964740"/>
              <a:gd name="connsiteY188" fmla="*/ 1252929 h 3086914"/>
              <a:gd name="connsiteX189" fmla="*/ 2964904 w 2964740"/>
              <a:gd name="connsiteY189" fmla="*/ 1312713 h 3086914"/>
              <a:gd name="connsiteX190" fmla="*/ 2714367 w 2964740"/>
              <a:gd name="connsiteY190" fmla="*/ 1367120 h 3086914"/>
              <a:gd name="connsiteX191" fmla="*/ 966717 w 2964740"/>
              <a:gd name="connsiteY191" fmla="*/ 338990 h 3086914"/>
              <a:gd name="connsiteX192" fmla="*/ 791521 w 2964740"/>
              <a:gd name="connsiteY192" fmla="*/ 421661 h 3086914"/>
              <a:gd name="connsiteX193" fmla="*/ 769774 w 2964740"/>
              <a:gd name="connsiteY193" fmla="*/ 375642 h 3086914"/>
              <a:gd name="connsiteX194" fmla="*/ 889667 w 2964740"/>
              <a:gd name="connsiteY194" fmla="*/ 319036 h 3086914"/>
              <a:gd name="connsiteX195" fmla="*/ 868409 w 2964740"/>
              <a:gd name="connsiteY195" fmla="*/ 273994 h 3086914"/>
              <a:gd name="connsiteX196" fmla="*/ 768308 w 2964740"/>
              <a:gd name="connsiteY196" fmla="*/ 321235 h 3086914"/>
              <a:gd name="connsiteX197" fmla="*/ 746642 w 2964740"/>
              <a:gd name="connsiteY197" fmla="*/ 275216 h 3086914"/>
              <a:gd name="connsiteX198" fmla="*/ 846662 w 2964740"/>
              <a:gd name="connsiteY198" fmla="*/ 227976 h 3086914"/>
              <a:gd name="connsiteX199" fmla="*/ 823693 w 2964740"/>
              <a:gd name="connsiteY199" fmla="*/ 179269 h 3086914"/>
              <a:gd name="connsiteX200" fmla="*/ 703800 w 2964740"/>
              <a:gd name="connsiteY200" fmla="*/ 235876 h 3086914"/>
              <a:gd name="connsiteX201" fmla="*/ 682053 w 2964740"/>
              <a:gd name="connsiteY201" fmla="*/ 189776 h 3086914"/>
              <a:gd name="connsiteX202" fmla="*/ 857331 w 2964740"/>
              <a:gd name="connsiteY202" fmla="*/ 107105 h 3086914"/>
              <a:gd name="connsiteX203" fmla="*/ 966717 w 2964740"/>
              <a:gd name="connsiteY203" fmla="*/ 338990 h 3086914"/>
              <a:gd name="connsiteX204" fmla="*/ 958084 w 2964740"/>
              <a:gd name="connsiteY204" fmla="*/ 2745481 h 3086914"/>
              <a:gd name="connsiteX205" fmla="*/ 1142891 w 2964740"/>
              <a:gd name="connsiteY205" fmla="*/ 2803635 h 3086914"/>
              <a:gd name="connsiteX206" fmla="*/ 1127660 w 2964740"/>
              <a:gd name="connsiteY206" fmla="*/ 2852179 h 3086914"/>
              <a:gd name="connsiteX207" fmla="*/ 1001170 w 2964740"/>
              <a:gd name="connsiteY207" fmla="*/ 2812350 h 3086914"/>
              <a:gd name="connsiteX208" fmla="*/ 986265 w 2964740"/>
              <a:gd name="connsiteY208" fmla="*/ 2859835 h 3086914"/>
              <a:gd name="connsiteX209" fmla="*/ 1091742 w 2964740"/>
              <a:gd name="connsiteY209" fmla="*/ 2893066 h 3086914"/>
              <a:gd name="connsiteX210" fmla="*/ 1076510 w 2964740"/>
              <a:gd name="connsiteY210" fmla="*/ 2941610 h 3086914"/>
              <a:gd name="connsiteX211" fmla="*/ 970953 w 2964740"/>
              <a:gd name="connsiteY211" fmla="*/ 2908460 h 3086914"/>
              <a:gd name="connsiteX212" fmla="*/ 954826 w 2964740"/>
              <a:gd name="connsiteY212" fmla="*/ 2959773 h 3086914"/>
              <a:gd name="connsiteX213" fmla="*/ 1081316 w 2964740"/>
              <a:gd name="connsiteY213" fmla="*/ 2999601 h 3086914"/>
              <a:gd name="connsiteX214" fmla="*/ 1066004 w 2964740"/>
              <a:gd name="connsiteY214" fmla="*/ 3048226 h 3086914"/>
              <a:gd name="connsiteX215" fmla="*/ 881196 w 2964740"/>
              <a:gd name="connsiteY215" fmla="*/ 2990072 h 3086914"/>
              <a:gd name="connsiteX216" fmla="*/ 958084 w 2964740"/>
              <a:gd name="connsiteY216" fmla="*/ 2745481 h 3086914"/>
              <a:gd name="connsiteX217" fmla="*/ 2163772 w 2964740"/>
              <a:gd name="connsiteY217" fmla="*/ 2789545 h 3086914"/>
              <a:gd name="connsiteX218" fmla="*/ 2148541 w 2964740"/>
              <a:gd name="connsiteY218" fmla="*/ 2687489 h 3086914"/>
              <a:gd name="connsiteX219" fmla="*/ 2234307 w 2964740"/>
              <a:gd name="connsiteY219" fmla="*/ 2745562 h 3086914"/>
              <a:gd name="connsiteX220" fmla="*/ 2163772 w 2964740"/>
              <a:gd name="connsiteY220" fmla="*/ 2789545 h 3086914"/>
              <a:gd name="connsiteX221" fmla="*/ 2327729 w 2964740"/>
              <a:gd name="connsiteY221" fmla="*/ 2808767 h 3086914"/>
              <a:gd name="connsiteX222" fmla="*/ 2379531 w 2964740"/>
              <a:gd name="connsiteY222" fmla="*/ 2770322 h 3086914"/>
              <a:gd name="connsiteX223" fmla="*/ 2144876 w 2964740"/>
              <a:gd name="connsiteY223" fmla="*/ 2619479 h 3086914"/>
              <a:gd name="connsiteX224" fmla="*/ 2090305 w 2964740"/>
              <a:gd name="connsiteY224" fmla="*/ 2653851 h 3086914"/>
              <a:gd name="connsiteX225" fmla="*/ 2125247 w 2964740"/>
              <a:gd name="connsiteY225" fmla="*/ 2930370 h 3086914"/>
              <a:gd name="connsiteX226" fmla="*/ 2180469 w 2964740"/>
              <a:gd name="connsiteY226" fmla="*/ 2901455 h 3086914"/>
              <a:gd name="connsiteX227" fmla="*/ 2171999 w 2964740"/>
              <a:gd name="connsiteY227" fmla="*/ 2844523 h 3086914"/>
              <a:gd name="connsiteX228" fmla="*/ 2280570 w 2964740"/>
              <a:gd name="connsiteY228" fmla="*/ 2776839 h 3086914"/>
              <a:gd name="connsiteX229" fmla="*/ 2327729 w 2964740"/>
              <a:gd name="connsiteY229" fmla="*/ 2808767 h 3086914"/>
              <a:gd name="connsiteX230" fmla="*/ 1432198 w 2964740"/>
              <a:gd name="connsiteY230" fmla="*/ 2344752 h 3086914"/>
              <a:gd name="connsiteX231" fmla="*/ 1173028 w 2964740"/>
              <a:gd name="connsiteY231" fmla="*/ 2415450 h 3086914"/>
              <a:gd name="connsiteX232" fmla="*/ 1432198 w 2964740"/>
              <a:gd name="connsiteY232" fmla="*/ 2452591 h 3086914"/>
              <a:gd name="connsiteX233" fmla="*/ 1691368 w 2964740"/>
              <a:gd name="connsiteY233" fmla="*/ 2415450 h 3086914"/>
              <a:gd name="connsiteX234" fmla="*/ 1432198 w 2964740"/>
              <a:gd name="connsiteY234" fmla="*/ 2344752 h 3086914"/>
              <a:gd name="connsiteX235" fmla="*/ 1917878 w 2964740"/>
              <a:gd name="connsiteY235" fmla="*/ 2191872 h 3086914"/>
              <a:gd name="connsiteX236" fmla="*/ 1768338 w 2964740"/>
              <a:gd name="connsiteY236" fmla="*/ 2227873 h 3086914"/>
              <a:gd name="connsiteX237" fmla="*/ 1619205 w 2964740"/>
              <a:gd name="connsiteY237" fmla="*/ 2189755 h 3086914"/>
              <a:gd name="connsiteX238" fmla="*/ 1432117 w 2964740"/>
              <a:gd name="connsiteY238" fmla="*/ 2134288 h 3086914"/>
              <a:gd name="connsiteX239" fmla="*/ 1245028 w 2964740"/>
              <a:gd name="connsiteY239" fmla="*/ 2189755 h 3086914"/>
              <a:gd name="connsiteX240" fmla="*/ 1095895 w 2964740"/>
              <a:gd name="connsiteY240" fmla="*/ 2227873 h 3086914"/>
              <a:gd name="connsiteX241" fmla="*/ 946355 w 2964740"/>
              <a:gd name="connsiteY241" fmla="*/ 2191872 h 3086914"/>
              <a:gd name="connsiteX242" fmla="*/ 745013 w 2964740"/>
              <a:gd name="connsiteY242" fmla="*/ 2138442 h 3086914"/>
              <a:gd name="connsiteX243" fmla="*/ 1098502 w 2964740"/>
              <a:gd name="connsiteY243" fmla="*/ 2327077 h 3086914"/>
              <a:gd name="connsiteX244" fmla="*/ 1283961 w 2964740"/>
              <a:gd name="connsiteY244" fmla="*/ 2284235 h 3086914"/>
              <a:gd name="connsiteX245" fmla="*/ 1432117 w 2964740"/>
              <a:gd name="connsiteY245" fmla="*/ 2236343 h 3086914"/>
              <a:gd name="connsiteX246" fmla="*/ 1580272 w 2964740"/>
              <a:gd name="connsiteY246" fmla="*/ 2284235 h 3086914"/>
              <a:gd name="connsiteX247" fmla="*/ 1765731 w 2964740"/>
              <a:gd name="connsiteY247" fmla="*/ 2327077 h 3086914"/>
              <a:gd name="connsiteX248" fmla="*/ 2119220 w 2964740"/>
              <a:gd name="connsiteY248" fmla="*/ 2138442 h 3086914"/>
              <a:gd name="connsiteX249" fmla="*/ 1917878 w 2964740"/>
              <a:gd name="connsiteY249" fmla="*/ 2191872 h 3086914"/>
              <a:gd name="connsiteX250" fmla="*/ 2114577 w 2964740"/>
              <a:gd name="connsiteY250" fmla="*/ 1920077 h 3086914"/>
              <a:gd name="connsiteX251" fmla="*/ 1920403 w 2964740"/>
              <a:gd name="connsiteY251" fmla="*/ 1983037 h 3086914"/>
              <a:gd name="connsiteX252" fmla="*/ 1772736 w 2964740"/>
              <a:gd name="connsiteY252" fmla="*/ 2026857 h 3086914"/>
              <a:gd name="connsiteX253" fmla="*/ 1624988 w 2964740"/>
              <a:gd name="connsiteY253" fmla="*/ 1983037 h 3086914"/>
              <a:gd name="connsiteX254" fmla="*/ 1432198 w 2964740"/>
              <a:gd name="connsiteY254" fmla="*/ 1929525 h 3086914"/>
              <a:gd name="connsiteX255" fmla="*/ 1239408 w 2964740"/>
              <a:gd name="connsiteY255" fmla="*/ 1983037 h 3086914"/>
              <a:gd name="connsiteX256" fmla="*/ 1091660 w 2964740"/>
              <a:gd name="connsiteY256" fmla="*/ 2026857 h 3086914"/>
              <a:gd name="connsiteX257" fmla="*/ 943993 w 2964740"/>
              <a:gd name="connsiteY257" fmla="*/ 1983037 h 3086914"/>
              <a:gd name="connsiteX258" fmla="*/ 749819 w 2964740"/>
              <a:gd name="connsiteY258" fmla="*/ 1920077 h 3086914"/>
              <a:gd name="connsiteX259" fmla="*/ 614125 w 2964740"/>
              <a:gd name="connsiteY259" fmla="*/ 1939543 h 3086914"/>
              <a:gd name="connsiteX260" fmla="*/ 667148 w 2964740"/>
              <a:gd name="connsiteY260" fmla="*/ 2031825 h 3086914"/>
              <a:gd name="connsiteX261" fmla="*/ 749737 w 2964740"/>
              <a:gd name="connsiteY261" fmla="*/ 2023843 h 3086914"/>
              <a:gd name="connsiteX262" fmla="*/ 902291 w 2964740"/>
              <a:gd name="connsiteY262" fmla="*/ 2067581 h 3086914"/>
              <a:gd name="connsiteX263" fmla="*/ 1082945 w 2964740"/>
              <a:gd name="connsiteY263" fmla="*/ 2127283 h 3086914"/>
              <a:gd name="connsiteX264" fmla="*/ 1279237 w 2964740"/>
              <a:gd name="connsiteY264" fmla="*/ 2070513 h 3086914"/>
              <a:gd name="connsiteX265" fmla="*/ 1432198 w 2964740"/>
              <a:gd name="connsiteY265" fmla="*/ 2029056 h 3086914"/>
              <a:gd name="connsiteX266" fmla="*/ 1585159 w 2964740"/>
              <a:gd name="connsiteY266" fmla="*/ 2070513 h 3086914"/>
              <a:gd name="connsiteX267" fmla="*/ 1781451 w 2964740"/>
              <a:gd name="connsiteY267" fmla="*/ 2127283 h 3086914"/>
              <a:gd name="connsiteX268" fmla="*/ 1962105 w 2964740"/>
              <a:gd name="connsiteY268" fmla="*/ 2067581 h 3086914"/>
              <a:gd name="connsiteX269" fmla="*/ 2114658 w 2964740"/>
              <a:gd name="connsiteY269" fmla="*/ 2023843 h 3086914"/>
              <a:gd name="connsiteX270" fmla="*/ 2197248 w 2964740"/>
              <a:gd name="connsiteY270" fmla="*/ 2031825 h 3086914"/>
              <a:gd name="connsiteX271" fmla="*/ 2250271 w 2964740"/>
              <a:gd name="connsiteY271" fmla="*/ 1939543 h 3086914"/>
              <a:gd name="connsiteX272" fmla="*/ 2114577 w 2964740"/>
              <a:gd name="connsiteY272" fmla="*/ 1920077 h 3086914"/>
              <a:gd name="connsiteX273" fmla="*/ 1038800 w 2964740"/>
              <a:gd name="connsiteY273" fmla="*/ 776941 h 3086914"/>
              <a:gd name="connsiteX274" fmla="*/ 961016 w 2964740"/>
              <a:gd name="connsiteY274" fmla="*/ 759349 h 3086914"/>
              <a:gd name="connsiteX275" fmla="*/ 1015179 w 2964740"/>
              <a:gd name="connsiteY275" fmla="*/ 817910 h 3086914"/>
              <a:gd name="connsiteX276" fmla="*/ 961016 w 2964740"/>
              <a:gd name="connsiteY276" fmla="*/ 876472 h 3086914"/>
              <a:gd name="connsiteX277" fmla="*/ 1038800 w 2964740"/>
              <a:gd name="connsiteY277" fmla="*/ 858879 h 3086914"/>
              <a:gd name="connsiteX278" fmla="*/ 1062420 w 2964740"/>
              <a:gd name="connsiteY278" fmla="*/ 935034 h 3086914"/>
              <a:gd name="connsiteX279" fmla="*/ 1086040 w 2964740"/>
              <a:gd name="connsiteY279" fmla="*/ 858879 h 3086914"/>
              <a:gd name="connsiteX280" fmla="*/ 1163824 w 2964740"/>
              <a:gd name="connsiteY280" fmla="*/ 876472 h 3086914"/>
              <a:gd name="connsiteX281" fmla="*/ 1109660 w 2964740"/>
              <a:gd name="connsiteY281" fmla="*/ 817910 h 3086914"/>
              <a:gd name="connsiteX282" fmla="*/ 1163824 w 2964740"/>
              <a:gd name="connsiteY282" fmla="*/ 759349 h 3086914"/>
              <a:gd name="connsiteX283" fmla="*/ 1086040 w 2964740"/>
              <a:gd name="connsiteY283" fmla="*/ 776941 h 3086914"/>
              <a:gd name="connsiteX284" fmla="*/ 1062420 w 2964740"/>
              <a:gd name="connsiteY284" fmla="*/ 700787 h 3086914"/>
              <a:gd name="connsiteX285" fmla="*/ 1038800 w 2964740"/>
              <a:gd name="connsiteY285" fmla="*/ 776941 h 3086914"/>
              <a:gd name="connsiteX286" fmla="*/ 2027427 w 2964740"/>
              <a:gd name="connsiteY286" fmla="*/ 1425438 h 3086914"/>
              <a:gd name="connsiteX287" fmla="*/ 2052106 w 2964740"/>
              <a:gd name="connsiteY287" fmla="*/ 1425438 h 3086914"/>
              <a:gd name="connsiteX288" fmla="*/ 2052106 w 2964740"/>
              <a:gd name="connsiteY288" fmla="*/ 1389030 h 3086914"/>
              <a:gd name="connsiteX289" fmla="*/ 2020422 w 2964740"/>
              <a:gd name="connsiteY289" fmla="*/ 1349446 h 3086914"/>
              <a:gd name="connsiteX290" fmla="*/ 2020178 w 2964740"/>
              <a:gd name="connsiteY290" fmla="*/ 1349446 h 3086914"/>
              <a:gd name="connsiteX291" fmla="*/ 2018467 w 2964740"/>
              <a:gd name="connsiteY291" fmla="*/ 1317681 h 3086914"/>
              <a:gd name="connsiteX292" fmla="*/ 2049011 w 2964740"/>
              <a:gd name="connsiteY292" fmla="*/ 1292920 h 3086914"/>
              <a:gd name="connsiteX293" fmla="*/ 2055119 w 2964740"/>
              <a:gd name="connsiteY293" fmla="*/ 1227517 h 3086914"/>
              <a:gd name="connsiteX294" fmla="*/ 2010485 w 2964740"/>
              <a:gd name="connsiteY294" fmla="*/ 1227517 h 3086914"/>
              <a:gd name="connsiteX295" fmla="*/ 2004702 w 2964740"/>
              <a:gd name="connsiteY295" fmla="*/ 1273861 h 3086914"/>
              <a:gd name="connsiteX296" fmla="*/ 1961535 w 2964740"/>
              <a:gd name="connsiteY296" fmla="*/ 1273861 h 3086914"/>
              <a:gd name="connsiteX297" fmla="*/ 1955182 w 2964740"/>
              <a:gd name="connsiteY297" fmla="*/ 1227517 h 3086914"/>
              <a:gd name="connsiteX298" fmla="*/ 1930584 w 2964740"/>
              <a:gd name="connsiteY298" fmla="*/ 1227517 h 3086914"/>
              <a:gd name="connsiteX299" fmla="*/ 1905905 w 2964740"/>
              <a:gd name="connsiteY299" fmla="*/ 1227517 h 3086914"/>
              <a:gd name="connsiteX300" fmla="*/ 1899552 w 2964740"/>
              <a:gd name="connsiteY300" fmla="*/ 1273861 h 3086914"/>
              <a:gd name="connsiteX301" fmla="*/ 1856384 w 2964740"/>
              <a:gd name="connsiteY301" fmla="*/ 1273861 h 3086914"/>
              <a:gd name="connsiteX302" fmla="*/ 1850601 w 2964740"/>
              <a:gd name="connsiteY302" fmla="*/ 1227517 h 3086914"/>
              <a:gd name="connsiteX303" fmla="*/ 1805967 w 2964740"/>
              <a:gd name="connsiteY303" fmla="*/ 1227517 h 3086914"/>
              <a:gd name="connsiteX304" fmla="*/ 1812076 w 2964740"/>
              <a:gd name="connsiteY304" fmla="*/ 1292920 h 3086914"/>
              <a:gd name="connsiteX305" fmla="*/ 1842619 w 2964740"/>
              <a:gd name="connsiteY305" fmla="*/ 1317681 h 3086914"/>
              <a:gd name="connsiteX306" fmla="*/ 1840827 w 2964740"/>
              <a:gd name="connsiteY306" fmla="*/ 1349446 h 3086914"/>
              <a:gd name="connsiteX307" fmla="*/ 1840664 w 2964740"/>
              <a:gd name="connsiteY307" fmla="*/ 1349446 h 3086914"/>
              <a:gd name="connsiteX308" fmla="*/ 1808899 w 2964740"/>
              <a:gd name="connsiteY308" fmla="*/ 1389030 h 3086914"/>
              <a:gd name="connsiteX309" fmla="*/ 1808899 w 2964740"/>
              <a:gd name="connsiteY309" fmla="*/ 1425438 h 3086914"/>
              <a:gd name="connsiteX310" fmla="*/ 1833578 w 2964740"/>
              <a:gd name="connsiteY310" fmla="*/ 1425438 h 3086914"/>
              <a:gd name="connsiteX311" fmla="*/ 1771514 w 2964740"/>
              <a:gd name="connsiteY311" fmla="*/ 1859153 h 3086914"/>
              <a:gd name="connsiteX312" fmla="*/ 1930584 w 2964740"/>
              <a:gd name="connsiteY312" fmla="*/ 1859153 h 3086914"/>
              <a:gd name="connsiteX313" fmla="*/ 2089654 w 2964740"/>
              <a:gd name="connsiteY313" fmla="*/ 1859153 h 3086914"/>
              <a:gd name="connsiteX314" fmla="*/ 2027427 w 2964740"/>
              <a:gd name="connsiteY314" fmla="*/ 1425438 h 3086914"/>
              <a:gd name="connsiteX315" fmla="*/ 2029626 w 2964740"/>
              <a:gd name="connsiteY315" fmla="*/ 1184838 h 3086914"/>
              <a:gd name="connsiteX316" fmla="*/ 2029626 w 2964740"/>
              <a:gd name="connsiteY316" fmla="*/ 1163498 h 3086914"/>
              <a:gd name="connsiteX317" fmla="*/ 1930421 w 2964740"/>
              <a:gd name="connsiteY317" fmla="*/ 1063967 h 3086914"/>
              <a:gd name="connsiteX318" fmla="*/ 1831216 w 2964740"/>
              <a:gd name="connsiteY318" fmla="*/ 1163498 h 3086914"/>
              <a:gd name="connsiteX319" fmla="*/ 1831216 w 2964740"/>
              <a:gd name="connsiteY319" fmla="*/ 1184838 h 3086914"/>
              <a:gd name="connsiteX320" fmla="*/ 2029626 w 2964740"/>
              <a:gd name="connsiteY320" fmla="*/ 1184838 h 3086914"/>
              <a:gd name="connsiteX321" fmla="*/ 1030899 w 2964740"/>
              <a:gd name="connsiteY321" fmla="*/ 1425438 h 3086914"/>
              <a:gd name="connsiteX322" fmla="*/ 1055578 w 2964740"/>
              <a:gd name="connsiteY322" fmla="*/ 1425438 h 3086914"/>
              <a:gd name="connsiteX323" fmla="*/ 1055578 w 2964740"/>
              <a:gd name="connsiteY323" fmla="*/ 1389030 h 3086914"/>
              <a:gd name="connsiteX324" fmla="*/ 1023813 w 2964740"/>
              <a:gd name="connsiteY324" fmla="*/ 1349446 h 3086914"/>
              <a:gd name="connsiteX325" fmla="*/ 1023650 w 2964740"/>
              <a:gd name="connsiteY325" fmla="*/ 1349446 h 3086914"/>
              <a:gd name="connsiteX326" fmla="*/ 1021858 w 2964740"/>
              <a:gd name="connsiteY326" fmla="*/ 1317681 h 3086914"/>
              <a:gd name="connsiteX327" fmla="*/ 1052402 w 2964740"/>
              <a:gd name="connsiteY327" fmla="*/ 1292920 h 3086914"/>
              <a:gd name="connsiteX328" fmla="*/ 1058510 w 2964740"/>
              <a:gd name="connsiteY328" fmla="*/ 1227517 h 3086914"/>
              <a:gd name="connsiteX329" fmla="*/ 1013876 w 2964740"/>
              <a:gd name="connsiteY329" fmla="*/ 1227517 h 3086914"/>
              <a:gd name="connsiteX330" fmla="*/ 1008093 w 2964740"/>
              <a:gd name="connsiteY330" fmla="*/ 1273861 h 3086914"/>
              <a:gd name="connsiteX331" fmla="*/ 964925 w 2964740"/>
              <a:gd name="connsiteY331" fmla="*/ 1273861 h 3086914"/>
              <a:gd name="connsiteX332" fmla="*/ 958572 w 2964740"/>
              <a:gd name="connsiteY332" fmla="*/ 1227517 h 3086914"/>
              <a:gd name="connsiteX333" fmla="*/ 933893 w 2964740"/>
              <a:gd name="connsiteY333" fmla="*/ 1227517 h 3086914"/>
              <a:gd name="connsiteX334" fmla="*/ 909296 w 2964740"/>
              <a:gd name="connsiteY334" fmla="*/ 1227517 h 3086914"/>
              <a:gd name="connsiteX335" fmla="*/ 902943 w 2964740"/>
              <a:gd name="connsiteY335" fmla="*/ 1273861 h 3086914"/>
              <a:gd name="connsiteX336" fmla="*/ 859775 w 2964740"/>
              <a:gd name="connsiteY336" fmla="*/ 1273861 h 3086914"/>
              <a:gd name="connsiteX337" fmla="*/ 853992 w 2964740"/>
              <a:gd name="connsiteY337" fmla="*/ 1227517 h 3086914"/>
              <a:gd name="connsiteX338" fmla="*/ 809358 w 2964740"/>
              <a:gd name="connsiteY338" fmla="*/ 1227517 h 3086914"/>
              <a:gd name="connsiteX339" fmla="*/ 815385 w 2964740"/>
              <a:gd name="connsiteY339" fmla="*/ 1292920 h 3086914"/>
              <a:gd name="connsiteX340" fmla="*/ 845929 w 2964740"/>
              <a:gd name="connsiteY340" fmla="*/ 1317681 h 3086914"/>
              <a:gd name="connsiteX341" fmla="*/ 844137 w 2964740"/>
              <a:gd name="connsiteY341" fmla="*/ 1349446 h 3086914"/>
              <a:gd name="connsiteX342" fmla="*/ 843974 w 2964740"/>
              <a:gd name="connsiteY342" fmla="*/ 1349446 h 3086914"/>
              <a:gd name="connsiteX343" fmla="*/ 812209 w 2964740"/>
              <a:gd name="connsiteY343" fmla="*/ 1389030 h 3086914"/>
              <a:gd name="connsiteX344" fmla="*/ 812209 w 2964740"/>
              <a:gd name="connsiteY344" fmla="*/ 1425438 h 3086914"/>
              <a:gd name="connsiteX345" fmla="*/ 836888 w 2964740"/>
              <a:gd name="connsiteY345" fmla="*/ 1425438 h 3086914"/>
              <a:gd name="connsiteX346" fmla="*/ 774824 w 2964740"/>
              <a:gd name="connsiteY346" fmla="*/ 1859153 h 3086914"/>
              <a:gd name="connsiteX347" fmla="*/ 933812 w 2964740"/>
              <a:gd name="connsiteY347" fmla="*/ 1859153 h 3086914"/>
              <a:gd name="connsiteX348" fmla="*/ 1092882 w 2964740"/>
              <a:gd name="connsiteY348" fmla="*/ 1859153 h 3086914"/>
              <a:gd name="connsiteX349" fmla="*/ 1030899 w 2964740"/>
              <a:gd name="connsiteY349" fmla="*/ 1425438 h 3086914"/>
              <a:gd name="connsiteX350" fmla="*/ 1482289 w 2964740"/>
              <a:gd name="connsiteY350" fmla="*/ 622107 h 3086914"/>
              <a:gd name="connsiteX351" fmla="*/ 1432198 w 2964740"/>
              <a:gd name="connsiteY351" fmla="*/ 572016 h 3086914"/>
              <a:gd name="connsiteX352" fmla="*/ 1382107 w 2964740"/>
              <a:gd name="connsiteY352" fmla="*/ 622107 h 3086914"/>
              <a:gd name="connsiteX353" fmla="*/ 1432198 w 2964740"/>
              <a:gd name="connsiteY353" fmla="*/ 672198 h 3086914"/>
              <a:gd name="connsiteX354" fmla="*/ 1482289 w 2964740"/>
              <a:gd name="connsiteY354" fmla="*/ 622107 h 3086914"/>
              <a:gd name="connsiteX355" fmla="*/ 1636879 w 2964740"/>
              <a:gd name="connsiteY355" fmla="*/ 1314016 h 3086914"/>
              <a:gd name="connsiteX356" fmla="*/ 1227517 w 2964740"/>
              <a:gd name="connsiteY356" fmla="*/ 1314016 h 3086914"/>
              <a:gd name="connsiteX357" fmla="*/ 1227517 w 2964740"/>
              <a:gd name="connsiteY357" fmla="*/ 1375836 h 3086914"/>
              <a:gd name="connsiteX358" fmla="*/ 1253010 w 2964740"/>
              <a:gd name="connsiteY358" fmla="*/ 1415501 h 3086914"/>
              <a:gd name="connsiteX359" fmla="*/ 1217336 w 2964740"/>
              <a:gd name="connsiteY359" fmla="*/ 1859072 h 3086914"/>
              <a:gd name="connsiteX360" fmla="*/ 1359871 w 2964740"/>
              <a:gd name="connsiteY360" fmla="*/ 1859072 h 3086914"/>
              <a:gd name="connsiteX361" fmla="*/ 1370623 w 2964740"/>
              <a:gd name="connsiteY361" fmla="*/ 1705133 h 3086914"/>
              <a:gd name="connsiteX362" fmla="*/ 1432117 w 2964740"/>
              <a:gd name="connsiteY362" fmla="*/ 1643558 h 3086914"/>
              <a:gd name="connsiteX363" fmla="*/ 1493610 w 2964740"/>
              <a:gd name="connsiteY363" fmla="*/ 1705133 h 3086914"/>
              <a:gd name="connsiteX364" fmla="*/ 1504362 w 2964740"/>
              <a:gd name="connsiteY364" fmla="*/ 1859072 h 3086914"/>
              <a:gd name="connsiteX365" fmla="*/ 1646897 w 2964740"/>
              <a:gd name="connsiteY365" fmla="*/ 1859072 h 3086914"/>
              <a:gd name="connsiteX366" fmla="*/ 1611223 w 2964740"/>
              <a:gd name="connsiteY366" fmla="*/ 1415501 h 3086914"/>
              <a:gd name="connsiteX367" fmla="*/ 1636716 w 2964740"/>
              <a:gd name="connsiteY367" fmla="*/ 1375836 h 3086914"/>
              <a:gd name="connsiteX368" fmla="*/ 1636879 w 2964740"/>
              <a:gd name="connsiteY368" fmla="*/ 1314016 h 3086914"/>
              <a:gd name="connsiteX369" fmla="*/ 1033180 w 2964740"/>
              <a:gd name="connsiteY369" fmla="*/ 1184838 h 3086914"/>
              <a:gd name="connsiteX370" fmla="*/ 1033180 w 2964740"/>
              <a:gd name="connsiteY370" fmla="*/ 1163498 h 3086914"/>
              <a:gd name="connsiteX371" fmla="*/ 933975 w 2964740"/>
              <a:gd name="connsiteY371" fmla="*/ 1063967 h 3086914"/>
              <a:gd name="connsiteX372" fmla="*/ 834770 w 2964740"/>
              <a:gd name="connsiteY372" fmla="*/ 1163498 h 3086914"/>
              <a:gd name="connsiteX373" fmla="*/ 834770 w 2964740"/>
              <a:gd name="connsiteY373" fmla="*/ 1184838 h 3086914"/>
              <a:gd name="connsiteX374" fmla="*/ 1033180 w 2964740"/>
              <a:gd name="connsiteY374" fmla="*/ 1184838 h 3086914"/>
              <a:gd name="connsiteX375" fmla="*/ 1588254 w 2964740"/>
              <a:gd name="connsiteY375" fmla="*/ 1265146 h 3086914"/>
              <a:gd name="connsiteX376" fmla="*/ 1578236 w 2964740"/>
              <a:gd name="connsiteY376" fmla="*/ 1162846 h 3086914"/>
              <a:gd name="connsiteX377" fmla="*/ 1613585 w 2964740"/>
              <a:gd name="connsiteY377" fmla="*/ 1111860 h 3086914"/>
              <a:gd name="connsiteX378" fmla="*/ 1617983 w 2964740"/>
              <a:gd name="connsiteY378" fmla="*/ 1029840 h 3086914"/>
              <a:gd name="connsiteX379" fmla="*/ 1550950 w 2964740"/>
              <a:gd name="connsiteY379" fmla="*/ 1029840 h 3086914"/>
              <a:gd name="connsiteX380" fmla="*/ 1544027 w 2964740"/>
              <a:gd name="connsiteY380" fmla="*/ 1081316 h 3086914"/>
              <a:gd name="connsiteX381" fmla="*/ 1484814 w 2964740"/>
              <a:gd name="connsiteY381" fmla="*/ 1081316 h 3086914"/>
              <a:gd name="connsiteX382" fmla="*/ 1477972 w 2964740"/>
              <a:gd name="connsiteY382" fmla="*/ 1029840 h 3086914"/>
              <a:gd name="connsiteX383" fmla="*/ 1386505 w 2964740"/>
              <a:gd name="connsiteY383" fmla="*/ 1029840 h 3086914"/>
              <a:gd name="connsiteX384" fmla="*/ 1379663 w 2964740"/>
              <a:gd name="connsiteY384" fmla="*/ 1081316 h 3086914"/>
              <a:gd name="connsiteX385" fmla="*/ 1320450 w 2964740"/>
              <a:gd name="connsiteY385" fmla="*/ 1081316 h 3086914"/>
              <a:gd name="connsiteX386" fmla="*/ 1313608 w 2964740"/>
              <a:gd name="connsiteY386" fmla="*/ 1029840 h 3086914"/>
              <a:gd name="connsiteX387" fmla="*/ 1246494 w 2964740"/>
              <a:gd name="connsiteY387" fmla="*/ 1029840 h 3086914"/>
              <a:gd name="connsiteX388" fmla="*/ 1250893 w 2964740"/>
              <a:gd name="connsiteY388" fmla="*/ 1111860 h 3086914"/>
              <a:gd name="connsiteX389" fmla="*/ 1286241 w 2964740"/>
              <a:gd name="connsiteY389" fmla="*/ 1162846 h 3086914"/>
              <a:gd name="connsiteX390" fmla="*/ 1276223 w 2964740"/>
              <a:gd name="connsiteY390" fmla="*/ 1265146 h 3086914"/>
              <a:gd name="connsiteX391" fmla="*/ 1588254 w 2964740"/>
              <a:gd name="connsiteY391" fmla="*/ 1265146 h 3086914"/>
              <a:gd name="connsiteX392" fmla="*/ 1795705 w 2964740"/>
              <a:gd name="connsiteY392" fmla="*/ 720009 h 3086914"/>
              <a:gd name="connsiteX393" fmla="*/ 1724925 w 2964740"/>
              <a:gd name="connsiteY393" fmla="*/ 744688 h 3086914"/>
              <a:gd name="connsiteX394" fmla="*/ 1726473 w 2964740"/>
              <a:gd name="connsiteY394" fmla="*/ 747376 h 3086914"/>
              <a:gd name="connsiteX395" fmla="*/ 1764184 w 2964740"/>
              <a:gd name="connsiteY395" fmla="*/ 746642 h 3086914"/>
              <a:gd name="connsiteX396" fmla="*/ 1818917 w 2964740"/>
              <a:gd name="connsiteY396" fmla="*/ 805448 h 3086914"/>
              <a:gd name="connsiteX397" fmla="*/ 1746591 w 2964740"/>
              <a:gd name="connsiteY397" fmla="*/ 891133 h 3086914"/>
              <a:gd name="connsiteX398" fmla="*/ 1726392 w 2964740"/>
              <a:gd name="connsiteY398" fmla="*/ 888282 h 3086914"/>
              <a:gd name="connsiteX399" fmla="*/ 1724925 w 2964740"/>
              <a:gd name="connsiteY399" fmla="*/ 891051 h 3086914"/>
              <a:gd name="connsiteX400" fmla="*/ 1790085 w 2964740"/>
              <a:gd name="connsiteY400" fmla="*/ 915893 h 3086914"/>
              <a:gd name="connsiteX401" fmla="*/ 1887986 w 2964740"/>
              <a:gd name="connsiteY401" fmla="*/ 813186 h 3086914"/>
              <a:gd name="connsiteX402" fmla="*/ 1795705 w 2964740"/>
              <a:gd name="connsiteY402" fmla="*/ 720009 h 3086914"/>
              <a:gd name="connsiteX403" fmla="*/ 1583041 w 2964740"/>
              <a:gd name="connsiteY403" fmla="*/ 967450 h 3086914"/>
              <a:gd name="connsiteX404" fmla="*/ 1583041 w 2964740"/>
              <a:gd name="connsiteY404" fmla="*/ 981948 h 3086914"/>
              <a:gd name="connsiteX405" fmla="*/ 1281273 w 2964740"/>
              <a:gd name="connsiteY405" fmla="*/ 981948 h 3086914"/>
              <a:gd name="connsiteX406" fmla="*/ 1281273 w 2964740"/>
              <a:gd name="connsiteY406" fmla="*/ 967450 h 3086914"/>
              <a:gd name="connsiteX407" fmla="*/ 1432198 w 2964740"/>
              <a:gd name="connsiteY407" fmla="*/ 702416 h 3086914"/>
              <a:gd name="connsiteX408" fmla="*/ 1583041 w 2964740"/>
              <a:gd name="connsiteY408" fmla="*/ 967450 h 3086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</a:cxnLst>
            <a:rect l="l" t="t" r="r" b="b"/>
            <a:pathLst>
              <a:path w="2964740" h="3086914">
                <a:moveTo>
                  <a:pt x="1894258" y="2907646"/>
                </a:moveTo>
                <a:lnTo>
                  <a:pt x="1781451" y="2940795"/>
                </a:lnTo>
                <a:lnTo>
                  <a:pt x="1810447" y="3043421"/>
                </a:lnTo>
                <a:lnTo>
                  <a:pt x="1750745" y="3061014"/>
                </a:lnTo>
                <a:lnTo>
                  <a:pt x="1682328" y="2813898"/>
                </a:lnTo>
                <a:lnTo>
                  <a:pt x="1740727" y="2796712"/>
                </a:lnTo>
                <a:lnTo>
                  <a:pt x="1767767" y="2892170"/>
                </a:lnTo>
                <a:lnTo>
                  <a:pt x="1879515" y="2859347"/>
                </a:lnTo>
                <a:lnTo>
                  <a:pt x="1850357" y="2764458"/>
                </a:lnTo>
                <a:lnTo>
                  <a:pt x="1908430" y="2747354"/>
                </a:lnTo>
                <a:lnTo>
                  <a:pt x="1984992" y="2992108"/>
                </a:lnTo>
                <a:lnTo>
                  <a:pt x="1925616" y="3009619"/>
                </a:lnTo>
                <a:lnTo>
                  <a:pt x="1894258" y="2907646"/>
                </a:lnTo>
                <a:close/>
                <a:moveTo>
                  <a:pt x="2725688" y="960446"/>
                </a:moveTo>
                <a:cubicBezTo>
                  <a:pt x="2684149" y="982193"/>
                  <a:pt x="2635036" y="965903"/>
                  <a:pt x="2614266" y="926237"/>
                </a:cubicBezTo>
                <a:cubicBezTo>
                  <a:pt x="2593252" y="886083"/>
                  <a:pt x="2607913" y="836481"/>
                  <a:pt x="2649452" y="814815"/>
                </a:cubicBezTo>
                <a:cubicBezTo>
                  <a:pt x="2690991" y="793068"/>
                  <a:pt x="2740105" y="809358"/>
                  <a:pt x="2761037" y="849431"/>
                </a:cubicBezTo>
                <a:cubicBezTo>
                  <a:pt x="2781888" y="889097"/>
                  <a:pt x="2767227" y="938699"/>
                  <a:pt x="2725688" y="960446"/>
                </a:cubicBezTo>
                <a:moveTo>
                  <a:pt x="2810558" y="823449"/>
                </a:moveTo>
                <a:cubicBezTo>
                  <a:pt x="2774476" y="754624"/>
                  <a:pt x="2693516" y="724244"/>
                  <a:pt x="2621678" y="761873"/>
                </a:cubicBezTo>
                <a:cubicBezTo>
                  <a:pt x="2549840" y="799421"/>
                  <a:pt x="2528663" y="883395"/>
                  <a:pt x="2564664" y="952220"/>
                </a:cubicBezTo>
                <a:cubicBezTo>
                  <a:pt x="2600746" y="1021044"/>
                  <a:pt x="2681706" y="1051424"/>
                  <a:pt x="2753544" y="1013795"/>
                </a:cubicBezTo>
                <a:cubicBezTo>
                  <a:pt x="2825382" y="976084"/>
                  <a:pt x="2846640" y="892273"/>
                  <a:pt x="2810558" y="823449"/>
                </a:cubicBezTo>
                <a:moveTo>
                  <a:pt x="1727043" y="133332"/>
                </a:moveTo>
                <a:lnTo>
                  <a:pt x="1707169" y="280592"/>
                </a:lnTo>
                <a:lnTo>
                  <a:pt x="1646816" y="272365"/>
                </a:lnTo>
                <a:lnTo>
                  <a:pt x="1663594" y="138300"/>
                </a:lnTo>
                <a:cubicBezTo>
                  <a:pt x="1669133" y="93992"/>
                  <a:pt x="1659522" y="64345"/>
                  <a:pt x="1617006" y="58969"/>
                </a:cubicBezTo>
                <a:cubicBezTo>
                  <a:pt x="1573756" y="53593"/>
                  <a:pt x="1557059" y="80634"/>
                  <a:pt x="1551602" y="124210"/>
                </a:cubicBezTo>
                <a:lnTo>
                  <a:pt x="1534824" y="258274"/>
                </a:lnTo>
                <a:lnTo>
                  <a:pt x="1474389" y="251433"/>
                </a:lnTo>
                <a:lnTo>
                  <a:pt x="1491249" y="104906"/>
                </a:lnTo>
                <a:cubicBezTo>
                  <a:pt x="1500045" y="34371"/>
                  <a:pt x="1547285" y="-6597"/>
                  <a:pt x="1623929" y="3014"/>
                </a:cubicBezTo>
                <a:cubicBezTo>
                  <a:pt x="1700409" y="12543"/>
                  <a:pt x="1735758" y="63449"/>
                  <a:pt x="1727043" y="133332"/>
                </a:cubicBezTo>
                <a:moveTo>
                  <a:pt x="1289662" y="2830106"/>
                </a:moveTo>
                <a:lnTo>
                  <a:pt x="1344477" y="2831165"/>
                </a:lnTo>
                <a:lnTo>
                  <a:pt x="1474226" y="2988687"/>
                </a:lnTo>
                <a:lnTo>
                  <a:pt x="1473574" y="2833038"/>
                </a:lnTo>
                <a:lnTo>
                  <a:pt x="1533357" y="2834016"/>
                </a:lnTo>
                <a:lnTo>
                  <a:pt x="1533439" y="3090336"/>
                </a:lnTo>
                <a:lnTo>
                  <a:pt x="1473981" y="3089440"/>
                </a:lnTo>
                <a:lnTo>
                  <a:pt x="1473900" y="3083250"/>
                </a:lnTo>
                <a:cubicBezTo>
                  <a:pt x="1473981" y="3074453"/>
                  <a:pt x="1468687" y="3062317"/>
                  <a:pt x="1459239" y="3051647"/>
                </a:cubicBezTo>
                <a:lnTo>
                  <a:pt x="1345699" y="2912858"/>
                </a:lnTo>
                <a:lnTo>
                  <a:pt x="1341708" y="3087485"/>
                </a:lnTo>
                <a:lnTo>
                  <a:pt x="1281273" y="3086507"/>
                </a:lnTo>
                <a:lnTo>
                  <a:pt x="1289662" y="2830106"/>
                </a:lnTo>
                <a:close/>
                <a:moveTo>
                  <a:pt x="1926593" y="75177"/>
                </a:moveTo>
                <a:lnTo>
                  <a:pt x="1983281" y="95458"/>
                </a:lnTo>
                <a:lnTo>
                  <a:pt x="1936693" y="258274"/>
                </a:lnTo>
                <a:lnTo>
                  <a:pt x="2065626" y="137975"/>
                </a:lnTo>
                <a:lnTo>
                  <a:pt x="2099916" y="153857"/>
                </a:lnTo>
                <a:lnTo>
                  <a:pt x="2091690" y="329950"/>
                </a:lnTo>
                <a:lnTo>
                  <a:pt x="2184949" y="189369"/>
                </a:lnTo>
                <a:lnTo>
                  <a:pt x="2237565" y="219994"/>
                </a:lnTo>
                <a:lnTo>
                  <a:pt x="2089979" y="428829"/>
                </a:lnTo>
                <a:lnTo>
                  <a:pt x="2035816" y="403742"/>
                </a:lnTo>
                <a:lnTo>
                  <a:pt x="2043065" y="232700"/>
                </a:lnTo>
                <a:lnTo>
                  <a:pt x="1915760" y="348194"/>
                </a:lnTo>
                <a:lnTo>
                  <a:pt x="1860538" y="322701"/>
                </a:lnTo>
                <a:lnTo>
                  <a:pt x="1926593" y="75177"/>
                </a:lnTo>
                <a:close/>
                <a:moveTo>
                  <a:pt x="2387594" y="324085"/>
                </a:moveTo>
                <a:lnTo>
                  <a:pt x="2434183" y="362122"/>
                </a:lnTo>
                <a:lnTo>
                  <a:pt x="2336281" y="498875"/>
                </a:lnTo>
                <a:lnTo>
                  <a:pt x="2498120" y="428910"/>
                </a:lnTo>
                <a:lnTo>
                  <a:pt x="2525080" y="455299"/>
                </a:lnTo>
                <a:lnTo>
                  <a:pt x="2458210" y="618360"/>
                </a:lnTo>
                <a:lnTo>
                  <a:pt x="2592927" y="517527"/>
                </a:lnTo>
                <a:lnTo>
                  <a:pt x="2632348" y="563871"/>
                </a:lnTo>
                <a:lnTo>
                  <a:pt x="2423269" y="710886"/>
                </a:lnTo>
                <a:lnTo>
                  <a:pt x="2380671" y="669021"/>
                </a:lnTo>
                <a:lnTo>
                  <a:pt x="2444934" y="510359"/>
                </a:lnTo>
                <a:lnTo>
                  <a:pt x="2286271" y="576414"/>
                </a:lnTo>
                <a:lnTo>
                  <a:pt x="2242859" y="533816"/>
                </a:lnTo>
                <a:lnTo>
                  <a:pt x="2387594" y="324085"/>
                </a:lnTo>
                <a:close/>
                <a:moveTo>
                  <a:pt x="405208" y="2548456"/>
                </a:moveTo>
                <a:cubicBezTo>
                  <a:pt x="363995" y="2570773"/>
                  <a:pt x="314637" y="2555298"/>
                  <a:pt x="293298" y="2515876"/>
                </a:cubicBezTo>
                <a:cubicBezTo>
                  <a:pt x="290691" y="2511071"/>
                  <a:pt x="288574" y="2506021"/>
                  <a:pt x="287026" y="2500971"/>
                </a:cubicBezTo>
                <a:lnTo>
                  <a:pt x="448458" y="2484355"/>
                </a:lnTo>
                <a:cubicBezTo>
                  <a:pt x="445770" y="2510256"/>
                  <a:pt x="430702" y="2534609"/>
                  <a:pt x="405208" y="2548456"/>
                </a:cubicBezTo>
                <a:moveTo>
                  <a:pt x="326773" y="2403884"/>
                </a:moveTo>
                <a:cubicBezTo>
                  <a:pt x="367986" y="2381567"/>
                  <a:pt x="417263" y="2397042"/>
                  <a:pt x="438847" y="2436870"/>
                </a:cubicBezTo>
                <a:cubicBezTo>
                  <a:pt x="441209" y="2441187"/>
                  <a:pt x="443082" y="2445667"/>
                  <a:pt x="444548" y="2450228"/>
                </a:cubicBezTo>
                <a:lnTo>
                  <a:pt x="283687" y="2466925"/>
                </a:lnTo>
                <a:cubicBezTo>
                  <a:pt x="286782" y="2441351"/>
                  <a:pt x="301687" y="2417486"/>
                  <a:pt x="326773" y="2403884"/>
                </a:cubicBezTo>
                <a:moveTo>
                  <a:pt x="541147" y="2474826"/>
                </a:moveTo>
                <a:lnTo>
                  <a:pt x="537482" y="2440617"/>
                </a:lnTo>
                <a:lnTo>
                  <a:pt x="501563" y="2444364"/>
                </a:lnTo>
                <a:cubicBezTo>
                  <a:pt x="498549" y="2432798"/>
                  <a:pt x="494069" y="2421314"/>
                  <a:pt x="488042" y="2410237"/>
                </a:cubicBezTo>
                <a:cubicBezTo>
                  <a:pt x="450983" y="2341983"/>
                  <a:pt x="369534" y="2312824"/>
                  <a:pt x="298266" y="2351512"/>
                </a:cubicBezTo>
                <a:cubicBezTo>
                  <a:pt x="250211" y="2377576"/>
                  <a:pt x="225451" y="2424409"/>
                  <a:pt x="225858" y="2473034"/>
                </a:cubicBezTo>
                <a:lnTo>
                  <a:pt x="189043" y="2476862"/>
                </a:lnTo>
                <a:lnTo>
                  <a:pt x="193767" y="2510663"/>
                </a:lnTo>
                <a:lnTo>
                  <a:pt x="230175" y="2506917"/>
                </a:lnTo>
                <a:cubicBezTo>
                  <a:pt x="233188" y="2519053"/>
                  <a:pt x="237831" y="2531107"/>
                  <a:pt x="244021" y="2542592"/>
                </a:cubicBezTo>
                <a:cubicBezTo>
                  <a:pt x="281080" y="2610846"/>
                  <a:pt x="362529" y="2640086"/>
                  <a:pt x="433797" y="2601397"/>
                </a:cubicBezTo>
                <a:cubicBezTo>
                  <a:pt x="482341" y="2575090"/>
                  <a:pt x="507020" y="2527605"/>
                  <a:pt x="506205" y="2478491"/>
                </a:cubicBezTo>
                <a:lnTo>
                  <a:pt x="541147" y="2474826"/>
                </a:lnTo>
                <a:close/>
                <a:moveTo>
                  <a:pt x="2267620" y="2527605"/>
                </a:moveTo>
                <a:lnTo>
                  <a:pt x="2316896" y="2483460"/>
                </a:lnTo>
                <a:lnTo>
                  <a:pt x="2507324" y="2557334"/>
                </a:lnTo>
                <a:lnTo>
                  <a:pt x="2423187" y="2370734"/>
                </a:lnTo>
                <a:lnTo>
                  <a:pt x="2463667" y="2319584"/>
                </a:lnTo>
                <a:lnTo>
                  <a:pt x="2581605" y="2583071"/>
                </a:lnTo>
                <a:lnTo>
                  <a:pt x="2537379" y="2629986"/>
                </a:lnTo>
                <a:lnTo>
                  <a:pt x="2267620" y="2527605"/>
                </a:lnTo>
                <a:close/>
                <a:moveTo>
                  <a:pt x="1337229" y="253632"/>
                </a:moveTo>
                <a:lnTo>
                  <a:pt x="1283065" y="262591"/>
                </a:lnTo>
                <a:lnTo>
                  <a:pt x="1126764" y="131377"/>
                </a:lnTo>
                <a:lnTo>
                  <a:pt x="1155842" y="284257"/>
                </a:lnTo>
                <a:lnTo>
                  <a:pt x="1096873" y="294194"/>
                </a:lnTo>
                <a:lnTo>
                  <a:pt x="1049877" y="42190"/>
                </a:lnTo>
                <a:lnTo>
                  <a:pt x="1108520" y="32254"/>
                </a:lnTo>
                <a:lnTo>
                  <a:pt x="1109742" y="38362"/>
                </a:lnTo>
                <a:cubicBezTo>
                  <a:pt x="1111208" y="47077"/>
                  <a:pt x="1118701" y="57992"/>
                  <a:pt x="1129941" y="66788"/>
                </a:cubicBezTo>
                <a:lnTo>
                  <a:pt x="1266938" y="182527"/>
                </a:lnTo>
                <a:lnTo>
                  <a:pt x="1238920" y="10100"/>
                </a:lnTo>
                <a:lnTo>
                  <a:pt x="1298540" y="0"/>
                </a:lnTo>
                <a:lnTo>
                  <a:pt x="1337229" y="253632"/>
                </a:lnTo>
                <a:close/>
                <a:moveTo>
                  <a:pt x="2523858" y="2233086"/>
                </a:moveTo>
                <a:lnTo>
                  <a:pt x="2548700" y="2184135"/>
                </a:lnTo>
                <a:lnTo>
                  <a:pt x="2747028" y="2135998"/>
                </a:lnTo>
                <a:lnTo>
                  <a:pt x="2606691" y="2068803"/>
                </a:lnTo>
                <a:lnTo>
                  <a:pt x="2633651" y="2015454"/>
                </a:lnTo>
                <a:lnTo>
                  <a:pt x="2864477" y="2127039"/>
                </a:lnTo>
                <a:lnTo>
                  <a:pt x="2837762" y="2180144"/>
                </a:lnTo>
                <a:lnTo>
                  <a:pt x="2832142" y="2177456"/>
                </a:lnTo>
                <a:cubicBezTo>
                  <a:pt x="2824323" y="2173546"/>
                  <a:pt x="2811047" y="2172976"/>
                  <a:pt x="2797363" y="2176886"/>
                </a:cubicBezTo>
                <a:lnTo>
                  <a:pt x="2622981" y="2218587"/>
                </a:lnTo>
                <a:lnTo>
                  <a:pt x="2778467" y="2298245"/>
                </a:lnTo>
                <a:lnTo>
                  <a:pt x="2751263" y="2352245"/>
                </a:lnTo>
                <a:lnTo>
                  <a:pt x="2523858" y="2233086"/>
                </a:lnTo>
                <a:close/>
                <a:moveTo>
                  <a:pt x="230989" y="2015454"/>
                </a:moveTo>
                <a:lnTo>
                  <a:pt x="257542" y="2070513"/>
                </a:lnTo>
                <a:lnTo>
                  <a:pt x="168436" y="2113437"/>
                </a:lnTo>
                <a:cubicBezTo>
                  <a:pt x="203297" y="2137709"/>
                  <a:pt x="257786" y="2157012"/>
                  <a:pt x="298755" y="2155953"/>
                </a:cubicBezTo>
                <a:lnTo>
                  <a:pt x="326936" y="2214352"/>
                </a:lnTo>
                <a:cubicBezTo>
                  <a:pt x="278067" y="2218425"/>
                  <a:pt x="213641" y="2195375"/>
                  <a:pt x="173894" y="2171021"/>
                </a:cubicBezTo>
                <a:lnTo>
                  <a:pt x="101404" y="2336933"/>
                </a:lnTo>
                <a:lnTo>
                  <a:pt x="68336" y="2268353"/>
                </a:lnTo>
                <a:lnTo>
                  <a:pt x="128608" y="2132740"/>
                </a:lnTo>
                <a:lnTo>
                  <a:pt x="26634" y="2181935"/>
                </a:lnTo>
                <a:lnTo>
                  <a:pt x="0" y="2126876"/>
                </a:lnTo>
                <a:lnTo>
                  <a:pt x="230989" y="2015454"/>
                </a:lnTo>
                <a:close/>
                <a:moveTo>
                  <a:pt x="682542" y="2722349"/>
                </a:moveTo>
                <a:cubicBezTo>
                  <a:pt x="701275" y="2735137"/>
                  <a:pt x="720090" y="2735544"/>
                  <a:pt x="731248" y="2719173"/>
                </a:cubicBezTo>
                <a:cubicBezTo>
                  <a:pt x="741185" y="2704675"/>
                  <a:pt x="737357" y="2690095"/>
                  <a:pt x="714959" y="2674783"/>
                </a:cubicBezTo>
                <a:lnTo>
                  <a:pt x="681972" y="2652303"/>
                </a:lnTo>
                <a:lnTo>
                  <a:pt x="649555" y="2699869"/>
                </a:lnTo>
                <a:lnTo>
                  <a:pt x="682542" y="2722349"/>
                </a:lnTo>
                <a:close/>
                <a:moveTo>
                  <a:pt x="635465" y="2819273"/>
                </a:moveTo>
                <a:cubicBezTo>
                  <a:pt x="657863" y="2834504"/>
                  <a:pt x="675293" y="2831735"/>
                  <a:pt x="686207" y="2815771"/>
                </a:cubicBezTo>
                <a:cubicBezTo>
                  <a:pt x="695900" y="2801599"/>
                  <a:pt x="693130" y="2784169"/>
                  <a:pt x="670162" y="2768449"/>
                </a:cubicBezTo>
                <a:lnTo>
                  <a:pt x="624225" y="2737092"/>
                </a:lnTo>
                <a:lnTo>
                  <a:pt x="589527" y="2787916"/>
                </a:lnTo>
                <a:lnTo>
                  <a:pt x="635465" y="2819273"/>
                </a:lnTo>
                <a:close/>
                <a:moveTo>
                  <a:pt x="657456" y="2579732"/>
                </a:moveTo>
                <a:lnTo>
                  <a:pt x="741267" y="2636909"/>
                </a:lnTo>
                <a:cubicBezTo>
                  <a:pt x="802109" y="2678367"/>
                  <a:pt x="808706" y="2713553"/>
                  <a:pt x="786226" y="2746458"/>
                </a:cubicBezTo>
                <a:cubicBezTo>
                  <a:pt x="773032" y="2765843"/>
                  <a:pt x="752425" y="2775291"/>
                  <a:pt x="727420" y="2771544"/>
                </a:cubicBezTo>
                <a:cubicBezTo>
                  <a:pt x="750389" y="2798260"/>
                  <a:pt x="752507" y="2826359"/>
                  <a:pt x="735158" y="2851771"/>
                </a:cubicBezTo>
                <a:cubicBezTo>
                  <a:pt x="711375" y="2886550"/>
                  <a:pt x="671139" y="2899419"/>
                  <a:pt x="609727" y="2857554"/>
                </a:cubicBezTo>
                <a:lnTo>
                  <a:pt x="512884" y="2791499"/>
                </a:lnTo>
                <a:lnTo>
                  <a:pt x="657456" y="2579732"/>
                </a:lnTo>
                <a:close/>
                <a:moveTo>
                  <a:pt x="2886469" y="1944105"/>
                </a:moveTo>
                <a:lnTo>
                  <a:pt x="2857961" y="1893688"/>
                </a:lnTo>
                <a:cubicBezTo>
                  <a:pt x="2886061" y="1877968"/>
                  <a:pt x="2902188" y="1859072"/>
                  <a:pt x="2907564" y="1831786"/>
                </a:cubicBezTo>
                <a:cubicBezTo>
                  <a:pt x="2912369" y="1807352"/>
                  <a:pt x="2905772" y="1788130"/>
                  <a:pt x="2887446" y="1784465"/>
                </a:cubicBezTo>
                <a:cubicBezTo>
                  <a:pt x="2866595" y="1780392"/>
                  <a:pt x="2852749" y="1804420"/>
                  <a:pt x="2842568" y="1829262"/>
                </a:cubicBezTo>
                <a:cubicBezTo>
                  <a:pt x="2825382" y="1874791"/>
                  <a:pt x="2797445" y="1915679"/>
                  <a:pt x="2743933" y="1905091"/>
                </a:cubicBezTo>
                <a:cubicBezTo>
                  <a:pt x="2696122" y="1895642"/>
                  <a:pt x="2674131" y="1852067"/>
                  <a:pt x="2685941" y="1792039"/>
                </a:cubicBezTo>
                <a:cubicBezTo>
                  <a:pt x="2694005" y="1751478"/>
                  <a:pt x="2710294" y="1723704"/>
                  <a:pt x="2745318" y="1701468"/>
                </a:cubicBezTo>
                <a:lnTo>
                  <a:pt x="2772603" y="1750501"/>
                </a:lnTo>
                <a:cubicBezTo>
                  <a:pt x="2752648" y="1762636"/>
                  <a:pt x="2740186" y="1780311"/>
                  <a:pt x="2735544" y="1803687"/>
                </a:cubicBezTo>
                <a:cubicBezTo>
                  <a:pt x="2730738" y="1828121"/>
                  <a:pt x="2736603" y="1843515"/>
                  <a:pt x="2751019" y="1846366"/>
                </a:cubicBezTo>
                <a:cubicBezTo>
                  <a:pt x="2768938" y="1849868"/>
                  <a:pt x="2782295" y="1831542"/>
                  <a:pt x="2792558" y="1804094"/>
                </a:cubicBezTo>
                <a:cubicBezTo>
                  <a:pt x="2811617" y="1754817"/>
                  <a:pt x="2837029" y="1714011"/>
                  <a:pt x="2894125" y="1725333"/>
                </a:cubicBezTo>
                <a:cubicBezTo>
                  <a:pt x="2951302" y="1736654"/>
                  <a:pt x="2968732" y="1788211"/>
                  <a:pt x="2957736" y="1843597"/>
                </a:cubicBezTo>
                <a:cubicBezTo>
                  <a:pt x="2948533" y="1891000"/>
                  <a:pt x="2924342" y="1922439"/>
                  <a:pt x="2886469" y="1944105"/>
                </a:cubicBezTo>
                <a:moveTo>
                  <a:pt x="2714367" y="1367120"/>
                </a:moveTo>
                <a:lnTo>
                  <a:pt x="2701417" y="1307337"/>
                </a:lnTo>
                <a:lnTo>
                  <a:pt x="2798096" y="1286323"/>
                </a:lnTo>
                <a:cubicBezTo>
                  <a:pt x="2769834" y="1254558"/>
                  <a:pt x="2721453" y="1223200"/>
                  <a:pt x="2681299" y="1214648"/>
                </a:cubicBezTo>
                <a:lnTo>
                  <a:pt x="2667534" y="1151281"/>
                </a:lnTo>
                <a:cubicBezTo>
                  <a:pt x="2715996" y="1158774"/>
                  <a:pt x="2773255" y="1196159"/>
                  <a:pt x="2806241" y="1229146"/>
                </a:cubicBezTo>
                <a:lnTo>
                  <a:pt x="2915464" y="1084737"/>
                </a:lnTo>
                <a:lnTo>
                  <a:pt x="2931591" y="1159181"/>
                </a:lnTo>
                <a:lnTo>
                  <a:pt x="2841346" y="1276956"/>
                </a:lnTo>
                <a:lnTo>
                  <a:pt x="2951954" y="1252929"/>
                </a:lnTo>
                <a:lnTo>
                  <a:pt x="2964904" y="1312713"/>
                </a:lnTo>
                <a:lnTo>
                  <a:pt x="2714367" y="1367120"/>
                </a:lnTo>
                <a:close/>
                <a:moveTo>
                  <a:pt x="966717" y="338990"/>
                </a:moveTo>
                <a:lnTo>
                  <a:pt x="791521" y="421661"/>
                </a:lnTo>
                <a:lnTo>
                  <a:pt x="769774" y="375642"/>
                </a:lnTo>
                <a:lnTo>
                  <a:pt x="889667" y="319036"/>
                </a:lnTo>
                <a:lnTo>
                  <a:pt x="868409" y="273994"/>
                </a:lnTo>
                <a:lnTo>
                  <a:pt x="768308" y="321235"/>
                </a:lnTo>
                <a:lnTo>
                  <a:pt x="746642" y="275216"/>
                </a:lnTo>
                <a:lnTo>
                  <a:pt x="846662" y="227976"/>
                </a:lnTo>
                <a:lnTo>
                  <a:pt x="823693" y="179269"/>
                </a:lnTo>
                <a:lnTo>
                  <a:pt x="703800" y="235876"/>
                </a:lnTo>
                <a:lnTo>
                  <a:pt x="682053" y="189776"/>
                </a:lnTo>
                <a:lnTo>
                  <a:pt x="857331" y="107105"/>
                </a:lnTo>
                <a:lnTo>
                  <a:pt x="966717" y="338990"/>
                </a:lnTo>
                <a:close/>
                <a:moveTo>
                  <a:pt x="958084" y="2745481"/>
                </a:moveTo>
                <a:lnTo>
                  <a:pt x="1142891" y="2803635"/>
                </a:lnTo>
                <a:lnTo>
                  <a:pt x="1127660" y="2852179"/>
                </a:lnTo>
                <a:lnTo>
                  <a:pt x="1001170" y="2812350"/>
                </a:lnTo>
                <a:lnTo>
                  <a:pt x="986265" y="2859835"/>
                </a:lnTo>
                <a:lnTo>
                  <a:pt x="1091742" y="2893066"/>
                </a:lnTo>
                <a:lnTo>
                  <a:pt x="1076510" y="2941610"/>
                </a:lnTo>
                <a:lnTo>
                  <a:pt x="970953" y="2908460"/>
                </a:lnTo>
                <a:lnTo>
                  <a:pt x="954826" y="2959773"/>
                </a:lnTo>
                <a:lnTo>
                  <a:pt x="1081316" y="2999601"/>
                </a:lnTo>
                <a:lnTo>
                  <a:pt x="1066004" y="3048226"/>
                </a:lnTo>
                <a:lnTo>
                  <a:pt x="881196" y="2990072"/>
                </a:lnTo>
                <a:lnTo>
                  <a:pt x="958084" y="2745481"/>
                </a:lnTo>
                <a:close/>
                <a:moveTo>
                  <a:pt x="2163772" y="2789545"/>
                </a:moveTo>
                <a:lnTo>
                  <a:pt x="2148541" y="2687489"/>
                </a:lnTo>
                <a:lnTo>
                  <a:pt x="2234307" y="2745562"/>
                </a:lnTo>
                <a:lnTo>
                  <a:pt x="2163772" y="2789545"/>
                </a:lnTo>
                <a:close/>
                <a:moveTo>
                  <a:pt x="2327729" y="2808767"/>
                </a:moveTo>
                <a:lnTo>
                  <a:pt x="2379531" y="2770322"/>
                </a:lnTo>
                <a:lnTo>
                  <a:pt x="2144876" y="2619479"/>
                </a:lnTo>
                <a:lnTo>
                  <a:pt x="2090305" y="2653851"/>
                </a:lnTo>
                <a:lnTo>
                  <a:pt x="2125247" y="2930370"/>
                </a:lnTo>
                <a:lnTo>
                  <a:pt x="2180469" y="2901455"/>
                </a:lnTo>
                <a:lnTo>
                  <a:pt x="2171999" y="2844523"/>
                </a:lnTo>
                <a:lnTo>
                  <a:pt x="2280570" y="2776839"/>
                </a:lnTo>
                <a:lnTo>
                  <a:pt x="2327729" y="2808767"/>
                </a:lnTo>
                <a:close/>
                <a:moveTo>
                  <a:pt x="1432198" y="2344752"/>
                </a:moveTo>
                <a:cubicBezTo>
                  <a:pt x="1337880" y="2344752"/>
                  <a:pt x="1297563" y="2415450"/>
                  <a:pt x="1173028" y="2415450"/>
                </a:cubicBezTo>
                <a:cubicBezTo>
                  <a:pt x="1221001" y="2429622"/>
                  <a:pt x="1324930" y="2452591"/>
                  <a:pt x="1432198" y="2452591"/>
                </a:cubicBezTo>
                <a:cubicBezTo>
                  <a:pt x="1539548" y="2452591"/>
                  <a:pt x="1643395" y="2429622"/>
                  <a:pt x="1691368" y="2415450"/>
                </a:cubicBezTo>
                <a:cubicBezTo>
                  <a:pt x="1566833" y="2415450"/>
                  <a:pt x="1526516" y="2344752"/>
                  <a:pt x="1432198" y="2344752"/>
                </a:cubicBezTo>
                <a:moveTo>
                  <a:pt x="1917878" y="2191872"/>
                </a:moveTo>
                <a:cubicBezTo>
                  <a:pt x="1878782" y="2213538"/>
                  <a:pt x="1839605" y="2227873"/>
                  <a:pt x="1768338" y="2227873"/>
                </a:cubicBezTo>
                <a:cubicBezTo>
                  <a:pt x="1697070" y="2227873"/>
                  <a:pt x="1658300" y="2211420"/>
                  <a:pt x="1619205" y="2189755"/>
                </a:cubicBezTo>
                <a:cubicBezTo>
                  <a:pt x="1575711" y="2165646"/>
                  <a:pt x="1525294" y="2135021"/>
                  <a:pt x="1432117" y="2134288"/>
                </a:cubicBezTo>
                <a:cubicBezTo>
                  <a:pt x="1338939" y="2135102"/>
                  <a:pt x="1288522" y="2165646"/>
                  <a:pt x="1245028" y="2189755"/>
                </a:cubicBezTo>
                <a:cubicBezTo>
                  <a:pt x="1205933" y="2211420"/>
                  <a:pt x="1167163" y="2227873"/>
                  <a:pt x="1095895" y="2227873"/>
                </a:cubicBezTo>
                <a:cubicBezTo>
                  <a:pt x="1024628" y="2227873"/>
                  <a:pt x="985451" y="2213538"/>
                  <a:pt x="946355" y="2191872"/>
                </a:cubicBezTo>
                <a:cubicBezTo>
                  <a:pt x="902373" y="2167438"/>
                  <a:pt x="843485" y="2127446"/>
                  <a:pt x="745013" y="2138442"/>
                </a:cubicBezTo>
                <a:cubicBezTo>
                  <a:pt x="893984" y="2330010"/>
                  <a:pt x="1098502" y="2327077"/>
                  <a:pt x="1098502" y="2327077"/>
                </a:cubicBezTo>
                <a:cubicBezTo>
                  <a:pt x="1188747" y="2327077"/>
                  <a:pt x="1239979" y="2308670"/>
                  <a:pt x="1283961" y="2284235"/>
                </a:cubicBezTo>
                <a:cubicBezTo>
                  <a:pt x="1322486" y="2262814"/>
                  <a:pt x="1362559" y="2236995"/>
                  <a:pt x="1432117" y="2236343"/>
                </a:cubicBezTo>
                <a:cubicBezTo>
                  <a:pt x="1501674" y="2236995"/>
                  <a:pt x="1541665" y="2262733"/>
                  <a:pt x="1580272" y="2284235"/>
                </a:cubicBezTo>
                <a:cubicBezTo>
                  <a:pt x="1624336" y="2308670"/>
                  <a:pt x="1675486" y="2327077"/>
                  <a:pt x="1765731" y="2327077"/>
                </a:cubicBezTo>
                <a:cubicBezTo>
                  <a:pt x="1765731" y="2327077"/>
                  <a:pt x="1970250" y="2330010"/>
                  <a:pt x="2119220" y="2138442"/>
                </a:cubicBezTo>
                <a:cubicBezTo>
                  <a:pt x="2020829" y="2127446"/>
                  <a:pt x="1961942" y="2167356"/>
                  <a:pt x="1917878" y="2191872"/>
                </a:cubicBezTo>
                <a:moveTo>
                  <a:pt x="2114577" y="1920077"/>
                </a:moveTo>
                <a:cubicBezTo>
                  <a:pt x="2016757" y="1920077"/>
                  <a:pt x="1965607" y="1957951"/>
                  <a:pt x="1920403" y="1983037"/>
                </a:cubicBezTo>
                <a:cubicBezTo>
                  <a:pt x="1880330" y="2005273"/>
                  <a:pt x="1845796" y="2026857"/>
                  <a:pt x="1772736" y="2026857"/>
                </a:cubicBezTo>
                <a:cubicBezTo>
                  <a:pt x="1699676" y="2026857"/>
                  <a:pt x="1665060" y="2005273"/>
                  <a:pt x="1624988" y="1983037"/>
                </a:cubicBezTo>
                <a:cubicBezTo>
                  <a:pt x="1580109" y="1958114"/>
                  <a:pt x="1528878" y="1929933"/>
                  <a:pt x="1432198" y="1929525"/>
                </a:cubicBezTo>
                <a:cubicBezTo>
                  <a:pt x="1335437" y="1929851"/>
                  <a:pt x="1284287" y="1958114"/>
                  <a:pt x="1239408" y="1983037"/>
                </a:cubicBezTo>
                <a:cubicBezTo>
                  <a:pt x="1199336" y="2005273"/>
                  <a:pt x="1164801" y="2026857"/>
                  <a:pt x="1091660" y="2026857"/>
                </a:cubicBezTo>
                <a:cubicBezTo>
                  <a:pt x="1018600" y="2026857"/>
                  <a:pt x="983984" y="2005273"/>
                  <a:pt x="943993" y="1983037"/>
                </a:cubicBezTo>
                <a:cubicBezTo>
                  <a:pt x="898870" y="1957951"/>
                  <a:pt x="847639" y="1920077"/>
                  <a:pt x="749819" y="1920077"/>
                </a:cubicBezTo>
                <a:cubicBezTo>
                  <a:pt x="687999" y="1920077"/>
                  <a:pt x="614125" y="1939543"/>
                  <a:pt x="614125" y="1939543"/>
                </a:cubicBezTo>
                <a:lnTo>
                  <a:pt x="667148" y="2031825"/>
                </a:lnTo>
                <a:cubicBezTo>
                  <a:pt x="667148" y="2031825"/>
                  <a:pt x="711538" y="2023843"/>
                  <a:pt x="749737" y="2023843"/>
                </a:cubicBezTo>
                <a:cubicBezTo>
                  <a:pt x="822797" y="2023843"/>
                  <a:pt x="862218" y="2045346"/>
                  <a:pt x="902291" y="2067581"/>
                </a:cubicBezTo>
                <a:cubicBezTo>
                  <a:pt x="947414" y="2092667"/>
                  <a:pt x="985043" y="2127283"/>
                  <a:pt x="1082945" y="2127283"/>
                </a:cubicBezTo>
                <a:cubicBezTo>
                  <a:pt x="1180847" y="2127283"/>
                  <a:pt x="1234196" y="2095600"/>
                  <a:pt x="1279237" y="2070513"/>
                </a:cubicBezTo>
                <a:cubicBezTo>
                  <a:pt x="1319065" y="2048441"/>
                  <a:pt x="1360034" y="2029300"/>
                  <a:pt x="1432198" y="2029056"/>
                </a:cubicBezTo>
                <a:cubicBezTo>
                  <a:pt x="1504280" y="2029300"/>
                  <a:pt x="1545330" y="2048359"/>
                  <a:pt x="1585159" y="2070513"/>
                </a:cubicBezTo>
                <a:cubicBezTo>
                  <a:pt x="1630282" y="2095600"/>
                  <a:pt x="1683631" y="2127283"/>
                  <a:pt x="1781451" y="2127283"/>
                </a:cubicBezTo>
                <a:cubicBezTo>
                  <a:pt x="1879353" y="2127283"/>
                  <a:pt x="1916982" y="2092749"/>
                  <a:pt x="1962105" y="2067581"/>
                </a:cubicBezTo>
                <a:cubicBezTo>
                  <a:pt x="2002177" y="2045346"/>
                  <a:pt x="2041517" y="2023843"/>
                  <a:pt x="2114658" y="2023843"/>
                </a:cubicBezTo>
                <a:cubicBezTo>
                  <a:pt x="2152858" y="2023843"/>
                  <a:pt x="2197248" y="2031825"/>
                  <a:pt x="2197248" y="2031825"/>
                </a:cubicBezTo>
                <a:lnTo>
                  <a:pt x="2250271" y="1939543"/>
                </a:lnTo>
                <a:cubicBezTo>
                  <a:pt x="2250271" y="1939625"/>
                  <a:pt x="2176397" y="1920077"/>
                  <a:pt x="2114577" y="1920077"/>
                </a:cubicBezTo>
                <a:moveTo>
                  <a:pt x="1038800" y="776941"/>
                </a:moveTo>
                <a:lnTo>
                  <a:pt x="961016" y="759349"/>
                </a:lnTo>
                <a:lnTo>
                  <a:pt x="1015179" y="817910"/>
                </a:lnTo>
                <a:lnTo>
                  <a:pt x="961016" y="876472"/>
                </a:lnTo>
                <a:lnTo>
                  <a:pt x="1038800" y="858879"/>
                </a:lnTo>
                <a:lnTo>
                  <a:pt x="1062420" y="935034"/>
                </a:lnTo>
                <a:lnTo>
                  <a:pt x="1086040" y="858879"/>
                </a:lnTo>
                <a:lnTo>
                  <a:pt x="1163824" y="876472"/>
                </a:lnTo>
                <a:lnTo>
                  <a:pt x="1109660" y="817910"/>
                </a:lnTo>
                <a:lnTo>
                  <a:pt x="1163824" y="759349"/>
                </a:lnTo>
                <a:lnTo>
                  <a:pt x="1086040" y="776941"/>
                </a:lnTo>
                <a:lnTo>
                  <a:pt x="1062420" y="700787"/>
                </a:lnTo>
                <a:lnTo>
                  <a:pt x="1038800" y="776941"/>
                </a:lnTo>
                <a:close/>
                <a:moveTo>
                  <a:pt x="2027427" y="1425438"/>
                </a:moveTo>
                <a:lnTo>
                  <a:pt x="2052106" y="1425438"/>
                </a:lnTo>
                <a:lnTo>
                  <a:pt x="2052106" y="1389030"/>
                </a:lnTo>
                <a:cubicBezTo>
                  <a:pt x="2052106" y="1389030"/>
                  <a:pt x="2020422" y="1382514"/>
                  <a:pt x="2020422" y="1349446"/>
                </a:cubicBezTo>
                <a:lnTo>
                  <a:pt x="2020178" y="1349446"/>
                </a:lnTo>
                <a:lnTo>
                  <a:pt x="2018467" y="1317681"/>
                </a:lnTo>
                <a:lnTo>
                  <a:pt x="2049011" y="1292920"/>
                </a:lnTo>
                <a:lnTo>
                  <a:pt x="2055119" y="1227517"/>
                </a:lnTo>
                <a:lnTo>
                  <a:pt x="2010485" y="1227517"/>
                </a:lnTo>
                <a:lnTo>
                  <a:pt x="2004702" y="1273861"/>
                </a:lnTo>
                <a:lnTo>
                  <a:pt x="1961535" y="1273861"/>
                </a:lnTo>
                <a:lnTo>
                  <a:pt x="1955182" y="1227517"/>
                </a:lnTo>
                <a:lnTo>
                  <a:pt x="1930584" y="1227517"/>
                </a:lnTo>
                <a:lnTo>
                  <a:pt x="1905905" y="1227517"/>
                </a:lnTo>
                <a:lnTo>
                  <a:pt x="1899552" y="1273861"/>
                </a:lnTo>
                <a:lnTo>
                  <a:pt x="1856384" y="1273861"/>
                </a:lnTo>
                <a:lnTo>
                  <a:pt x="1850601" y="1227517"/>
                </a:lnTo>
                <a:lnTo>
                  <a:pt x="1805967" y="1227517"/>
                </a:lnTo>
                <a:lnTo>
                  <a:pt x="1812076" y="1292920"/>
                </a:lnTo>
                <a:lnTo>
                  <a:pt x="1842619" y="1317681"/>
                </a:lnTo>
                <a:lnTo>
                  <a:pt x="1840827" y="1349446"/>
                </a:lnTo>
                <a:lnTo>
                  <a:pt x="1840664" y="1349446"/>
                </a:lnTo>
                <a:cubicBezTo>
                  <a:pt x="1840664" y="1382514"/>
                  <a:pt x="1808899" y="1389030"/>
                  <a:pt x="1808899" y="1389030"/>
                </a:cubicBezTo>
                <a:lnTo>
                  <a:pt x="1808899" y="1425438"/>
                </a:lnTo>
                <a:lnTo>
                  <a:pt x="1833578" y="1425438"/>
                </a:lnTo>
                <a:cubicBezTo>
                  <a:pt x="1832519" y="1548263"/>
                  <a:pt x="1771514" y="1725821"/>
                  <a:pt x="1771514" y="1859153"/>
                </a:cubicBezTo>
                <a:lnTo>
                  <a:pt x="1930584" y="1859153"/>
                </a:lnTo>
                <a:lnTo>
                  <a:pt x="2089654" y="1859153"/>
                </a:lnTo>
                <a:cubicBezTo>
                  <a:pt x="2089491" y="1725740"/>
                  <a:pt x="2028486" y="1548263"/>
                  <a:pt x="2027427" y="1425438"/>
                </a:cubicBezTo>
                <a:moveTo>
                  <a:pt x="2029626" y="1184838"/>
                </a:moveTo>
                <a:lnTo>
                  <a:pt x="2029626" y="1163498"/>
                </a:lnTo>
                <a:cubicBezTo>
                  <a:pt x="2029626" y="1102248"/>
                  <a:pt x="1984584" y="1063967"/>
                  <a:pt x="1930421" y="1063967"/>
                </a:cubicBezTo>
                <a:cubicBezTo>
                  <a:pt x="1876257" y="1063967"/>
                  <a:pt x="1831216" y="1102248"/>
                  <a:pt x="1831216" y="1163498"/>
                </a:cubicBezTo>
                <a:lnTo>
                  <a:pt x="1831216" y="1184838"/>
                </a:lnTo>
                <a:lnTo>
                  <a:pt x="2029626" y="1184838"/>
                </a:lnTo>
                <a:close/>
                <a:moveTo>
                  <a:pt x="1030899" y="1425438"/>
                </a:moveTo>
                <a:lnTo>
                  <a:pt x="1055578" y="1425438"/>
                </a:lnTo>
                <a:lnTo>
                  <a:pt x="1055578" y="1389030"/>
                </a:lnTo>
                <a:cubicBezTo>
                  <a:pt x="1055578" y="1389030"/>
                  <a:pt x="1023813" y="1382514"/>
                  <a:pt x="1023813" y="1349446"/>
                </a:cubicBezTo>
                <a:lnTo>
                  <a:pt x="1023650" y="1349446"/>
                </a:lnTo>
                <a:lnTo>
                  <a:pt x="1021858" y="1317681"/>
                </a:lnTo>
                <a:lnTo>
                  <a:pt x="1052402" y="1292920"/>
                </a:lnTo>
                <a:lnTo>
                  <a:pt x="1058510" y="1227517"/>
                </a:lnTo>
                <a:lnTo>
                  <a:pt x="1013876" y="1227517"/>
                </a:lnTo>
                <a:lnTo>
                  <a:pt x="1008093" y="1273861"/>
                </a:lnTo>
                <a:lnTo>
                  <a:pt x="964925" y="1273861"/>
                </a:lnTo>
                <a:lnTo>
                  <a:pt x="958572" y="1227517"/>
                </a:lnTo>
                <a:lnTo>
                  <a:pt x="933893" y="1227517"/>
                </a:lnTo>
                <a:lnTo>
                  <a:pt x="909296" y="1227517"/>
                </a:lnTo>
                <a:lnTo>
                  <a:pt x="902943" y="1273861"/>
                </a:lnTo>
                <a:lnTo>
                  <a:pt x="859775" y="1273861"/>
                </a:lnTo>
                <a:lnTo>
                  <a:pt x="853992" y="1227517"/>
                </a:lnTo>
                <a:lnTo>
                  <a:pt x="809358" y="1227517"/>
                </a:lnTo>
                <a:lnTo>
                  <a:pt x="815385" y="1292920"/>
                </a:lnTo>
                <a:lnTo>
                  <a:pt x="845929" y="1317681"/>
                </a:lnTo>
                <a:lnTo>
                  <a:pt x="844137" y="1349446"/>
                </a:lnTo>
                <a:lnTo>
                  <a:pt x="843974" y="1349446"/>
                </a:lnTo>
                <a:cubicBezTo>
                  <a:pt x="843974" y="1382514"/>
                  <a:pt x="812209" y="1389030"/>
                  <a:pt x="812209" y="1389030"/>
                </a:cubicBezTo>
                <a:lnTo>
                  <a:pt x="812209" y="1425438"/>
                </a:lnTo>
                <a:lnTo>
                  <a:pt x="836888" y="1425438"/>
                </a:lnTo>
                <a:cubicBezTo>
                  <a:pt x="835829" y="1548263"/>
                  <a:pt x="774824" y="1725821"/>
                  <a:pt x="774824" y="1859153"/>
                </a:cubicBezTo>
                <a:lnTo>
                  <a:pt x="933812" y="1859153"/>
                </a:lnTo>
                <a:lnTo>
                  <a:pt x="1092882" y="1859153"/>
                </a:lnTo>
                <a:cubicBezTo>
                  <a:pt x="1092963" y="1725740"/>
                  <a:pt x="1031958" y="1548263"/>
                  <a:pt x="1030899" y="1425438"/>
                </a:cubicBezTo>
                <a:moveTo>
                  <a:pt x="1482289" y="622107"/>
                </a:moveTo>
                <a:cubicBezTo>
                  <a:pt x="1482289" y="594414"/>
                  <a:pt x="1459891" y="572016"/>
                  <a:pt x="1432198" y="572016"/>
                </a:cubicBezTo>
                <a:cubicBezTo>
                  <a:pt x="1404505" y="572016"/>
                  <a:pt x="1382107" y="594414"/>
                  <a:pt x="1382107" y="622107"/>
                </a:cubicBezTo>
                <a:cubicBezTo>
                  <a:pt x="1382107" y="649800"/>
                  <a:pt x="1404505" y="672198"/>
                  <a:pt x="1432198" y="672198"/>
                </a:cubicBezTo>
                <a:cubicBezTo>
                  <a:pt x="1459809" y="672198"/>
                  <a:pt x="1482289" y="649718"/>
                  <a:pt x="1482289" y="622107"/>
                </a:cubicBezTo>
                <a:moveTo>
                  <a:pt x="1636879" y="1314016"/>
                </a:moveTo>
                <a:lnTo>
                  <a:pt x="1227517" y="1314016"/>
                </a:lnTo>
                <a:lnTo>
                  <a:pt x="1227517" y="1375836"/>
                </a:lnTo>
                <a:cubicBezTo>
                  <a:pt x="1227517" y="1375836"/>
                  <a:pt x="1253010" y="1387157"/>
                  <a:pt x="1253010" y="1415501"/>
                </a:cubicBezTo>
                <a:cubicBezTo>
                  <a:pt x="1253010" y="1472189"/>
                  <a:pt x="1208865" y="1696907"/>
                  <a:pt x="1217336" y="1859072"/>
                </a:cubicBezTo>
                <a:lnTo>
                  <a:pt x="1359871" y="1859072"/>
                </a:lnTo>
                <a:lnTo>
                  <a:pt x="1370623" y="1705133"/>
                </a:lnTo>
                <a:cubicBezTo>
                  <a:pt x="1375347" y="1666282"/>
                  <a:pt x="1400351" y="1643558"/>
                  <a:pt x="1432117" y="1643558"/>
                </a:cubicBezTo>
                <a:cubicBezTo>
                  <a:pt x="1463963" y="1643558"/>
                  <a:pt x="1488886" y="1666201"/>
                  <a:pt x="1493610" y="1705133"/>
                </a:cubicBezTo>
                <a:lnTo>
                  <a:pt x="1504362" y="1859072"/>
                </a:lnTo>
                <a:lnTo>
                  <a:pt x="1646897" y="1859072"/>
                </a:lnTo>
                <a:cubicBezTo>
                  <a:pt x="1655368" y="1696907"/>
                  <a:pt x="1611223" y="1472271"/>
                  <a:pt x="1611223" y="1415501"/>
                </a:cubicBezTo>
                <a:cubicBezTo>
                  <a:pt x="1611223" y="1387157"/>
                  <a:pt x="1636716" y="1375836"/>
                  <a:pt x="1636716" y="1375836"/>
                </a:cubicBezTo>
                <a:lnTo>
                  <a:pt x="1636879" y="1314016"/>
                </a:lnTo>
                <a:moveTo>
                  <a:pt x="1033180" y="1184838"/>
                </a:moveTo>
                <a:lnTo>
                  <a:pt x="1033180" y="1163498"/>
                </a:lnTo>
                <a:cubicBezTo>
                  <a:pt x="1033180" y="1102248"/>
                  <a:pt x="988138" y="1063967"/>
                  <a:pt x="933975" y="1063967"/>
                </a:cubicBezTo>
                <a:cubicBezTo>
                  <a:pt x="879811" y="1063967"/>
                  <a:pt x="834770" y="1102248"/>
                  <a:pt x="834770" y="1163498"/>
                </a:cubicBezTo>
                <a:lnTo>
                  <a:pt x="834770" y="1184838"/>
                </a:lnTo>
                <a:lnTo>
                  <a:pt x="1033180" y="1184838"/>
                </a:lnTo>
                <a:close/>
                <a:moveTo>
                  <a:pt x="1588254" y="1265146"/>
                </a:moveTo>
                <a:cubicBezTo>
                  <a:pt x="1588254" y="1265146"/>
                  <a:pt x="1578236" y="1188340"/>
                  <a:pt x="1578236" y="1162846"/>
                </a:cubicBezTo>
                <a:cubicBezTo>
                  <a:pt x="1578236" y="1126032"/>
                  <a:pt x="1613585" y="1111860"/>
                  <a:pt x="1613585" y="1111860"/>
                </a:cubicBezTo>
                <a:lnTo>
                  <a:pt x="1617983" y="1029840"/>
                </a:lnTo>
                <a:lnTo>
                  <a:pt x="1550950" y="1029840"/>
                </a:lnTo>
                <a:lnTo>
                  <a:pt x="1544027" y="1081316"/>
                </a:lnTo>
                <a:lnTo>
                  <a:pt x="1484814" y="1081316"/>
                </a:lnTo>
                <a:lnTo>
                  <a:pt x="1477972" y="1029840"/>
                </a:lnTo>
                <a:lnTo>
                  <a:pt x="1386505" y="1029840"/>
                </a:lnTo>
                <a:lnTo>
                  <a:pt x="1379663" y="1081316"/>
                </a:lnTo>
                <a:lnTo>
                  <a:pt x="1320450" y="1081316"/>
                </a:lnTo>
                <a:lnTo>
                  <a:pt x="1313608" y="1029840"/>
                </a:lnTo>
                <a:lnTo>
                  <a:pt x="1246494" y="1029840"/>
                </a:lnTo>
                <a:lnTo>
                  <a:pt x="1250893" y="1111860"/>
                </a:lnTo>
                <a:cubicBezTo>
                  <a:pt x="1250893" y="1111860"/>
                  <a:pt x="1286241" y="1126032"/>
                  <a:pt x="1286241" y="1162846"/>
                </a:cubicBezTo>
                <a:cubicBezTo>
                  <a:pt x="1286241" y="1188340"/>
                  <a:pt x="1276223" y="1265146"/>
                  <a:pt x="1276223" y="1265146"/>
                </a:cubicBezTo>
                <a:lnTo>
                  <a:pt x="1588254" y="1265146"/>
                </a:lnTo>
                <a:close/>
                <a:moveTo>
                  <a:pt x="1795705" y="720009"/>
                </a:moveTo>
                <a:cubicBezTo>
                  <a:pt x="1768500" y="718543"/>
                  <a:pt x="1743577" y="728153"/>
                  <a:pt x="1724925" y="744688"/>
                </a:cubicBezTo>
                <a:cubicBezTo>
                  <a:pt x="1723622" y="745828"/>
                  <a:pt x="1724762" y="747945"/>
                  <a:pt x="1726473" y="747376"/>
                </a:cubicBezTo>
                <a:cubicBezTo>
                  <a:pt x="1738120" y="744036"/>
                  <a:pt x="1750908" y="743466"/>
                  <a:pt x="1764184" y="746642"/>
                </a:cubicBezTo>
                <a:cubicBezTo>
                  <a:pt x="1792284" y="753403"/>
                  <a:pt x="1814275" y="776941"/>
                  <a:pt x="1818917" y="805448"/>
                </a:cubicBezTo>
                <a:cubicBezTo>
                  <a:pt x="1826411" y="851386"/>
                  <a:pt x="1791143" y="891133"/>
                  <a:pt x="1746591" y="891133"/>
                </a:cubicBezTo>
                <a:cubicBezTo>
                  <a:pt x="1739586" y="891133"/>
                  <a:pt x="1732826" y="890155"/>
                  <a:pt x="1726392" y="888282"/>
                </a:cubicBezTo>
                <a:cubicBezTo>
                  <a:pt x="1724762" y="887793"/>
                  <a:pt x="1723704" y="889911"/>
                  <a:pt x="1724925" y="891051"/>
                </a:cubicBezTo>
                <a:cubicBezTo>
                  <a:pt x="1742274" y="906527"/>
                  <a:pt x="1765080" y="915893"/>
                  <a:pt x="1790085" y="915893"/>
                </a:cubicBezTo>
                <a:cubicBezTo>
                  <a:pt x="1845796" y="915893"/>
                  <a:pt x="1890593" y="869467"/>
                  <a:pt x="1887986" y="813186"/>
                </a:cubicBezTo>
                <a:cubicBezTo>
                  <a:pt x="1885787" y="763665"/>
                  <a:pt x="1845225" y="722778"/>
                  <a:pt x="1795705" y="720009"/>
                </a:cubicBezTo>
                <a:moveTo>
                  <a:pt x="1583041" y="967450"/>
                </a:moveTo>
                <a:lnTo>
                  <a:pt x="1583041" y="981948"/>
                </a:lnTo>
                <a:lnTo>
                  <a:pt x="1281273" y="981948"/>
                </a:lnTo>
                <a:lnTo>
                  <a:pt x="1281273" y="967450"/>
                </a:lnTo>
                <a:cubicBezTo>
                  <a:pt x="1281273" y="932509"/>
                  <a:pt x="1432198" y="702416"/>
                  <a:pt x="1432198" y="702416"/>
                </a:cubicBezTo>
                <a:cubicBezTo>
                  <a:pt x="1432198" y="702416"/>
                  <a:pt x="1583041" y="932509"/>
                  <a:pt x="1583041" y="967450"/>
                </a:cubicBezTo>
                <a:close/>
              </a:path>
            </a:pathLst>
          </a:custGeom>
          <a:solidFill>
            <a:srgbClr val="0D142D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76356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991F9A-7F11-4119-AA5A-7CE875573D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4B70EE-0C00-41A0-80F0-917877BF5A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0842" y="1021080"/>
            <a:ext cx="10752001" cy="3634676"/>
          </a:xfrm>
        </p:spPr>
        <p:txBody>
          <a:bodyPr anchor="b" anchorCtr="0">
            <a:normAutofit/>
          </a:bodyPr>
          <a:lstStyle>
            <a:lvl1pPr algn="l">
              <a:defRPr sz="130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titel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A8F5DFB3-8199-4CB6-9066-2BB37E46567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3999" y="5327667"/>
            <a:ext cx="4097591" cy="81033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500" b="1">
                <a:solidFill>
                  <a:schemeClr val="bg1"/>
                </a:solidFill>
                <a:latin typeface="KBH" panose="00000500000000000000" pitchFamily="2" charset="0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2pPr>
            <a:lvl3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3pPr>
            <a:lvl4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4pPr>
            <a:lvl5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5pPr>
            <a:lvl6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6pPr>
            <a:lvl7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7pPr>
            <a:lvl8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8pPr>
            <a:lvl9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9pPr>
          </a:lstStyle>
          <a:p>
            <a:r>
              <a:rPr lang="da-DK" dirty="0"/>
              <a:t>Undertitel eller oplægsholder (hvis ingen undertitel)</a:t>
            </a:r>
          </a:p>
        </p:txBody>
      </p:sp>
      <p:sp>
        <p:nvSpPr>
          <p:cNvPr id="15" name="Graphic 7">
            <a:extLst>
              <a:ext uri="{FF2B5EF4-FFF2-40B4-BE49-F238E27FC236}">
                <a16:creationId xmlns:a16="http://schemas.microsoft.com/office/drawing/2014/main" id="{A2506A83-7F56-4B42-B699-2119B672DFA1}"/>
              </a:ext>
            </a:extLst>
          </p:cNvPr>
          <p:cNvSpPr/>
          <p:nvPr userDrawn="1"/>
        </p:nvSpPr>
        <p:spPr>
          <a:xfrm>
            <a:off x="10442659" y="5068883"/>
            <a:ext cx="1026802" cy="1069115"/>
          </a:xfrm>
          <a:custGeom>
            <a:avLst/>
            <a:gdLst>
              <a:gd name="connsiteX0" fmla="*/ 1894258 w 2964740"/>
              <a:gd name="connsiteY0" fmla="*/ 2907646 h 3086914"/>
              <a:gd name="connsiteX1" fmla="*/ 1781451 w 2964740"/>
              <a:gd name="connsiteY1" fmla="*/ 2940795 h 3086914"/>
              <a:gd name="connsiteX2" fmla="*/ 1810447 w 2964740"/>
              <a:gd name="connsiteY2" fmla="*/ 3043421 h 3086914"/>
              <a:gd name="connsiteX3" fmla="*/ 1750745 w 2964740"/>
              <a:gd name="connsiteY3" fmla="*/ 3061014 h 3086914"/>
              <a:gd name="connsiteX4" fmla="*/ 1682328 w 2964740"/>
              <a:gd name="connsiteY4" fmla="*/ 2813898 h 3086914"/>
              <a:gd name="connsiteX5" fmla="*/ 1740727 w 2964740"/>
              <a:gd name="connsiteY5" fmla="*/ 2796712 h 3086914"/>
              <a:gd name="connsiteX6" fmla="*/ 1767767 w 2964740"/>
              <a:gd name="connsiteY6" fmla="*/ 2892170 h 3086914"/>
              <a:gd name="connsiteX7" fmla="*/ 1879515 w 2964740"/>
              <a:gd name="connsiteY7" fmla="*/ 2859347 h 3086914"/>
              <a:gd name="connsiteX8" fmla="*/ 1850357 w 2964740"/>
              <a:gd name="connsiteY8" fmla="*/ 2764458 h 3086914"/>
              <a:gd name="connsiteX9" fmla="*/ 1908430 w 2964740"/>
              <a:gd name="connsiteY9" fmla="*/ 2747354 h 3086914"/>
              <a:gd name="connsiteX10" fmla="*/ 1984992 w 2964740"/>
              <a:gd name="connsiteY10" fmla="*/ 2992108 h 3086914"/>
              <a:gd name="connsiteX11" fmla="*/ 1925616 w 2964740"/>
              <a:gd name="connsiteY11" fmla="*/ 3009619 h 3086914"/>
              <a:gd name="connsiteX12" fmla="*/ 1894258 w 2964740"/>
              <a:gd name="connsiteY12" fmla="*/ 2907646 h 3086914"/>
              <a:gd name="connsiteX13" fmla="*/ 2725688 w 2964740"/>
              <a:gd name="connsiteY13" fmla="*/ 960446 h 3086914"/>
              <a:gd name="connsiteX14" fmla="*/ 2614266 w 2964740"/>
              <a:gd name="connsiteY14" fmla="*/ 926237 h 3086914"/>
              <a:gd name="connsiteX15" fmla="*/ 2649452 w 2964740"/>
              <a:gd name="connsiteY15" fmla="*/ 814815 h 3086914"/>
              <a:gd name="connsiteX16" fmla="*/ 2761037 w 2964740"/>
              <a:gd name="connsiteY16" fmla="*/ 849431 h 3086914"/>
              <a:gd name="connsiteX17" fmla="*/ 2725688 w 2964740"/>
              <a:gd name="connsiteY17" fmla="*/ 960446 h 3086914"/>
              <a:gd name="connsiteX18" fmla="*/ 2810558 w 2964740"/>
              <a:gd name="connsiteY18" fmla="*/ 823449 h 3086914"/>
              <a:gd name="connsiteX19" fmla="*/ 2621678 w 2964740"/>
              <a:gd name="connsiteY19" fmla="*/ 761873 h 3086914"/>
              <a:gd name="connsiteX20" fmla="*/ 2564664 w 2964740"/>
              <a:gd name="connsiteY20" fmla="*/ 952220 h 3086914"/>
              <a:gd name="connsiteX21" fmla="*/ 2753544 w 2964740"/>
              <a:gd name="connsiteY21" fmla="*/ 1013795 h 3086914"/>
              <a:gd name="connsiteX22" fmla="*/ 2810558 w 2964740"/>
              <a:gd name="connsiteY22" fmla="*/ 823449 h 3086914"/>
              <a:gd name="connsiteX23" fmla="*/ 1727043 w 2964740"/>
              <a:gd name="connsiteY23" fmla="*/ 133332 h 3086914"/>
              <a:gd name="connsiteX24" fmla="*/ 1707169 w 2964740"/>
              <a:gd name="connsiteY24" fmla="*/ 280592 h 3086914"/>
              <a:gd name="connsiteX25" fmla="*/ 1646816 w 2964740"/>
              <a:gd name="connsiteY25" fmla="*/ 272365 h 3086914"/>
              <a:gd name="connsiteX26" fmla="*/ 1663594 w 2964740"/>
              <a:gd name="connsiteY26" fmla="*/ 138300 h 3086914"/>
              <a:gd name="connsiteX27" fmla="*/ 1617006 w 2964740"/>
              <a:gd name="connsiteY27" fmla="*/ 58969 h 3086914"/>
              <a:gd name="connsiteX28" fmla="*/ 1551602 w 2964740"/>
              <a:gd name="connsiteY28" fmla="*/ 124210 h 3086914"/>
              <a:gd name="connsiteX29" fmla="*/ 1534824 w 2964740"/>
              <a:gd name="connsiteY29" fmla="*/ 258274 h 3086914"/>
              <a:gd name="connsiteX30" fmla="*/ 1474389 w 2964740"/>
              <a:gd name="connsiteY30" fmla="*/ 251433 h 3086914"/>
              <a:gd name="connsiteX31" fmla="*/ 1491249 w 2964740"/>
              <a:gd name="connsiteY31" fmla="*/ 104906 h 3086914"/>
              <a:gd name="connsiteX32" fmla="*/ 1623929 w 2964740"/>
              <a:gd name="connsiteY32" fmla="*/ 3014 h 3086914"/>
              <a:gd name="connsiteX33" fmla="*/ 1727043 w 2964740"/>
              <a:gd name="connsiteY33" fmla="*/ 133332 h 3086914"/>
              <a:gd name="connsiteX34" fmla="*/ 1289662 w 2964740"/>
              <a:gd name="connsiteY34" fmla="*/ 2830106 h 3086914"/>
              <a:gd name="connsiteX35" fmla="*/ 1344477 w 2964740"/>
              <a:gd name="connsiteY35" fmla="*/ 2831165 h 3086914"/>
              <a:gd name="connsiteX36" fmla="*/ 1474226 w 2964740"/>
              <a:gd name="connsiteY36" fmla="*/ 2988687 h 3086914"/>
              <a:gd name="connsiteX37" fmla="*/ 1473574 w 2964740"/>
              <a:gd name="connsiteY37" fmla="*/ 2833038 h 3086914"/>
              <a:gd name="connsiteX38" fmla="*/ 1533357 w 2964740"/>
              <a:gd name="connsiteY38" fmla="*/ 2834016 h 3086914"/>
              <a:gd name="connsiteX39" fmla="*/ 1533439 w 2964740"/>
              <a:gd name="connsiteY39" fmla="*/ 3090336 h 3086914"/>
              <a:gd name="connsiteX40" fmla="*/ 1473981 w 2964740"/>
              <a:gd name="connsiteY40" fmla="*/ 3089440 h 3086914"/>
              <a:gd name="connsiteX41" fmla="*/ 1473900 w 2964740"/>
              <a:gd name="connsiteY41" fmla="*/ 3083250 h 3086914"/>
              <a:gd name="connsiteX42" fmla="*/ 1459239 w 2964740"/>
              <a:gd name="connsiteY42" fmla="*/ 3051647 h 3086914"/>
              <a:gd name="connsiteX43" fmla="*/ 1345699 w 2964740"/>
              <a:gd name="connsiteY43" fmla="*/ 2912858 h 3086914"/>
              <a:gd name="connsiteX44" fmla="*/ 1341708 w 2964740"/>
              <a:gd name="connsiteY44" fmla="*/ 3087485 h 3086914"/>
              <a:gd name="connsiteX45" fmla="*/ 1281273 w 2964740"/>
              <a:gd name="connsiteY45" fmla="*/ 3086507 h 3086914"/>
              <a:gd name="connsiteX46" fmla="*/ 1289662 w 2964740"/>
              <a:gd name="connsiteY46" fmla="*/ 2830106 h 3086914"/>
              <a:gd name="connsiteX47" fmla="*/ 1926593 w 2964740"/>
              <a:gd name="connsiteY47" fmla="*/ 75177 h 3086914"/>
              <a:gd name="connsiteX48" fmla="*/ 1983281 w 2964740"/>
              <a:gd name="connsiteY48" fmla="*/ 95458 h 3086914"/>
              <a:gd name="connsiteX49" fmla="*/ 1936693 w 2964740"/>
              <a:gd name="connsiteY49" fmla="*/ 258274 h 3086914"/>
              <a:gd name="connsiteX50" fmla="*/ 2065626 w 2964740"/>
              <a:gd name="connsiteY50" fmla="*/ 137975 h 3086914"/>
              <a:gd name="connsiteX51" fmla="*/ 2099916 w 2964740"/>
              <a:gd name="connsiteY51" fmla="*/ 153857 h 3086914"/>
              <a:gd name="connsiteX52" fmla="*/ 2091690 w 2964740"/>
              <a:gd name="connsiteY52" fmla="*/ 329950 h 3086914"/>
              <a:gd name="connsiteX53" fmla="*/ 2184949 w 2964740"/>
              <a:gd name="connsiteY53" fmla="*/ 189369 h 3086914"/>
              <a:gd name="connsiteX54" fmla="*/ 2237565 w 2964740"/>
              <a:gd name="connsiteY54" fmla="*/ 219994 h 3086914"/>
              <a:gd name="connsiteX55" fmla="*/ 2089979 w 2964740"/>
              <a:gd name="connsiteY55" fmla="*/ 428829 h 3086914"/>
              <a:gd name="connsiteX56" fmla="*/ 2035816 w 2964740"/>
              <a:gd name="connsiteY56" fmla="*/ 403742 h 3086914"/>
              <a:gd name="connsiteX57" fmla="*/ 2043065 w 2964740"/>
              <a:gd name="connsiteY57" fmla="*/ 232700 h 3086914"/>
              <a:gd name="connsiteX58" fmla="*/ 1915760 w 2964740"/>
              <a:gd name="connsiteY58" fmla="*/ 348194 h 3086914"/>
              <a:gd name="connsiteX59" fmla="*/ 1860538 w 2964740"/>
              <a:gd name="connsiteY59" fmla="*/ 322701 h 3086914"/>
              <a:gd name="connsiteX60" fmla="*/ 1926593 w 2964740"/>
              <a:gd name="connsiteY60" fmla="*/ 75177 h 3086914"/>
              <a:gd name="connsiteX61" fmla="*/ 2387594 w 2964740"/>
              <a:gd name="connsiteY61" fmla="*/ 324085 h 3086914"/>
              <a:gd name="connsiteX62" fmla="*/ 2434183 w 2964740"/>
              <a:gd name="connsiteY62" fmla="*/ 362122 h 3086914"/>
              <a:gd name="connsiteX63" fmla="*/ 2336281 w 2964740"/>
              <a:gd name="connsiteY63" fmla="*/ 498875 h 3086914"/>
              <a:gd name="connsiteX64" fmla="*/ 2498120 w 2964740"/>
              <a:gd name="connsiteY64" fmla="*/ 428910 h 3086914"/>
              <a:gd name="connsiteX65" fmla="*/ 2525080 w 2964740"/>
              <a:gd name="connsiteY65" fmla="*/ 455299 h 3086914"/>
              <a:gd name="connsiteX66" fmla="*/ 2458210 w 2964740"/>
              <a:gd name="connsiteY66" fmla="*/ 618360 h 3086914"/>
              <a:gd name="connsiteX67" fmla="*/ 2592927 w 2964740"/>
              <a:gd name="connsiteY67" fmla="*/ 517527 h 3086914"/>
              <a:gd name="connsiteX68" fmla="*/ 2632348 w 2964740"/>
              <a:gd name="connsiteY68" fmla="*/ 563871 h 3086914"/>
              <a:gd name="connsiteX69" fmla="*/ 2423269 w 2964740"/>
              <a:gd name="connsiteY69" fmla="*/ 710886 h 3086914"/>
              <a:gd name="connsiteX70" fmla="*/ 2380671 w 2964740"/>
              <a:gd name="connsiteY70" fmla="*/ 669021 h 3086914"/>
              <a:gd name="connsiteX71" fmla="*/ 2444934 w 2964740"/>
              <a:gd name="connsiteY71" fmla="*/ 510359 h 3086914"/>
              <a:gd name="connsiteX72" fmla="*/ 2286271 w 2964740"/>
              <a:gd name="connsiteY72" fmla="*/ 576414 h 3086914"/>
              <a:gd name="connsiteX73" fmla="*/ 2242859 w 2964740"/>
              <a:gd name="connsiteY73" fmla="*/ 533816 h 3086914"/>
              <a:gd name="connsiteX74" fmla="*/ 2387594 w 2964740"/>
              <a:gd name="connsiteY74" fmla="*/ 324085 h 3086914"/>
              <a:gd name="connsiteX75" fmla="*/ 405208 w 2964740"/>
              <a:gd name="connsiteY75" fmla="*/ 2548456 h 3086914"/>
              <a:gd name="connsiteX76" fmla="*/ 293298 w 2964740"/>
              <a:gd name="connsiteY76" fmla="*/ 2515876 h 3086914"/>
              <a:gd name="connsiteX77" fmla="*/ 287026 w 2964740"/>
              <a:gd name="connsiteY77" fmla="*/ 2500971 h 3086914"/>
              <a:gd name="connsiteX78" fmla="*/ 448458 w 2964740"/>
              <a:gd name="connsiteY78" fmla="*/ 2484355 h 3086914"/>
              <a:gd name="connsiteX79" fmla="*/ 405208 w 2964740"/>
              <a:gd name="connsiteY79" fmla="*/ 2548456 h 3086914"/>
              <a:gd name="connsiteX80" fmla="*/ 326773 w 2964740"/>
              <a:gd name="connsiteY80" fmla="*/ 2403884 h 3086914"/>
              <a:gd name="connsiteX81" fmla="*/ 438847 w 2964740"/>
              <a:gd name="connsiteY81" fmla="*/ 2436870 h 3086914"/>
              <a:gd name="connsiteX82" fmla="*/ 444548 w 2964740"/>
              <a:gd name="connsiteY82" fmla="*/ 2450228 h 3086914"/>
              <a:gd name="connsiteX83" fmla="*/ 283687 w 2964740"/>
              <a:gd name="connsiteY83" fmla="*/ 2466925 h 3086914"/>
              <a:gd name="connsiteX84" fmla="*/ 326773 w 2964740"/>
              <a:gd name="connsiteY84" fmla="*/ 2403884 h 3086914"/>
              <a:gd name="connsiteX85" fmla="*/ 541147 w 2964740"/>
              <a:gd name="connsiteY85" fmla="*/ 2474826 h 3086914"/>
              <a:gd name="connsiteX86" fmla="*/ 537482 w 2964740"/>
              <a:gd name="connsiteY86" fmla="*/ 2440617 h 3086914"/>
              <a:gd name="connsiteX87" fmla="*/ 501563 w 2964740"/>
              <a:gd name="connsiteY87" fmla="*/ 2444364 h 3086914"/>
              <a:gd name="connsiteX88" fmla="*/ 488042 w 2964740"/>
              <a:gd name="connsiteY88" fmla="*/ 2410237 h 3086914"/>
              <a:gd name="connsiteX89" fmla="*/ 298266 w 2964740"/>
              <a:gd name="connsiteY89" fmla="*/ 2351512 h 3086914"/>
              <a:gd name="connsiteX90" fmla="*/ 225858 w 2964740"/>
              <a:gd name="connsiteY90" fmla="*/ 2473034 h 3086914"/>
              <a:gd name="connsiteX91" fmla="*/ 189043 w 2964740"/>
              <a:gd name="connsiteY91" fmla="*/ 2476862 h 3086914"/>
              <a:gd name="connsiteX92" fmla="*/ 193767 w 2964740"/>
              <a:gd name="connsiteY92" fmla="*/ 2510663 h 3086914"/>
              <a:gd name="connsiteX93" fmla="*/ 230175 w 2964740"/>
              <a:gd name="connsiteY93" fmla="*/ 2506917 h 3086914"/>
              <a:gd name="connsiteX94" fmla="*/ 244021 w 2964740"/>
              <a:gd name="connsiteY94" fmla="*/ 2542592 h 3086914"/>
              <a:gd name="connsiteX95" fmla="*/ 433797 w 2964740"/>
              <a:gd name="connsiteY95" fmla="*/ 2601397 h 3086914"/>
              <a:gd name="connsiteX96" fmla="*/ 506205 w 2964740"/>
              <a:gd name="connsiteY96" fmla="*/ 2478491 h 3086914"/>
              <a:gd name="connsiteX97" fmla="*/ 541147 w 2964740"/>
              <a:gd name="connsiteY97" fmla="*/ 2474826 h 3086914"/>
              <a:gd name="connsiteX98" fmla="*/ 2267620 w 2964740"/>
              <a:gd name="connsiteY98" fmla="*/ 2527605 h 3086914"/>
              <a:gd name="connsiteX99" fmla="*/ 2316896 w 2964740"/>
              <a:gd name="connsiteY99" fmla="*/ 2483460 h 3086914"/>
              <a:gd name="connsiteX100" fmla="*/ 2507324 w 2964740"/>
              <a:gd name="connsiteY100" fmla="*/ 2557334 h 3086914"/>
              <a:gd name="connsiteX101" fmla="*/ 2423187 w 2964740"/>
              <a:gd name="connsiteY101" fmla="*/ 2370734 h 3086914"/>
              <a:gd name="connsiteX102" fmla="*/ 2463667 w 2964740"/>
              <a:gd name="connsiteY102" fmla="*/ 2319584 h 3086914"/>
              <a:gd name="connsiteX103" fmla="*/ 2581605 w 2964740"/>
              <a:gd name="connsiteY103" fmla="*/ 2583071 h 3086914"/>
              <a:gd name="connsiteX104" fmla="*/ 2537379 w 2964740"/>
              <a:gd name="connsiteY104" fmla="*/ 2629986 h 3086914"/>
              <a:gd name="connsiteX105" fmla="*/ 2267620 w 2964740"/>
              <a:gd name="connsiteY105" fmla="*/ 2527605 h 3086914"/>
              <a:gd name="connsiteX106" fmla="*/ 1337229 w 2964740"/>
              <a:gd name="connsiteY106" fmla="*/ 253632 h 3086914"/>
              <a:gd name="connsiteX107" fmla="*/ 1283065 w 2964740"/>
              <a:gd name="connsiteY107" fmla="*/ 262591 h 3086914"/>
              <a:gd name="connsiteX108" fmla="*/ 1126764 w 2964740"/>
              <a:gd name="connsiteY108" fmla="*/ 131377 h 3086914"/>
              <a:gd name="connsiteX109" fmla="*/ 1155842 w 2964740"/>
              <a:gd name="connsiteY109" fmla="*/ 284257 h 3086914"/>
              <a:gd name="connsiteX110" fmla="*/ 1096873 w 2964740"/>
              <a:gd name="connsiteY110" fmla="*/ 294194 h 3086914"/>
              <a:gd name="connsiteX111" fmla="*/ 1049877 w 2964740"/>
              <a:gd name="connsiteY111" fmla="*/ 42190 h 3086914"/>
              <a:gd name="connsiteX112" fmla="*/ 1108520 w 2964740"/>
              <a:gd name="connsiteY112" fmla="*/ 32254 h 3086914"/>
              <a:gd name="connsiteX113" fmla="*/ 1109742 w 2964740"/>
              <a:gd name="connsiteY113" fmla="*/ 38362 h 3086914"/>
              <a:gd name="connsiteX114" fmla="*/ 1129941 w 2964740"/>
              <a:gd name="connsiteY114" fmla="*/ 66788 h 3086914"/>
              <a:gd name="connsiteX115" fmla="*/ 1266938 w 2964740"/>
              <a:gd name="connsiteY115" fmla="*/ 182527 h 3086914"/>
              <a:gd name="connsiteX116" fmla="*/ 1238920 w 2964740"/>
              <a:gd name="connsiteY116" fmla="*/ 10100 h 3086914"/>
              <a:gd name="connsiteX117" fmla="*/ 1298540 w 2964740"/>
              <a:gd name="connsiteY117" fmla="*/ 0 h 3086914"/>
              <a:gd name="connsiteX118" fmla="*/ 1337229 w 2964740"/>
              <a:gd name="connsiteY118" fmla="*/ 253632 h 3086914"/>
              <a:gd name="connsiteX119" fmla="*/ 2523858 w 2964740"/>
              <a:gd name="connsiteY119" fmla="*/ 2233086 h 3086914"/>
              <a:gd name="connsiteX120" fmla="*/ 2548700 w 2964740"/>
              <a:gd name="connsiteY120" fmla="*/ 2184135 h 3086914"/>
              <a:gd name="connsiteX121" fmla="*/ 2747028 w 2964740"/>
              <a:gd name="connsiteY121" fmla="*/ 2135998 h 3086914"/>
              <a:gd name="connsiteX122" fmla="*/ 2606691 w 2964740"/>
              <a:gd name="connsiteY122" fmla="*/ 2068803 h 3086914"/>
              <a:gd name="connsiteX123" fmla="*/ 2633651 w 2964740"/>
              <a:gd name="connsiteY123" fmla="*/ 2015454 h 3086914"/>
              <a:gd name="connsiteX124" fmla="*/ 2864477 w 2964740"/>
              <a:gd name="connsiteY124" fmla="*/ 2127039 h 3086914"/>
              <a:gd name="connsiteX125" fmla="*/ 2837762 w 2964740"/>
              <a:gd name="connsiteY125" fmla="*/ 2180144 h 3086914"/>
              <a:gd name="connsiteX126" fmla="*/ 2832142 w 2964740"/>
              <a:gd name="connsiteY126" fmla="*/ 2177456 h 3086914"/>
              <a:gd name="connsiteX127" fmla="*/ 2797363 w 2964740"/>
              <a:gd name="connsiteY127" fmla="*/ 2176886 h 3086914"/>
              <a:gd name="connsiteX128" fmla="*/ 2622981 w 2964740"/>
              <a:gd name="connsiteY128" fmla="*/ 2218587 h 3086914"/>
              <a:gd name="connsiteX129" fmla="*/ 2778467 w 2964740"/>
              <a:gd name="connsiteY129" fmla="*/ 2298245 h 3086914"/>
              <a:gd name="connsiteX130" fmla="*/ 2751263 w 2964740"/>
              <a:gd name="connsiteY130" fmla="*/ 2352245 h 3086914"/>
              <a:gd name="connsiteX131" fmla="*/ 2523858 w 2964740"/>
              <a:gd name="connsiteY131" fmla="*/ 2233086 h 3086914"/>
              <a:gd name="connsiteX132" fmla="*/ 230989 w 2964740"/>
              <a:gd name="connsiteY132" fmla="*/ 2015454 h 3086914"/>
              <a:gd name="connsiteX133" fmla="*/ 257542 w 2964740"/>
              <a:gd name="connsiteY133" fmla="*/ 2070513 h 3086914"/>
              <a:gd name="connsiteX134" fmla="*/ 168436 w 2964740"/>
              <a:gd name="connsiteY134" fmla="*/ 2113437 h 3086914"/>
              <a:gd name="connsiteX135" fmla="*/ 298755 w 2964740"/>
              <a:gd name="connsiteY135" fmla="*/ 2155953 h 3086914"/>
              <a:gd name="connsiteX136" fmla="*/ 326936 w 2964740"/>
              <a:gd name="connsiteY136" fmla="*/ 2214352 h 3086914"/>
              <a:gd name="connsiteX137" fmla="*/ 173894 w 2964740"/>
              <a:gd name="connsiteY137" fmla="*/ 2171021 h 3086914"/>
              <a:gd name="connsiteX138" fmla="*/ 101404 w 2964740"/>
              <a:gd name="connsiteY138" fmla="*/ 2336933 h 3086914"/>
              <a:gd name="connsiteX139" fmla="*/ 68336 w 2964740"/>
              <a:gd name="connsiteY139" fmla="*/ 2268353 h 3086914"/>
              <a:gd name="connsiteX140" fmla="*/ 128608 w 2964740"/>
              <a:gd name="connsiteY140" fmla="*/ 2132740 h 3086914"/>
              <a:gd name="connsiteX141" fmla="*/ 26634 w 2964740"/>
              <a:gd name="connsiteY141" fmla="*/ 2181935 h 3086914"/>
              <a:gd name="connsiteX142" fmla="*/ 0 w 2964740"/>
              <a:gd name="connsiteY142" fmla="*/ 2126876 h 3086914"/>
              <a:gd name="connsiteX143" fmla="*/ 230989 w 2964740"/>
              <a:gd name="connsiteY143" fmla="*/ 2015454 h 3086914"/>
              <a:gd name="connsiteX144" fmla="*/ 682542 w 2964740"/>
              <a:gd name="connsiteY144" fmla="*/ 2722349 h 3086914"/>
              <a:gd name="connsiteX145" fmla="*/ 731248 w 2964740"/>
              <a:gd name="connsiteY145" fmla="*/ 2719173 h 3086914"/>
              <a:gd name="connsiteX146" fmla="*/ 714959 w 2964740"/>
              <a:gd name="connsiteY146" fmla="*/ 2674783 h 3086914"/>
              <a:gd name="connsiteX147" fmla="*/ 681972 w 2964740"/>
              <a:gd name="connsiteY147" fmla="*/ 2652303 h 3086914"/>
              <a:gd name="connsiteX148" fmla="*/ 649555 w 2964740"/>
              <a:gd name="connsiteY148" fmla="*/ 2699869 h 3086914"/>
              <a:gd name="connsiteX149" fmla="*/ 682542 w 2964740"/>
              <a:gd name="connsiteY149" fmla="*/ 2722349 h 3086914"/>
              <a:gd name="connsiteX150" fmla="*/ 635465 w 2964740"/>
              <a:gd name="connsiteY150" fmla="*/ 2819273 h 3086914"/>
              <a:gd name="connsiteX151" fmla="*/ 686207 w 2964740"/>
              <a:gd name="connsiteY151" fmla="*/ 2815771 h 3086914"/>
              <a:gd name="connsiteX152" fmla="*/ 670162 w 2964740"/>
              <a:gd name="connsiteY152" fmla="*/ 2768449 h 3086914"/>
              <a:gd name="connsiteX153" fmla="*/ 624225 w 2964740"/>
              <a:gd name="connsiteY153" fmla="*/ 2737092 h 3086914"/>
              <a:gd name="connsiteX154" fmla="*/ 589527 w 2964740"/>
              <a:gd name="connsiteY154" fmla="*/ 2787916 h 3086914"/>
              <a:gd name="connsiteX155" fmla="*/ 635465 w 2964740"/>
              <a:gd name="connsiteY155" fmla="*/ 2819273 h 3086914"/>
              <a:gd name="connsiteX156" fmla="*/ 657456 w 2964740"/>
              <a:gd name="connsiteY156" fmla="*/ 2579732 h 3086914"/>
              <a:gd name="connsiteX157" fmla="*/ 741267 w 2964740"/>
              <a:gd name="connsiteY157" fmla="*/ 2636909 h 3086914"/>
              <a:gd name="connsiteX158" fmla="*/ 786226 w 2964740"/>
              <a:gd name="connsiteY158" fmla="*/ 2746458 h 3086914"/>
              <a:gd name="connsiteX159" fmla="*/ 727420 w 2964740"/>
              <a:gd name="connsiteY159" fmla="*/ 2771544 h 3086914"/>
              <a:gd name="connsiteX160" fmla="*/ 735158 w 2964740"/>
              <a:gd name="connsiteY160" fmla="*/ 2851771 h 3086914"/>
              <a:gd name="connsiteX161" fmla="*/ 609727 w 2964740"/>
              <a:gd name="connsiteY161" fmla="*/ 2857554 h 3086914"/>
              <a:gd name="connsiteX162" fmla="*/ 512884 w 2964740"/>
              <a:gd name="connsiteY162" fmla="*/ 2791499 h 3086914"/>
              <a:gd name="connsiteX163" fmla="*/ 657456 w 2964740"/>
              <a:gd name="connsiteY163" fmla="*/ 2579732 h 3086914"/>
              <a:gd name="connsiteX164" fmla="*/ 2886469 w 2964740"/>
              <a:gd name="connsiteY164" fmla="*/ 1944105 h 3086914"/>
              <a:gd name="connsiteX165" fmla="*/ 2857961 w 2964740"/>
              <a:gd name="connsiteY165" fmla="*/ 1893688 h 3086914"/>
              <a:gd name="connsiteX166" fmla="*/ 2907564 w 2964740"/>
              <a:gd name="connsiteY166" fmla="*/ 1831786 h 3086914"/>
              <a:gd name="connsiteX167" fmla="*/ 2887446 w 2964740"/>
              <a:gd name="connsiteY167" fmla="*/ 1784465 h 3086914"/>
              <a:gd name="connsiteX168" fmla="*/ 2842568 w 2964740"/>
              <a:gd name="connsiteY168" fmla="*/ 1829262 h 3086914"/>
              <a:gd name="connsiteX169" fmla="*/ 2743933 w 2964740"/>
              <a:gd name="connsiteY169" fmla="*/ 1905091 h 3086914"/>
              <a:gd name="connsiteX170" fmla="*/ 2685941 w 2964740"/>
              <a:gd name="connsiteY170" fmla="*/ 1792039 h 3086914"/>
              <a:gd name="connsiteX171" fmla="*/ 2745318 w 2964740"/>
              <a:gd name="connsiteY171" fmla="*/ 1701468 h 3086914"/>
              <a:gd name="connsiteX172" fmla="*/ 2772603 w 2964740"/>
              <a:gd name="connsiteY172" fmla="*/ 1750501 h 3086914"/>
              <a:gd name="connsiteX173" fmla="*/ 2735544 w 2964740"/>
              <a:gd name="connsiteY173" fmla="*/ 1803687 h 3086914"/>
              <a:gd name="connsiteX174" fmla="*/ 2751019 w 2964740"/>
              <a:gd name="connsiteY174" fmla="*/ 1846366 h 3086914"/>
              <a:gd name="connsiteX175" fmla="*/ 2792558 w 2964740"/>
              <a:gd name="connsiteY175" fmla="*/ 1804094 h 3086914"/>
              <a:gd name="connsiteX176" fmla="*/ 2894125 w 2964740"/>
              <a:gd name="connsiteY176" fmla="*/ 1725333 h 3086914"/>
              <a:gd name="connsiteX177" fmla="*/ 2957736 w 2964740"/>
              <a:gd name="connsiteY177" fmla="*/ 1843597 h 3086914"/>
              <a:gd name="connsiteX178" fmla="*/ 2886469 w 2964740"/>
              <a:gd name="connsiteY178" fmla="*/ 1944105 h 3086914"/>
              <a:gd name="connsiteX179" fmla="*/ 2714367 w 2964740"/>
              <a:gd name="connsiteY179" fmla="*/ 1367120 h 3086914"/>
              <a:gd name="connsiteX180" fmla="*/ 2701417 w 2964740"/>
              <a:gd name="connsiteY180" fmla="*/ 1307337 h 3086914"/>
              <a:gd name="connsiteX181" fmla="*/ 2798096 w 2964740"/>
              <a:gd name="connsiteY181" fmla="*/ 1286323 h 3086914"/>
              <a:gd name="connsiteX182" fmla="*/ 2681299 w 2964740"/>
              <a:gd name="connsiteY182" fmla="*/ 1214648 h 3086914"/>
              <a:gd name="connsiteX183" fmla="*/ 2667534 w 2964740"/>
              <a:gd name="connsiteY183" fmla="*/ 1151281 h 3086914"/>
              <a:gd name="connsiteX184" fmla="*/ 2806241 w 2964740"/>
              <a:gd name="connsiteY184" fmla="*/ 1229146 h 3086914"/>
              <a:gd name="connsiteX185" fmla="*/ 2915464 w 2964740"/>
              <a:gd name="connsiteY185" fmla="*/ 1084737 h 3086914"/>
              <a:gd name="connsiteX186" fmla="*/ 2931591 w 2964740"/>
              <a:gd name="connsiteY186" fmla="*/ 1159181 h 3086914"/>
              <a:gd name="connsiteX187" fmla="*/ 2841346 w 2964740"/>
              <a:gd name="connsiteY187" fmla="*/ 1276956 h 3086914"/>
              <a:gd name="connsiteX188" fmla="*/ 2951954 w 2964740"/>
              <a:gd name="connsiteY188" fmla="*/ 1252929 h 3086914"/>
              <a:gd name="connsiteX189" fmla="*/ 2964904 w 2964740"/>
              <a:gd name="connsiteY189" fmla="*/ 1312713 h 3086914"/>
              <a:gd name="connsiteX190" fmla="*/ 2714367 w 2964740"/>
              <a:gd name="connsiteY190" fmla="*/ 1367120 h 3086914"/>
              <a:gd name="connsiteX191" fmla="*/ 966717 w 2964740"/>
              <a:gd name="connsiteY191" fmla="*/ 338990 h 3086914"/>
              <a:gd name="connsiteX192" fmla="*/ 791521 w 2964740"/>
              <a:gd name="connsiteY192" fmla="*/ 421661 h 3086914"/>
              <a:gd name="connsiteX193" fmla="*/ 769774 w 2964740"/>
              <a:gd name="connsiteY193" fmla="*/ 375642 h 3086914"/>
              <a:gd name="connsiteX194" fmla="*/ 889667 w 2964740"/>
              <a:gd name="connsiteY194" fmla="*/ 319036 h 3086914"/>
              <a:gd name="connsiteX195" fmla="*/ 868409 w 2964740"/>
              <a:gd name="connsiteY195" fmla="*/ 273994 h 3086914"/>
              <a:gd name="connsiteX196" fmla="*/ 768308 w 2964740"/>
              <a:gd name="connsiteY196" fmla="*/ 321235 h 3086914"/>
              <a:gd name="connsiteX197" fmla="*/ 746642 w 2964740"/>
              <a:gd name="connsiteY197" fmla="*/ 275216 h 3086914"/>
              <a:gd name="connsiteX198" fmla="*/ 846662 w 2964740"/>
              <a:gd name="connsiteY198" fmla="*/ 227976 h 3086914"/>
              <a:gd name="connsiteX199" fmla="*/ 823693 w 2964740"/>
              <a:gd name="connsiteY199" fmla="*/ 179269 h 3086914"/>
              <a:gd name="connsiteX200" fmla="*/ 703800 w 2964740"/>
              <a:gd name="connsiteY200" fmla="*/ 235876 h 3086914"/>
              <a:gd name="connsiteX201" fmla="*/ 682053 w 2964740"/>
              <a:gd name="connsiteY201" fmla="*/ 189776 h 3086914"/>
              <a:gd name="connsiteX202" fmla="*/ 857331 w 2964740"/>
              <a:gd name="connsiteY202" fmla="*/ 107105 h 3086914"/>
              <a:gd name="connsiteX203" fmla="*/ 966717 w 2964740"/>
              <a:gd name="connsiteY203" fmla="*/ 338990 h 3086914"/>
              <a:gd name="connsiteX204" fmla="*/ 958084 w 2964740"/>
              <a:gd name="connsiteY204" fmla="*/ 2745481 h 3086914"/>
              <a:gd name="connsiteX205" fmla="*/ 1142891 w 2964740"/>
              <a:gd name="connsiteY205" fmla="*/ 2803635 h 3086914"/>
              <a:gd name="connsiteX206" fmla="*/ 1127660 w 2964740"/>
              <a:gd name="connsiteY206" fmla="*/ 2852179 h 3086914"/>
              <a:gd name="connsiteX207" fmla="*/ 1001170 w 2964740"/>
              <a:gd name="connsiteY207" fmla="*/ 2812350 h 3086914"/>
              <a:gd name="connsiteX208" fmla="*/ 986265 w 2964740"/>
              <a:gd name="connsiteY208" fmla="*/ 2859835 h 3086914"/>
              <a:gd name="connsiteX209" fmla="*/ 1091742 w 2964740"/>
              <a:gd name="connsiteY209" fmla="*/ 2893066 h 3086914"/>
              <a:gd name="connsiteX210" fmla="*/ 1076510 w 2964740"/>
              <a:gd name="connsiteY210" fmla="*/ 2941610 h 3086914"/>
              <a:gd name="connsiteX211" fmla="*/ 970953 w 2964740"/>
              <a:gd name="connsiteY211" fmla="*/ 2908460 h 3086914"/>
              <a:gd name="connsiteX212" fmla="*/ 954826 w 2964740"/>
              <a:gd name="connsiteY212" fmla="*/ 2959773 h 3086914"/>
              <a:gd name="connsiteX213" fmla="*/ 1081316 w 2964740"/>
              <a:gd name="connsiteY213" fmla="*/ 2999601 h 3086914"/>
              <a:gd name="connsiteX214" fmla="*/ 1066004 w 2964740"/>
              <a:gd name="connsiteY214" fmla="*/ 3048226 h 3086914"/>
              <a:gd name="connsiteX215" fmla="*/ 881196 w 2964740"/>
              <a:gd name="connsiteY215" fmla="*/ 2990072 h 3086914"/>
              <a:gd name="connsiteX216" fmla="*/ 958084 w 2964740"/>
              <a:gd name="connsiteY216" fmla="*/ 2745481 h 3086914"/>
              <a:gd name="connsiteX217" fmla="*/ 2163772 w 2964740"/>
              <a:gd name="connsiteY217" fmla="*/ 2789545 h 3086914"/>
              <a:gd name="connsiteX218" fmla="*/ 2148541 w 2964740"/>
              <a:gd name="connsiteY218" fmla="*/ 2687489 h 3086914"/>
              <a:gd name="connsiteX219" fmla="*/ 2234307 w 2964740"/>
              <a:gd name="connsiteY219" fmla="*/ 2745562 h 3086914"/>
              <a:gd name="connsiteX220" fmla="*/ 2163772 w 2964740"/>
              <a:gd name="connsiteY220" fmla="*/ 2789545 h 3086914"/>
              <a:gd name="connsiteX221" fmla="*/ 2327729 w 2964740"/>
              <a:gd name="connsiteY221" fmla="*/ 2808767 h 3086914"/>
              <a:gd name="connsiteX222" fmla="*/ 2379531 w 2964740"/>
              <a:gd name="connsiteY222" fmla="*/ 2770322 h 3086914"/>
              <a:gd name="connsiteX223" fmla="*/ 2144876 w 2964740"/>
              <a:gd name="connsiteY223" fmla="*/ 2619479 h 3086914"/>
              <a:gd name="connsiteX224" fmla="*/ 2090305 w 2964740"/>
              <a:gd name="connsiteY224" fmla="*/ 2653851 h 3086914"/>
              <a:gd name="connsiteX225" fmla="*/ 2125247 w 2964740"/>
              <a:gd name="connsiteY225" fmla="*/ 2930370 h 3086914"/>
              <a:gd name="connsiteX226" fmla="*/ 2180469 w 2964740"/>
              <a:gd name="connsiteY226" fmla="*/ 2901455 h 3086914"/>
              <a:gd name="connsiteX227" fmla="*/ 2171999 w 2964740"/>
              <a:gd name="connsiteY227" fmla="*/ 2844523 h 3086914"/>
              <a:gd name="connsiteX228" fmla="*/ 2280570 w 2964740"/>
              <a:gd name="connsiteY228" fmla="*/ 2776839 h 3086914"/>
              <a:gd name="connsiteX229" fmla="*/ 2327729 w 2964740"/>
              <a:gd name="connsiteY229" fmla="*/ 2808767 h 3086914"/>
              <a:gd name="connsiteX230" fmla="*/ 1432198 w 2964740"/>
              <a:gd name="connsiteY230" fmla="*/ 2344752 h 3086914"/>
              <a:gd name="connsiteX231" fmla="*/ 1173028 w 2964740"/>
              <a:gd name="connsiteY231" fmla="*/ 2415450 h 3086914"/>
              <a:gd name="connsiteX232" fmla="*/ 1432198 w 2964740"/>
              <a:gd name="connsiteY232" fmla="*/ 2452591 h 3086914"/>
              <a:gd name="connsiteX233" fmla="*/ 1691368 w 2964740"/>
              <a:gd name="connsiteY233" fmla="*/ 2415450 h 3086914"/>
              <a:gd name="connsiteX234" fmla="*/ 1432198 w 2964740"/>
              <a:gd name="connsiteY234" fmla="*/ 2344752 h 3086914"/>
              <a:gd name="connsiteX235" fmla="*/ 1917878 w 2964740"/>
              <a:gd name="connsiteY235" fmla="*/ 2191872 h 3086914"/>
              <a:gd name="connsiteX236" fmla="*/ 1768338 w 2964740"/>
              <a:gd name="connsiteY236" fmla="*/ 2227873 h 3086914"/>
              <a:gd name="connsiteX237" fmla="*/ 1619205 w 2964740"/>
              <a:gd name="connsiteY237" fmla="*/ 2189755 h 3086914"/>
              <a:gd name="connsiteX238" fmla="*/ 1432117 w 2964740"/>
              <a:gd name="connsiteY238" fmla="*/ 2134288 h 3086914"/>
              <a:gd name="connsiteX239" fmla="*/ 1245028 w 2964740"/>
              <a:gd name="connsiteY239" fmla="*/ 2189755 h 3086914"/>
              <a:gd name="connsiteX240" fmla="*/ 1095895 w 2964740"/>
              <a:gd name="connsiteY240" fmla="*/ 2227873 h 3086914"/>
              <a:gd name="connsiteX241" fmla="*/ 946355 w 2964740"/>
              <a:gd name="connsiteY241" fmla="*/ 2191872 h 3086914"/>
              <a:gd name="connsiteX242" fmla="*/ 745013 w 2964740"/>
              <a:gd name="connsiteY242" fmla="*/ 2138442 h 3086914"/>
              <a:gd name="connsiteX243" fmla="*/ 1098502 w 2964740"/>
              <a:gd name="connsiteY243" fmla="*/ 2327077 h 3086914"/>
              <a:gd name="connsiteX244" fmla="*/ 1283961 w 2964740"/>
              <a:gd name="connsiteY244" fmla="*/ 2284235 h 3086914"/>
              <a:gd name="connsiteX245" fmla="*/ 1432117 w 2964740"/>
              <a:gd name="connsiteY245" fmla="*/ 2236343 h 3086914"/>
              <a:gd name="connsiteX246" fmla="*/ 1580272 w 2964740"/>
              <a:gd name="connsiteY246" fmla="*/ 2284235 h 3086914"/>
              <a:gd name="connsiteX247" fmla="*/ 1765731 w 2964740"/>
              <a:gd name="connsiteY247" fmla="*/ 2327077 h 3086914"/>
              <a:gd name="connsiteX248" fmla="*/ 2119220 w 2964740"/>
              <a:gd name="connsiteY248" fmla="*/ 2138442 h 3086914"/>
              <a:gd name="connsiteX249" fmla="*/ 1917878 w 2964740"/>
              <a:gd name="connsiteY249" fmla="*/ 2191872 h 3086914"/>
              <a:gd name="connsiteX250" fmla="*/ 2114577 w 2964740"/>
              <a:gd name="connsiteY250" fmla="*/ 1920077 h 3086914"/>
              <a:gd name="connsiteX251" fmla="*/ 1920403 w 2964740"/>
              <a:gd name="connsiteY251" fmla="*/ 1983037 h 3086914"/>
              <a:gd name="connsiteX252" fmla="*/ 1772736 w 2964740"/>
              <a:gd name="connsiteY252" fmla="*/ 2026857 h 3086914"/>
              <a:gd name="connsiteX253" fmla="*/ 1624988 w 2964740"/>
              <a:gd name="connsiteY253" fmla="*/ 1983037 h 3086914"/>
              <a:gd name="connsiteX254" fmla="*/ 1432198 w 2964740"/>
              <a:gd name="connsiteY254" fmla="*/ 1929525 h 3086914"/>
              <a:gd name="connsiteX255" fmla="*/ 1239408 w 2964740"/>
              <a:gd name="connsiteY255" fmla="*/ 1983037 h 3086914"/>
              <a:gd name="connsiteX256" fmla="*/ 1091660 w 2964740"/>
              <a:gd name="connsiteY256" fmla="*/ 2026857 h 3086914"/>
              <a:gd name="connsiteX257" fmla="*/ 943993 w 2964740"/>
              <a:gd name="connsiteY257" fmla="*/ 1983037 h 3086914"/>
              <a:gd name="connsiteX258" fmla="*/ 749819 w 2964740"/>
              <a:gd name="connsiteY258" fmla="*/ 1920077 h 3086914"/>
              <a:gd name="connsiteX259" fmla="*/ 614125 w 2964740"/>
              <a:gd name="connsiteY259" fmla="*/ 1939543 h 3086914"/>
              <a:gd name="connsiteX260" fmla="*/ 667148 w 2964740"/>
              <a:gd name="connsiteY260" fmla="*/ 2031825 h 3086914"/>
              <a:gd name="connsiteX261" fmla="*/ 749737 w 2964740"/>
              <a:gd name="connsiteY261" fmla="*/ 2023843 h 3086914"/>
              <a:gd name="connsiteX262" fmla="*/ 902291 w 2964740"/>
              <a:gd name="connsiteY262" fmla="*/ 2067581 h 3086914"/>
              <a:gd name="connsiteX263" fmla="*/ 1082945 w 2964740"/>
              <a:gd name="connsiteY263" fmla="*/ 2127283 h 3086914"/>
              <a:gd name="connsiteX264" fmla="*/ 1279237 w 2964740"/>
              <a:gd name="connsiteY264" fmla="*/ 2070513 h 3086914"/>
              <a:gd name="connsiteX265" fmla="*/ 1432198 w 2964740"/>
              <a:gd name="connsiteY265" fmla="*/ 2029056 h 3086914"/>
              <a:gd name="connsiteX266" fmla="*/ 1585159 w 2964740"/>
              <a:gd name="connsiteY266" fmla="*/ 2070513 h 3086914"/>
              <a:gd name="connsiteX267" fmla="*/ 1781451 w 2964740"/>
              <a:gd name="connsiteY267" fmla="*/ 2127283 h 3086914"/>
              <a:gd name="connsiteX268" fmla="*/ 1962105 w 2964740"/>
              <a:gd name="connsiteY268" fmla="*/ 2067581 h 3086914"/>
              <a:gd name="connsiteX269" fmla="*/ 2114658 w 2964740"/>
              <a:gd name="connsiteY269" fmla="*/ 2023843 h 3086914"/>
              <a:gd name="connsiteX270" fmla="*/ 2197248 w 2964740"/>
              <a:gd name="connsiteY270" fmla="*/ 2031825 h 3086914"/>
              <a:gd name="connsiteX271" fmla="*/ 2250271 w 2964740"/>
              <a:gd name="connsiteY271" fmla="*/ 1939543 h 3086914"/>
              <a:gd name="connsiteX272" fmla="*/ 2114577 w 2964740"/>
              <a:gd name="connsiteY272" fmla="*/ 1920077 h 3086914"/>
              <a:gd name="connsiteX273" fmla="*/ 1038800 w 2964740"/>
              <a:gd name="connsiteY273" fmla="*/ 776941 h 3086914"/>
              <a:gd name="connsiteX274" fmla="*/ 961016 w 2964740"/>
              <a:gd name="connsiteY274" fmla="*/ 759349 h 3086914"/>
              <a:gd name="connsiteX275" fmla="*/ 1015179 w 2964740"/>
              <a:gd name="connsiteY275" fmla="*/ 817910 h 3086914"/>
              <a:gd name="connsiteX276" fmla="*/ 961016 w 2964740"/>
              <a:gd name="connsiteY276" fmla="*/ 876472 h 3086914"/>
              <a:gd name="connsiteX277" fmla="*/ 1038800 w 2964740"/>
              <a:gd name="connsiteY277" fmla="*/ 858879 h 3086914"/>
              <a:gd name="connsiteX278" fmla="*/ 1062420 w 2964740"/>
              <a:gd name="connsiteY278" fmla="*/ 935034 h 3086914"/>
              <a:gd name="connsiteX279" fmla="*/ 1086040 w 2964740"/>
              <a:gd name="connsiteY279" fmla="*/ 858879 h 3086914"/>
              <a:gd name="connsiteX280" fmla="*/ 1163824 w 2964740"/>
              <a:gd name="connsiteY280" fmla="*/ 876472 h 3086914"/>
              <a:gd name="connsiteX281" fmla="*/ 1109660 w 2964740"/>
              <a:gd name="connsiteY281" fmla="*/ 817910 h 3086914"/>
              <a:gd name="connsiteX282" fmla="*/ 1163824 w 2964740"/>
              <a:gd name="connsiteY282" fmla="*/ 759349 h 3086914"/>
              <a:gd name="connsiteX283" fmla="*/ 1086040 w 2964740"/>
              <a:gd name="connsiteY283" fmla="*/ 776941 h 3086914"/>
              <a:gd name="connsiteX284" fmla="*/ 1062420 w 2964740"/>
              <a:gd name="connsiteY284" fmla="*/ 700787 h 3086914"/>
              <a:gd name="connsiteX285" fmla="*/ 1038800 w 2964740"/>
              <a:gd name="connsiteY285" fmla="*/ 776941 h 3086914"/>
              <a:gd name="connsiteX286" fmla="*/ 2027427 w 2964740"/>
              <a:gd name="connsiteY286" fmla="*/ 1425438 h 3086914"/>
              <a:gd name="connsiteX287" fmla="*/ 2052106 w 2964740"/>
              <a:gd name="connsiteY287" fmla="*/ 1425438 h 3086914"/>
              <a:gd name="connsiteX288" fmla="*/ 2052106 w 2964740"/>
              <a:gd name="connsiteY288" fmla="*/ 1389030 h 3086914"/>
              <a:gd name="connsiteX289" fmla="*/ 2020422 w 2964740"/>
              <a:gd name="connsiteY289" fmla="*/ 1349446 h 3086914"/>
              <a:gd name="connsiteX290" fmla="*/ 2020178 w 2964740"/>
              <a:gd name="connsiteY290" fmla="*/ 1349446 h 3086914"/>
              <a:gd name="connsiteX291" fmla="*/ 2018467 w 2964740"/>
              <a:gd name="connsiteY291" fmla="*/ 1317681 h 3086914"/>
              <a:gd name="connsiteX292" fmla="*/ 2049011 w 2964740"/>
              <a:gd name="connsiteY292" fmla="*/ 1292920 h 3086914"/>
              <a:gd name="connsiteX293" fmla="*/ 2055119 w 2964740"/>
              <a:gd name="connsiteY293" fmla="*/ 1227517 h 3086914"/>
              <a:gd name="connsiteX294" fmla="*/ 2010485 w 2964740"/>
              <a:gd name="connsiteY294" fmla="*/ 1227517 h 3086914"/>
              <a:gd name="connsiteX295" fmla="*/ 2004702 w 2964740"/>
              <a:gd name="connsiteY295" fmla="*/ 1273861 h 3086914"/>
              <a:gd name="connsiteX296" fmla="*/ 1961535 w 2964740"/>
              <a:gd name="connsiteY296" fmla="*/ 1273861 h 3086914"/>
              <a:gd name="connsiteX297" fmla="*/ 1955182 w 2964740"/>
              <a:gd name="connsiteY297" fmla="*/ 1227517 h 3086914"/>
              <a:gd name="connsiteX298" fmla="*/ 1930584 w 2964740"/>
              <a:gd name="connsiteY298" fmla="*/ 1227517 h 3086914"/>
              <a:gd name="connsiteX299" fmla="*/ 1905905 w 2964740"/>
              <a:gd name="connsiteY299" fmla="*/ 1227517 h 3086914"/>
              <a:gd name="connsiteX300" fmla="*/ 1899552 w 2964740"/>
              <a:gd name="connsiteY300" fmla="*/ 1273861 h 3086914"/>
              <a:gd name="connsiteX301" fmla="*/ 1856384 w 2964740"/>
              <a:gd name="connsiteY301" fmla="*/ 1273861 h 3086914"/>
              <a:gd name="connsiteX302" fmla="*/ 1850601 w 2964740"/>
              <a:gd name="connsiteY302" fmla="*/ 1227517 h 3086914"/>
              <a:gd name="connsiteX303" fmla="*/ 1805967 w 2964740"/>
              <a:gd name="connsiteY303" fmla="*/ 1227517 h 3086914"/>
              <a:gd name="connsiteX304" fmla="*/ 1812076 w 2964740"/>
              <a:gd name="connsiteY304" fmla="*/ 1292920 h 3086914"/>
              <a:gd name="connsiteX305" fmla="*/ 1842619 w 2964740"/>
              <a:gd name="connsiteY305" fmla="*/ 1317681 h 3086914"/>
              <a:gd name="connsiteX306" fmla="*/ 1840827 w 2964740"/>
              <a:gd name="connsiteY306" fmla="*/ 1349446 h 3086914"/>
              <a:gd name="connsiteX307" fmla="*/ 1840664 w 2964740"/>
              <a:gd name="connsiteY307" fmla="*/ 1349446 h 3086914"/>
              <a:gd name="connsiteX308" fmla="*/ 1808899 w 2964740"/>
              <a:gd name="connsiteY308" fmla="*/ 1389030 h 3086914"/>
              <a:gd name="connsiteX309" fmla="*/ 1808899 w 2964740"/>
              <a:gd name="connsiteY309" fmla="*/ 1425438 h 3086914"/>
              <a:gd name="connsiteX310" fmla="*/ 1833578 w 2964740"/>
              <a:gd name="connsiteY310" fmla="*/ 1425438 h 3086914"/>
              <a:gd name="connsiteX311" fmla="*/ 1771514 w 2964740"/>
              <a:gd name="connsiteY311" fmla="*/ 1859153 h 3086914"/>
              <a:gd name="connsiteX312" fmla="*/ 1930584 w 2964740"/>
              <a:gd name="connsiteY312" fmla="*/ 1859153 h 3086914"/>
              <a:gd name="connsiteX313" fmla="*/ 2089654 w 2964740"/>
              <a:gd name="connsiteY313" fmla="*/ 1859153 h 3086914"/>
              <a:gd name="connsiteX314" fmla="*/ 2027427 w 2964740"/>
              <a:gd name="connsiteY314" fmla="*/ 1425438 h 3086914"/>
              <a:gd name="connsiteX315" fmla="*/ 2029626 w 2964740"/>
              <a:gd name="connsiteY315" fmla="*/ 1184838 h 3086914"/>
              <a:gd name="connsiteX316" fmla="*/ 2029626 w 2964740"/>
              <a:gd name="connsiteY316" fmla="*/ 1163498 h 3086914"/>
              <a:gd name="connsiteX317" fmla="*/ 1930421 w 2964740"/>
              <a:gd name="connsiteY317" fmla="*/ 1063967 h 3086914"/>
              <a:gd name="connsiteX318" fmla="*/ 1831216 w 2964740"/>
              <a:gd name="connsiteY318" fmla="*/ 1163498 h 3086914"/>
              <a:gd name="connsiteX319" fmla="*/ 1831216 w 2964740"/>
              <a:gd name="connsiteY319" fmla="*/ 1184838 h 3086914"/>
              <a:gd name="connsiteX320" fmla="*/ 2029626 w 2964740"/>
              <a:gd name="connsiteY320" fmla="*/ 1184838 h 3086914"/>
              <a:gd name="connsiteX321" fmla="*/ 1030899 w 2964740"/>
              <a:gd name="connsiteY321" fmla="*/ 1425438 h 3086914"/>
              <a:gd name="connsiteX322" fmla="*/ 1055578 w 2964740"/>
              <a:gd name="connsiteY322" fmla="*/ 1425438 h 3086914"/>
              <a:gd name="connsiteX323" fmla="*/ 1055578 w 2964740"/>
              <a:gd name="connsiteY323" fmla="*/ 1389030 h 3086914"/>
              <a:gd name="connsiteX324" fmla="*/ 1023813 w 2964740"/>
              <a:gd name="connsiteY324" fmla="*/ 1349446 h 3086914"/>
              <a:gd name="connsiteX325" fmla="*/ 1023650 w 2964740"/>
              <a:gd name="connsiteY325" fmla="*/ 1349446 h 3086914"/>
              <a:gd name="connsiteX326" fmla="*/ 1021858 w 2964740"/>
              <a:gd name="connsiteY326" fmla="*/ 1317681 h 3086914"/>
              <a:gd name="connsiteX327" fmla="*/ 1052402 w 2964740"/>
              <a:gd name="connsiteY327" fmla="*/ 1292920 h 3086914"/>
              <a:gd name="connsiteX328" fmla="*/ 1058510 w 2964740"/>
              <a:gd name="connsiteY328" fmla="*/ 1227517 h 3086914"/>
              <a:gd name="connsiteX329" fmla="*/ 1013876 w 2964740"/>
              <a:gd name="connsiteY329" fmla="*/ 1227517 h 3086914"/>
              <a:gd name="connsiteX330" fmla="*/ 1008093 w 2964740"/>
              <a:gd name="connsiteY330" fmla="*/ 1273861 h 3086914"/>
              <a:gd name="connsiteX331" fmla="*/ 964925 w 2964740"/>
              <a:gd name="connsiteY331" fmla="*/ 1273861 h 3086914"/>
              <a:gd name="connsiteX332" fmla="*/ 958572 w 2964740"/>
              <a:gd name="connsiteY332" fmla="*/ 1227517 h 3086914"/>
              <a:gd name="connsiteX333" fmla="*/ 933893 w 2964740"/>
              <a:gd name="connsiteY333" fmla="*/ 1227517 h 3086914"/>
              <a:gd name="connsiteX334" fmla="*/ 909296 w 2964740"/>
              <a:gd name="connsiteY334" fmla="*/ 1227517 h 3086914"/>
              <a:gd name="connsiteX335" fmla="*/ 902943 w 2964740"/>
              <a:gd name="connsiteY335" fmla="*/ 1273861 h 3086914"/>
              <a:gd name="connsiteX336" fmla="*/ 859775 w 2964740"/>
              <a:gd name="connsiteY336" fmla="*/ 1273861 h 3086914"/>
              <a:gd name="connsiteX337" fmla="*/ 853992 w 2964740"/>
              <a:gd name="connsiteY337" fmla="*/ 1227517 h 3086914"/>
              <a:gd name="connsiteX338" fmla="*/ 809358 w 2964740"/>
              <a:gd name="connsiteY338" fmla="*/ 1227517 h 3086914"/>
              <a:gd name="connsiteX339" fmla="*/ 815385 w 2964740"/>
              <a:gd name="connsiteY339" fmla="*/ 1292920 h 3086914"/>
              <a:gd name="connsiteX340" fmla="*/ 845929 w 2964740"/>
              <a:gd name="connsiteY340" fmla="*/ 1317681 h 3086914"/>
              <a:gd name="connsiteX341" fmla="*/ 844137 w 2964740"/>
              <a:gd name="connsiteY341" fmla="*/ 1349446 h 3086914"/>
              <a:gd name="connsiteX342" fmla="*/ 843974 w 2964740"/>
              <a:gd name="connsiteY342" fmla="*/ 1349446 h 3086914"/>
              <a:gd name="connsiteX343" fmla="*/ 812209 w 2964740"/>
              <a:gd name="connsiteY343" fmla="*/ 1389030 h 3086914"/>
              <a:gd name="connsiteX344" fmla="*/ 812209 w 2964740"/>
              <a:gd name="connsiteY344" fmla="*/ 1425438 h 3086914"/>
              <a:gd name="connsiteX345" fmla="*/ 836888 w 2964740"/>
              <a:gd name="connsiteY345" fmla="*/ 1425438 h 3086914"/>
              <a:gd name="connsiteX346" fmla="*/ 774824 w 2964740"/>
              <a:gd name="connsiteY346" fmla="*/ 1859153 h 3086914"/>
              <a:gd name="connsiteX347" fmla="*/ 933812 w 2964740"/>
              <a:gd name="connsiteY347" fmla="*/ 1859153 h 3086914"/>
              <a:gd name="connsiteX348" fmla="*/ 1092882 w 2964740"/>
              <a:gd name="connsiteY348" fmla="*/ 1859153 h 3086914"/>
              <a:gd name="connsiteX349" fmla="*/ 1030899 w 2964740"/>
              <a:gd name="connsiteY349" fmla="*/ 1425438 h 3086914"/>
              <a:gd name="connsiteX350" fmla="*/ 1482289 w 2964740"/>
              <a:gd name="connsiteY350" fmla="*/ 622107 h 3086914"/>
              <a:gd name="connsiteX351" fmla="*/ 1432198 w 2964740"/>
              <a:gd name="connsiteY351" fmla="*/ 572016 h 3086914"/>
              <a:gd name="connsiteX352" fmla="*/ 1382107 w 2964740"/>
              <a:gd name="connsiteY352" fmla="*/ 622107 h 3086914"/>
              <a:gd name="connsiteX353" fmla="*/ 1432198 w 2964740"/>
              <a:gd name="connsiteY353" fmla="*/ 672198 h 3086914"/>
              <a:gd name="connsiteX354" fmla="*/ 1482289 w 2964740"/>
              <a:gd name="connsiteY354" fmla="*/ 622107 h 3086914"/>
              <a:gd name="connsiteX355" fmla="*/ 1636879 w 2964740"/>
              <a:gd name="connsiteY355" fmla="*/ 1314016 h 3086914"/>
              <a:gd name="connsiteX356" fmla="*/ 1227517 w 2964740"/>
              <a:gd name="connsiteY356" fmla="*/ 1314016 h 3086914"/>
              <a:gd name="connsiteX357" fmla="*/ 1227517 w 2964740"/>
              <a:gd name="connsiteY357" fmla="*/ 1375836 h 3086914"/>
              <a:gd name="connsiteX358" fmla="*/ 1253010 w 2964740"/>
              <a:gd name="connsiteY358" fmla="*/ 1415501 h 3086914"/>
              <a:gd name="connsiteX359" fmla="*/ 1217336 w 2964740"/>
              <a:gd name="connsiteY359" fmla="*/ 1859072 h 3086914"/>
              <a:gd name="connsiteX360" fmla="*/ 1359871 w 2964740"/>
              <a:gd name="connsiteY360" fmla="*/ 1859072 h 3086914"/>
              <a:gd name="connsiteX361" fmla="*/ 1370623 w 2964740"/>
              <a:gd name="connsiteY361" fmla="*/ 1705133 h 3086914"/>
              <a:gd name="connsiteX362" fmla="*/ 1432117 w 2964740"/>
              <a:gd name="connsiteY362" fmla="*/ 1643558 h 3086914"/>
              <a:gd name="connsiteX363" fmla="*/ 1493610 w 2964740"/>
              <a:gd name="connsiteY363" fmla="*/ 1705133 h 3086914"/>
              <a:gd name="connsiteX364" fmla="*/ 1504362 w 2964740"/>
              <a:gd name="connsiteY364" fmla="*/ 1859072 h 3086914"/>
              <a:gd name="connsiteX365" fmla="*/ 1646897 w 2964740"/>
              <a:gd name="connsiteY365" fmla="*/ 1859072 h 3086914"/>
              <a:gd name="connsiteX366" fmla="*/ 1611223 w 2964740"/>
              <a:gd name="connsiteY366" fmla="*/ 1415501 h 3086914"/>
              <a:gd name="connsiteX367" fmla="*/ 1636716 w 2964740"/>
              <a:gd name="connsiteY367" fmla="*/ 1375836 h 3086914"/>
              <a:gd name="connsiteX368" fmla="*/ 1636879 w 2964740"/>
              <a:gd name="connsiteY368" fmla="*/ 1314016 h 3086914"/>
              <a:gd name="connsiteX369" fmla="*/ 1033180 w 2964740"/>
              <a:gd name="connsiteY369" fmla="*/ 1184838 h 3086914"/>
              <a:gd name="connsiteX370" fmla="*/ 1033180 w 2964740"/>
              <a:gd name="connsiteY370" fmla="*/ 1163498 h 3086914"/>
              <a:gd name="connsiteX371" fmla="*/ 933975 w 2964740"/>
              <a:gd name="connsiteY371" fmla="*/ 1063967 h 3086914"/>
              <a:gd name="connsiteX372" fmla="*/ 834770 w 2964740"/>
              <a:gd name="connsiteY372" fmla="*/ 1163498 h 3086914"/>
              <a:gd name="connsiteX373" fmla="*/ 834770 w 2964740"/>
              <a:gd name="connsiteY373" fmla="*/ 1184838 h 3086914"/>
              <a:gd name="connsiteX374" fmla="*/ 1033180 w 2964740"/>
              <a:gd name="connsiteY374" fmla="*/ 1184838 h 3086914"/>
              <a:gd name="connsiteX375" fmla="*/ 1588254 w 2964740"/>
              <a:gd name="connsiteY375" fmla="*/ 1265146 h 3086914"/>
              <a:gd name="connsiteX376" fmla="*/ 1578236 w 2964740"/>
              <a:gd name="connsiteY376" fmla="*/ 1162846 h 3086914"/>
              <a:gd name="connsiteX377" fmla="*/ 1613585 w 2964740"/>
              <a:gd name="connsiteY377" fmla="*/ 1111860 h 3086914"/>
              <a:gd name="connsiteX378" fmla="*/ 1617983 w 2964740"/>
              <a:gd name="connsiteY378" fmla="*/ 1029840 h 3086914"/>
              <a:gd name="connsiteX379" fmla="*/ 1550950 w 2964740"/>
              <a:gd name="connsiteY379" fmla="*/ 1029840 h 3086914"/>
              <a:gd name="connsiteX380" fmla="*/ 1544027 w 2964740"/>
              <a:gd name="connsiteY380" fmla="*/ 1081316 h 3086914"/>
              <a:gd name="connsiteX381" fmla="*/ 1484814 w 2964740"/>
              <a:gd name="connsiteY381" fmla="*/ 1081316 h 3086914"/>
              <a:gd name="connsiteX382" fmla="*/ 1477972 w 2964740"/>
              <a:gd name="connsiteY382" fmla="*/ 1029840 h 3086914"/>
              <a:gd name="connsiteX383" fmla="*/ 1386505 w 2964740"/>
              <a:gd name="connsiteY383" fmla="*/ 1029840 h 3086914"/>
              <a:gd name="connsiteX384" fmla="*/ 1379663 w 2964740"/>
              <a:gd name="connsiteY384" fmla="*/ 1081316 h 3086914"/>
              <a:gd name="connsiteX385" fmla="*/ 1320450 w 2964740"/>
              <a:gd name="connsiteY385" fmla="*/ 1081316 h 3086914"/>
              <a:gd name="connsiteX386" fmla="*/ 1313608 w 2964740"/>
              <a:gd name="connsiteY386" fmla="*/ 1029840 h 3086914"/>
              <a:gd name="connsiteX387" fmla="*/ 1246494 w 2964740"/>
              <a:gd name="connsiteY387" fmla="*/ 1029840 h 3086914"/>
              <a:gd name="connsiteX388" fmla="*/ 1250893 w 2964740"/>
              <a:gd name="connsiteY388" fmla="*/ 1111860 h 3086914"/>
              <a:gd name="connsiteX389" fmla="*/ 1286241 w 2964740"/>
              <a:gd name="connsiteY389" fmla="*/ 1162846 h 3086914"/>
              <a:gd name="connsiteX390" fmla="*/ 1276223 w 2964740"/>
              <a:gd name="connsiteY390" fmla="*/ 1265146 h 3086914"/>
              <a:gd name="connsiteX391" fmla="*/ 1588254 w 2964740"/>
              <a:gd name="connsiteY391" fmla="*/ 1265146 h 3086914"/>
              <a:gd name="connsiteX392" fmla="*/ 1795705 w 2964740"/>
              <a:gd name="connsiteY392" fmla="*/ 720009 h 3086914"/>
              <a:gd name="connsiteX393" fmla="*/ 1724925 w 2964740"/>
              <a:gd name="connsiteY393" fmla="*/ 744688 h 3086914"/>
              <a:gd name="connsiteX394" fmla="*/ 1726473 w 2964740"/>
              <a:gd name="connsiteY394" fmla="*/ 747376 h 3086914"/>
              <a:gd name="connsiteX395" fmla="*/ 1764184 w 2964740"/>
              <a:gd name="connsiteY395" fmla="*/ 746642 h 3086914"/>
              <a:gd name="connsiteX396" fmla="*/ 1818917 w 2964740"/>
              <a:gd name="connsiteY396" fmla="*/ 805448 h 3086914"/>
              <a:gd name="connsiteX397" fmla="*/ 1746591 w 2964740"/>
              <a:gd name="connsiteY397" fmla="*/ 891133 h 3086914"/>
              <a:gd name="connsiteX398" fmla="*/ 1726392 w 2964740"/>
              <a:gd name="connsiteY398" fmla="*/ 888282 h 3086914"/>
              <a:gd name="connsiteX399" fmla="*/ 1724925 w 2964740"/>
              <a:gd name="connsiteY399" fmla="*/ 891051 h 3086914"/>
              <a:gd name="connsiteX400" fmla="*/ 1790085 w 2964740"/>
              <a:gd name="connsiteY400" fmla="*/ 915893 h 3086914"/>
              <a:gd name="connsiteX401" fmla="*/ 1887986 w 2964740"/>
              <a:gd name="connsiteY401" fmla="*/ 813186 h 3086914"/>
              <a:gd name="connsiteX402" fmla="*/ 1795705 w 2964740"/>
              <a:gd name="connsiteY402" fmla="*/ 720009 h 3086914"/>
              <a:gd name="connsiteX403" fmla="*/ 1583041 w 2964740"/>
              <a:gd name="connsiteY403" fmla="*/ 967450 h 3086914"/>
              <a:gd name="connsiteX404" fmla="*/ 1583041 w 2964740"/>
              <a:gd name="connsiteY404" fmla="*/ 981948 h 3086914"/>
              <a:gd name="connsiteX405" fmla="*/ 1281273 w 2964740"/>
              <a:gd name="connsiteY405" fmla="*/ 981948 h 3086914"/>
              <a:gd name="connsiteX406" fmla="*/ 1281273 w 2964740"/>
              <a:gd name="connsiteY406" fmla="*/ 967450 h 3086914"/>
              <a:gd name="connsiteX407" fmla="*/ 1432198 w 2964740"/>
              <a:gd name="connsiteY407" fmla="*/ 702416 h 3086914"/>
              <a:gd name="connsiteX408" fmla="*/ 1583041 w 2964740"/>
              <a:gd name="connsiteY408" fmla="*/ 967450 h 3086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</a:cxnLst>
            <a:rect l="l" t="t" r="r" b="b"/>
            <a:pathLst>
              <a:path w="2964740" h="3086914">
                <a:moveTo>
                  <a:pt x="1894258" y="2907646"/>
                </a:moveTo>
                <a:lnTo>
                  <a:pt x="1781451" y="2940795"/>
                </a:lnTo>
                <a:lnTo>
                  <a:pt x="1810447" y="3043421"/>
                </a:lnTo>
                <a:lnTo>
                  <a:pt x="1750745" y="3061014"/>
                </a:lnTo>
                <a:lnTo>
                  <a:pt x="1682328" y="2813898"/>
                </a:lnTo>
                <a:lnTo>
                  <a:pt x="1740727" y="2796712"/>
                </a:lnTo>
                <a:lnTo>
                  <a:pt x="1767767" y="2892170"/>
                </a:lnTo>
                <a:lnTo>
                  <a:pt x="1879515" y="2859347"/>
                </a:lnTo>
                <a:lnTo>
                  <a:pt x="1850357" y="2764458"/>
                </a:lnTo>
                <a:lnTo>
                  <a:pt x="1908430" y="2747354"/>
                </a:lnTo>
                <a:lnTo>
                  <a:pt x="1984992" y="2992108"/>
                </a:lnTo>
                <a:lnTo>
                  <a:pt x="1925616" y="3009619"/>
                </a:lnTo>
                <a:lnTo>
                  <a:pt x="1894258" y="2907646"/>
                </a:lnTo>
                <a:close/>
                <a:moveTo>
                  <a:pt x="2725688" y="960446"/>
                </a:moveTo>
                <a:cubicBezTo>
                  <a:pt x="2684149" y="982193"/>
                  <a:pt x="2635036" y="965903"/>
                  <a:pt x="2614266" y="926237"/>
                </a:cubicBezTo>
                <a:cubicBezTo>
                  <a:pt x="2593252" y="886083"/>
                  <a:pt x="2607913" y="836481"/>
                  <a:pt x="2649452" y="814815"/>
                </a:cubicBezTo>
                <a:cubicBezTo>
                  <a:pt x="2690991" y="793068"/>
                  <a:pt x="2740105" y="809358"/>
                  <a:pt x="2761037" y="849431"/>
                </a:cubicBezTo>
                <a:cubicBezTo>
                  <a:pt x="2781888" y="889097"/>
                  <a:pt x="2767227" y="938699"/>
                  <a:pt x="2725688" y="960446"/>
                </a:cubicBezTo>
                <a:moveTo>
                  <a:pt x="2810558" y="823449"/>
                </a:moveTo>
                <a:cubicBezTo>
                  <a:pt x="2774476" y="754624"/>
                  <a:pt x="2693516" y="724244"/>
                  <a:pt x="2621678" y="761873"/>
                </a:cubicBezTo>
                <a:cubicBezTo>
                  <a:pt x="2549840" y="799421"/>
                  <a:pt x="2528663" y="883395"/>
                  <a:pt x="2564664" y="952220"/>
                </a:cubicBezTo>
                <a:cubicBezTo>
                  <a:pt x="2600746" y="1021044"/>
                  <a:pt x="2681706" y="1051424"/>
                  <a:pt x="2753544" y="1013795"/>
                </a:cubicBezTo>
                <a:cubicBezTo>
                  <a:pt x="2825382" y="976084"/>
                  <a:pt x="2846640" y="892273"/>
                  <a:pt x="2810558" y="823449"/>
                </a:cubicBezTo>
                <a:moveTo>
                  <a:pt x="1727043" y="133332"/>
                </a:moveTo>
                <a:lnTo>
                  <a:pt x="1707169" y="280592"/>
                </a:lnTo>
                <a:lnTo>
                  <a:pt x="1646816" y="272365"/>
                </a:lnTo>
                <a:lnTo>
                  <a:pt x="1663594" y="138300"/>
                </a:lnTo>
                <a:cubicBezTo>
                  <a:pt x="1669133" y="93992"/>
                  <a:pt x="1659522" y="64345"/>
                  <a:pt x="1617006" y="58969"/>
                </a:cubicBezTo>
                <a:cubicBezTo>
                  <a:pt x="1573756" y="53593"/>
                  <a:pt x="1557059" y="80634"/>
                  <a:pt x="1551602" y="124210"/>
                </a:cubicBezTo>
                <a:lnTo>
                  <a:pt x="1534824" y="258274"/>
                </a:lnTo>
                <a:lnTo>
                  <a:pt x="1474389" y="251433"/>
                </a:lnTo>
                <a:lnTo>
                  <a:pt x="1491249" y="104906"/>
                </a:lnTo>
                <a:cubicBezTo>
                  <a:pt x="1500045" y="34371"/>
                  <a:pt x="1547285" y="-6597"/>
                  <a:pt x="1623929" y="3014"/>
                </a:cubicBezTo>
                <a:cubicBezTo>
                  <a:pt x="1700409" y="12543"/>
                  <a:pt x="1735758" y="63449"/>
                  <a:pt x="1727043" y="133332"/>
                </a:cubicBezTo>
                <a:moveTo>
                  <a:pt x="1289662" y="2830106"/>
                </a:moveTo>
                <a:lnTo>
                  <a:pt x="1344477" y="2831165"/>
                </a:lnTo>
                <a:lnTo>
                  <a:pt x="1474226" y="2988687"/>
                </a:lnTo>
                <a:lnTo>
                  <a:pt x="1473574" y="2833038"/>
                </a:lnTo>
                <a:lnTo>
                  <a:pt x="1533357" y="2834016"/>
                </a:lnTo>
                <a:lnTo>
                  <a:pt x="1533439" y="3090336"/>
                </a:lnTo>
                <a:lnTo>
                  <a:pt x="1473981" y="3089440"/>
                </a:lnTo>
                <a:lnTo>
                  <a:pt x="1473900" y="3083250"/>
                </a:lnTo>
                <a:cubicBezTo>
                  <a:pt x="1473981" y="3074453"/>
                  <a:pt x="1468687" y="3062317"/>
                  <a:pt x="1459239" y="3051647"/>
                </a:cubicBezTo>
                <a:lnTo>
                  <a:pt x="1345699" y="2912858"/>
                </a:lnTo>
                <a:lnTo>
                  <a:pt x="1341708" y="3087485"/>
                </a:lnTo>
                <a:lnTo>
                  <a:pt x="1281273" y="3086507"/>
                </a:lnTo>
                <a:lnTo>
                  <a:pt x="1289662" y="2830106"/>
                </a:lnTo>
                <a:close/>
                <a:moveTo>
                  <a:pt x="1926593" y="75177"/>
                </a:moveTo>
                <a:lnTo>
                  <a:pt x="1983281" y="95458"/>
                </a:lnTo>
                <a:lnTo>
                  <a:pt x="1936693" y="258274"/>
                </a:lnTo>
                <a:lnTo>
                  <a:pt x="2065626" y="137975"/>
                </a:lnTo>
                <a:lnTo>
                  <a:pt x="2099916" y="153857"/>
                </a:lnTo>
                <a:lnTo>
                  <a:pt x="2091690" y="329950"/>
                </a:lnTo>
                <a:lnTo>
                  <a:pt x="2184949" y="189369"/>
                </a:lnTo>
                <a:lnTo>
                  <a:pt x="2237565" y="219994"/>
                </a:lnTo>
                <a:lnTo>
                  <a:pt x="2089979" y="428829"/>
                </a:lnTo>
                <a:lnTo>
                  <a:pt x="2035816" y="403742"/>
                </a:lnTo>
                <a:lnTo>
                  <a:pt x="2043065" y="232700"/>
                </a:lnTo>
                <a:lnTo>
                  <a:pt x="1915760" y="348194"/>
                </a:lnTo>
                <a:lnTo>
                  <a:pt x="1860538" y="322701"/>
                </a:lnTo>
                <a:lnTo>
                  <a:pt x="1926593" y="75177"/>
                </a:lnTo>
                <a:close/>
                <a:moveTo>
                  <a:pt x="2387594" y="324085"/>
                </a:moveTo>
                <a:lnTo>
                  <a:pt x="2434183" y="362122"/>
                </a:lnTo>
                <a:lnTo>
                  <a:pt x="2336281" y="498875"/>
                </a:lnTo>
                <a:lnTo>
                  <a:pt x="2498120" y="428910"/>
                </a:lnTo>
                <a:lnTo>
                  <a:pt x="2525080" y="455299"/>
                </a:lnTo>
                <a:lnTo>
                  <a:pt x="2458210" y="618360"/>
                </a:lnTo>
                <a:lnTo>
                  <a:pt x="2592927" y="517527"/>
                </a:lnTo>
                <a:lnTo>
                  <a:pt x="2632348" y="563871"/>
                </a:lnTo>
                <a:lnTo>
                  <a:pt x="2423269" y="710886"/>
                </a:lnTo>
                <a:lnTo>
                  <a:pt x="2380671" y="669021"/>
                </a:lnTo>
                <a:lnTo>
                  <a:pt x="2444934" y="510359"/>
                </a:lnTo>
                <a:lnTo>
                  <a:pt x="2286271" y="576414"/>
                </a:lnTo>
                <a:lnTo>
                  <a:pt x="2242859" y="533816"/>
                </a:lnTo>
                <a:lnTo>
                  <a:pt x="2387594" y="324085"/>
                </a:lnTo>
                <a:close/>
                <a:moveTo>
                  <a:pt x="405208" y="2548456"/>
                </a:moveTo>
                <a:cubicBezTo>
                  <a:pt x="363995" y="2570773"/>
                  <a:pt x="314637" y="2555298"/>
                  <a:pt x="293298" y="2515876"/>
                </a:cubicBezTo>
                <a:cubicBezTo>
                  <a:pt x="290691" y="2511071"/>
                  <a:pt x="288574" y="2506021"/>
                  <a:pt x="287026" y="2500971"/>
                </a:cubicBezTo>
                <a:lnTo>
                  <a:pt x="448458" y="2484355"/>
                </a:lnTo>
                <a:cubicBezTo>
                  <a:pt x="445770" y="2510256"/>
                  <a:pt x="430702" y="2534609"/>
                  <a:pt x="405208" y="2548456"/>
                </a:cubicBezTo>
                <a:moveTo>
                  <a:pt x="326773" y="2403884"/>
                </a:moveTo>
                <a:cubicBezTo>
                  <a:pt x="367986" y="2381567"/>
                  <a:pt x="417263" y="2397042"/>
                  <a:pt x="438847" y="2436870"/>
                </a:cubicBezTo>
                <a:cubicBezTo>
                  <a:pt x="441209" y="2441187"/>
                  <a:pt x="443082" y="2445667"/>
                  <a:pt x="444548" y="2450228"/>
                </a:cubicBezTo>
                <a:lnTo>
                  <a:pt x="283687" y="2466925"/>
                </a:lnTo>
                <a:cubicBezTo>
                  <a:pt x="286782" y="2441351"/>
                  <a:pt x="301687" y="2417486"/>
                  <a:pt x="326773" y="2403884"/>
                </a:cubicBezTo>
                <a:moveTo>
                  <a:pt x="541147" y="2474826"/>
                </a:moveTo>
                <a:lnTo>
                  <a:pt x="537482" y="2440617"/>
                </a:lnTo>
                <a:lnTo>
                  <a:pt x="501563" y="2444364"/>
                </a:lnTo>
                <a:cubicBezTo>
                  <a:pt x="498549" y="2432798"/>
                  <a:pt x="494069" y="2421314"/>
                  <a:pt x="488042" y="2410237"/>
                </a:cubicBezTo>
                <a:cubicBezTo>
                  <a:pt x="450983" y="2341983"/>
                  <a:pt x="369534" y="2312824"/>
                  <a:pt x="298266" y="2351512"/>
                </a:cubicBezTo>
                <a:cubicBezTo>
                  <a:pt x="250211" y="2377576"/>
                  <a:pt x="225451" y="2424409"/>
                  <a:pt x="225858" y="2473034"/>
                </a:cubicBezTo>
                <a:lnTo>
                  <a:pt x="189043" y="2476862"/>
                </a:lnTo>
                <a:lnTo>
                  <a:pt x="193767" y="2510663"/>
                </a:lnTo>
                <a:lnTo>
                  <a:pt x="230175" y="2506917"/>
                </a:lnTo>
                <a:cubicBezTo>
                  <a:pt x="233188" y="2519053"/>
                  <a:pt x="237831" y="2531107"/>
                  <a:pt x="244021" y="2542592"/>
                </a:cubicBezTo>
                <a:cubicBezTo>
                  <a:pt x="281080" y="2610846"/>
                  <a:pt x="362529" y="2640086"/>
                  <a:pt x="433797" y="2601397"/>
                </a:cubicBezTo>
                <a:cubicBezTo>
                  <a:pt x="482341" y="2575090"/>
                  <a:pt x="507020" y="2527605"/>
                  <a:pt x="506205" y="2478491"/>
                </a:cubicBezTo>
                <a:lnTo>
                  <a:pt x="541147" y="2474826"/>
                </a:lnTo>
                <a:close/>
                <a:moveTo>
                  <a:pt x="2267620" y="2527605"/>
                </a:moveTo>
                <a:lnTo>
                  <a:pt x="2316896" y="2483460"/>
                </a:lnTo>
                <a:lnTo>
                  <a:pt x="2507324" y="2557334"/>
                </a:lnTo>
                <a:lnTo>
                  <a:pt x="2423187" y="2370734"/>
                </a:lnTo>
                <a:lnTo>
                  <a:pt x="2463667" y="2319584"/>
                </a:lnTo>
                <a:lnTo>
                  <a:pt x="2581605" y="2583071"/>
                </a:lnTo>
                <a:lnTo>
                  <a:pt x="2537379" y="2629986"/>
                </a:lnTo>
                <a:lnTo>
                  <a:pt x="2267620" y="2527605"/>
                </a:lnTo>
                <a:close/>
                <a:moveTo>
                  <a:pt x="1337229" y="253632"/>
                </a:moveTo>
                <a:lnTo>
                  <a:pt x="1283065" y="262591"/>
                </a:lnTo>
                <a:lnTo>
                  <a:pt x="1126764" y="131377"/>
                </a:lnTo>
                <a:lnTo>
                  <a:pt x="1155842" y="284257"/>
                </a:lnTo>
                <a:lnTo>
                  <a:pt x="1096873" y="294194"/>
                </a:lnTo>
                <a:lnTo>
                  <a:pt x="1049877" y="42190"/>
                </a:lnTo>
                <a:lnTo>
                  <a:pt x="1108520" y="32254"/>
                </a:lnTo>
                <a:lnTo>
                  <a:pt x="1109742" y="38362"/>
                </a:lnTo>
                <a:cubicBezTo>
                  <a:pt x="1111208" y="47077"/>
                  <a:pt x="1118701" y="57992"/>
                  <a:pt x="1129941" y="66788"/>
                </a:cubicBezTo>
                <a:lnTo>
                  <a:pt x="1266938" y="182527"/>
                </a:lnTo>
                <a:lnTo>
                  <a:pt x="1238920" y="10100"/>
                </a:lnTo>
                <a:lnTo>
                  <a:pt x="1298540" y="0"/>
                </a:lnTo>
                <a:lnTo>
                  <a:pt x="1337229" y="253632"/>
                </a:lnTo>
                <a:close/>
                <a:moveTo>
                  <a:pt x="2523858" y="2233086"/>
                </a:moveTo>
                <a:lnTo>
                  <a:pt x="2548700" y="2184135"/>
                </a:lnTo>
                <a:lnTo>
                  <a:pt x="2747028" y="2135998"/>
                </a:lnTo>
                <a:lnTo>
                  <a:pt x="2606691" y="2068803"/>
                </a:lnTo>
                <a:lnTo>
                  <a:pt x="2633651" y="2015454"/>
                </a:lnTo>
                <a:lnTo>
                  <a:pt x="2864477" y="2127039"/>
                </a:lnTo>
                <a:lnTo>
                  <a:pt x="2837762" y="2180144"/>
                </a:lnTo>
                <a:lnTo>
                  <a:pt x="2832142" y="2177456"/>
                </a:lnTo>
                <a:cubicBezTo>
                  <a:pt x="2824323" y="2173546"/>
                  <a:pt x="2811047" y="2172976"/>
                  <a:pt x="2797363" y="2176886"/>
                </a:cubicBezTo>
                <a:lnTo>
                  <a:pt x="2622981" y="2218587"/>
                </a:lnTo>
                <a:lnTo>
                  <a:pt x="2778467" y="2298245"/>
                </a:lnTo>
                <a:lnTo>
                  <a:pt x="2751263" y="2352245"/>
                </a:lnTo>
                <a:lnTo>
                  <a:pt x="2523858" y="2233086"/>
                </a:lnTo>
                <a:close/>
                <a:moveTo>
                  <a:pt x="230989" y="2015454"/>
                </a:moveTo>
                <a:lnTo>
                  <a:pt x="257542" y="2070513"/>
                </a:lnTo>
                <a:lnTo>
                  <a:pt x="168436" y="2113437"/>
                </a:lnTo>
                <a:cubicBezTo>
                  <a:pt x="203297" y="2137709"/>
                  <a:pt x="257786" y="2157012"/>
                  <a:pt x="298755" y="2155953"/>
                </a:cubicBezTo>
                <a:lnTo>
                  <a:pt x="326936" y="2214352"/>
                </a:lnTo>
                <a:cubicBezTo>
                  <a:pt x="278067" y="2218425"/>
                  <a:pt x="213641" y="2195375"/>
                  <a:pt x="173894" y="2171021"/>
                </a:cubicBezTo>
                <a:lnTo>
                  <a:pt x="101404" y="2336933"/>
                </a:lnTo>
                <a:lnTo>
                  <a:pt x="68336" y="2268353"/>
                </a:lnTo>
                <a:lnTo>
                  <a:pt x="128608" y="2132740"/>
                </a:lnTo>
                <a:lnTo>
                  <a:pt x="26634" y="2181935"/>
                </a:lnTo>
                <a:lnTo>
                  <a:pt x="0" y="2126876"/>
                </a:lnTo>
                <a:lnTo>
                  <a:pt x="230989" y="2015454"/>
                </a:lnTo>
                <a:close/>
                <a:moveTo>
                  <a:pt x="682542" y="2722349"/>
                </a:moveTo>
                <a:cubicBezTo>
                  <a:pt x="701275" y="2735137"/>
                  <a:pt x="720090" y="2735544"/>
                  <a:pt x="731248" y="2719173"/>
                </a:cubicBezTo>
                <a:cubicBezTo>
                  <a:pt x="741185" y="2704675"/>
                  <a:pt x="737357" y="2690095"/>
                  <a:pt x="714959" y="2674783"/>
                </a:cubicBezTo>
                <a:lnTo>
                  <a:pt x="681972" y="2652303"/>
                </a:lnTo>
                <a:lnTo>
                  <a:pt x="649555" y="2699869"/>
                </a:lnTo>
                <a:lnTo>
                  <a:pt x="682542" y="2722349"/>
                </a:lnTo>
                <a:close/>
                <a:moveTo>
                  <a:pt x="635465" y="2819273"/>
                </a:moveTo>
                <a:cubicBezTo>
                  <a:pt x="657863" y="2834504"/>
                  <a:pt x="675293" y="2831735"/>
                  <a:pt x="686207" y="2815771"/>
                </a:cubicBezTo>
                <a:cubicBezTo>
                  <a:pt x="695900" y="2801599"/>
                  <a:pt x="693130" y="2784169"/>
                  <a:pt x="670162" y="2768449"/>
                </a:cubicBezTo>
                <a:lnTo>
                  <a:pt x="624225" y="2737092"/>
                </a:lnTo>
                <a:lnTo>
                  <a:pt x="589527" y="2787916"/>
                </a:lnTo>
                <a:lnTo>
                  <a:pt x="635465" y="2819273"/>
                </a:lnTo>
                <a:close/>
                <a:moveTo>
                  <a:pt x="657456" y="2579732"/>
                </a:moveTo>
                <a:lnTo>
                  <a:pt x="741267" y="2636909"/>
                </a:lnTo>
                <a:cubicBezTo>
                  <a:pt x="802109" y="2678367"/>
                  <a:pt x="808706" y="2713553"/>
                  <a:pt x="786226" y="2746458"/>
                </a:cubicBezTo>
                <a:cubicBezTo>
                  <a:pt x="773032" y="2765843"/>
                  <a:pt x="752425" y="2775291"/>
                  <a:pt x="727420" y="2771544"/>
                </a:cubicBezTo>
                <a:cubicBezTo>
                  <a:pt x="750389" y="2798260"/>
                  <a:pt x="752507" y="2826359"/>
                  <a:pt x="735158" y="2851771"/>
                </a:cubicBezTo>
                <a:cubicBezTo>
                  <a:pt x="711375" y="2886550"/>
                  <a:pt x="671139" y="2899419"/>
                  <a:pt x="609727" y="2857554"/>
                </a:cubicBezTo>
                <a:lnTo>
                  <a:pt x="512884" y="2791499"/>
                </a:lnTo>
                <a:lnTo>
                  <a:pt x="657456" y="2579732"/>
                </a:lnTo>
                <a:close/>
                <a:moveTo>
                  <a:pt x="2886469" y="1944105"/>
                </a:moveTo>
                <a:lnTo>
                  <a:pt x="2857961" y="1893688"/>
                </a:lnTo>
                <a:cubicBezTo>
                  <a:pt x="2886061" y="1877968"/>
                  <a:pt x="2902188" y="1859072"/>
                  <a:pt x="2907564" y="1831786"/>
                </a:cubicBezTo>
                <a:cubicBezTo>
                  <a:pt x="2912369" y="1807352"/>
                  <a:pt x="2905772" y="1788130"/>
                  <a:pt x="2887446" y="1784465"/>
                </a:cubicBezTo>
                <a:cubicBezTo>
                  <a:pt x="2866595" y="1780392"/>
                  <a:pt x="2852749" y="1804420"/>
                  <a:pt x="2842568" y="1829262"/>
                </a:cubicBezTo>
                <a:cubicBezTo>
                  <a:pt x="2825382" y="1874791"/>
                  <a:pt x="2797445" y="1915679"/>
                  <a:pt x="2743933" y="1905091"/>
                </a:cubicBezTo>
                <a:cubicBezTo>
                  <a:pt x="2696122" y="1895642"/>
                  <a:pt x="2674131" y="1852067"/>
                  <a:pt x="2685941" y="1792039"/>
                </a:cubicBezTo>
                <a:cubicBezTo>
                  <a:pt x="2694005" y="1751478"/>
                  <a:pt x="2710294" y="1723704"/>
                  <a:pt x="2745318" y="1701468"/>
                </a:cubicBezTo>
                <a:lnTo>
                  <a:pt x="2772603" y="1750501"/>
                </a:lnTo>
                <a:cubicBezTo>
                  <a:pt x="2752648" y="1762636"/>
                  <a:pt x="2740186" y="1780311"/>
                  <a:pt x="2735544" y="1803687"/>
                </a:cubicBezTo>
                <a:cubicBezTo>
                  <a:pt x="2730738" y="1828121"/>
                  <a:pt x="2736603" y="1843515"/>
                  <a:pt x="2751019" y="1846366"/>
                </a:cubicBezTo>
                <a:cubicBezTo>
                  <a:pt x="2768938" y="1849868"/>
                  <a:pt x="2782295" y="1831542"/>
                  <a:pt x="2792558" y="1804094"/>
                </a:cubicBezTo>
                <a:cubicBezTo>
                  <a:pt x="2811617" y="1754817"/>
                  <a:pt x="2837029" y="1714011"/>
                  <a:pt x="2894125" y="1725333"/>
                </a:cubicBezTo>
                <a:cubicBezTo>
                  <a:pt x="2951302" y="1736654"/>
                  <a:pt x="2968732" y="1788211"/>
                  <a:pt x="2957736" y="1843597"/>
                </a:cubicBezTo>
                <a:cubicBezTo>
                  <a:pt x="2948533" y="1891000"/>
                  <a:pt x="2924342" y="1922439"/>
                  <a:pt x="2886469" y="1944105"/>
                </a:cubicBezTo>
                <a:moveTo>
                  <a:pt x="2714367" y="1367120"/>
                </a:moveTo>
                <a:lnTo>
                  <a:pt x="2701417" y="1307337"/>
                </a:lnTo>
                <a:lnTo>
                  <a:pt x="2798096" y="1286323"/>
                </a:lnTo>
                <a:cubicBezTo>
                  <a:pt x="2769834" y="1254558"/>
                  <a:pt x="2721453" y="1223200"/>
                  <a:pt x="2681299" y="1214648"/>
                </a:cubicBezTo>
                <a:lnTo>
                  <a:pt x="2667534" y="1151281"/>
                </a:lnTo>
                <a:cubicBezTo>
                  <a:pt x="2715996" y="1158774"/>
                  <a:pt x="2773255" y="1196159"/>
                  <a:pt x="2806241" y="1229146"/>
                </a:cubicBezTo>
                <a:lnTo>
                  <a:pt x="2915464" y="1084737"/>
                </a:lnTo>
                <a:lnTo>
                  <a:pt x="2931591" y="1159181"/>
                </a:lnTo>
                <a:lnTo>
                  <a:pt x="2841346" y="1276956"/>
                </a:lnTo>
                <a:lnTo>
                  <a:pt x="2951954" y="1252929"/>
                </a:lnTo>
                <a:lnTo>
                  <a:pt x="2964904" y="1312713"/>
                </a:lnTo>
                <a:lnTo>
                  <a:pt x="2714367" y="1367120"/>
                </a:lnTo>
                <a:close/>
                <a:moveTo>
                  <a:pt x="966717" y="338990"/>
                </a:moveTo>
                <a:lnTo>
                  <a:pt x="791521" y="421661"/>
                </a:lnTo>
                <a:lnTo>
                  <a:pt x="769774" y="375642"/>
                </a:lnTo>
                <a:lnTo>
                  <a:pt x="889667" y="319036"/>
                </a:lnTo>
                <a:lnTo>
                  <a:pt x="868409" y="273994"/>
                </a:lnTo>
                <a:lnTo>
                  <a:pt x="768308" y="321235"/>
                </a:lnTo>
                <a:lnTo>
                  <a:pt x="746642" y="275216"/>
                </a:lnTo>
                <a:lnTo>
                  <a:pt x="846662" y="227976"/>
                </a:lnTo>
                <a:lnTo>
                  <a:pt x="823693" y="179269"/>
                </a:lnTo>
                <a:lnTo>
                  <a:pt x="703800" y="235876"/>
                </a:lnTo>
                <a:lnTo>
                  <a:pt x="682053" y="189776"/>
                </a:lnTo>
                <a:lnTo>
                  <a:pt x="857331" y="107105"/>
                </a:lnTo>
                <a:lnTo>
                  <a:pt x="966717" y="338990"/>
                </a:lnTo>
                <a:close/>
                <a:moveTo>
                  <a:pt x="958084" y="2745481"/>
                </a:moveTo>
                <a:lnTo>
                  <a:pt x="1142891" y="2803635"/>
                </a:lnTo>
                <a:lnTo>
                  <a:pt x="1127660" y="2852179"/>
                </a:lnTo>
                <a:lnTo>
                  <a:pt x="1001170" y="2812350"/>
                </a:lnTo>
                <a:lnTo>
                  <a:pt x="986265" y="2859835"/>
                </a:lnTo>
                <a:lnTo>
                  <a:pt x="1091742" y="2893066"/>
                </a:lnTo>
                <a:lnTo>
                  <a:pt x="1076510" y="2941610"/>
                </a:lnTo>
                <a:lnTo>
                  <a:pt x="970953" y="2908460"/>
                </a:lnTo>
                <a:lnTo>
                  <a:pt x="954826" y="2959773"/>
                </a:lnTo>
                <a:lnTo>
                  <a:pt x="1081316" y="2999601"/>
                </a:lnTo>
                <a:lnTo>
                  <a:pt x="1066004" y="3048226"/>
                </a:lnTo>
                <a:lnTo>
                  <a:pt x="881196" y="2990072"/>
                </a:lnTo>
                <a:lnTo>
                  <a:pt x="958084" y="2745481"/>
                </a:lnTo>
                <a:close/>
                <a:moveTo>
                  <a:pt x="2163772" y="2789545"/>
                </a:moveTo>
                <a:lnTo>
                  <a:pt x="2148541" y="2687489"/>
                </a:lnTo>
                <a:lnTo>
                  <a:pt x="2234307" y="2745562"/>
                </a:lnTo>
                <a:lnTo>
                  <a:pt x="2163772" y="2789545"/>
                </a:lnTo>
                <a:close/>
                <a:moveTo>
                  <a:pt x="2327729" y="2808767"/>
                </a:moveTo>
                <a:lnTo>
                  <a:pt x="2379531" y="2770322"/>
                </a:lnTo>
                <a:lnTo>
                  <a:pt x="2144876" y="2619479"/>
                </a:lnTo>
                <a:lnTo>
                  <a:pt x="2090305" y="2653851"/>
                </a:lnTo>
                <a:lnTo>
                  <a:pt x="2125247" y="2930370"/>
                </a:lnTo>
                <a:lnTo>
                  <a:pt x="2180469" y="2901455"/>
                </a:lnTo>
                <a:lnTo>
                  <a:pt x="2171999" y="2844523"/>
                </a:lnTo>
                <a:lnTo>
                  <a:pt x="2280570" y="2776839"/>
                </a:lnTo>
                <a:lnTo>
                  <a:pt x="2327729" y="2808767"/>
                </a:lnTo>
                <a:close/>
                <a:moveTo>
                  <a:pt x="1432198" y="2344752"/>
                </a:moveTo>
                <a:cubicBezTo>
                  <a:pt x="1337880" y="2344752"/>
                  <a:pt x="1297563" y="2415450"/>
                  <a:pt x="1173028" y="2415450"/>
                </a:cubicBezTo>
                <a:cubicBezTo>
                  <a:pt x="1221001" y="2429622"/>
                  <a:pt x="1324930" y="2452591"/>
                  <a:pt x="1432198" y="2452591"/>
                </a:cubicBezTo>
                <a:cubicBezTo>
                  <a:pt x="1539548" y="2452591"/>
                  <a:pt x="1643395" y="2429622"/>
                  <a:pt x="1691368" y="2415450"/>
                </a:cubicBezTo>
                <a:cubicBezTo>
                  <a:pt x="1566833" y="2415450"/>
                  <a:pt x="1526516" y="2344752"/>
                  <a:pt x="1432198" y="2344752"/>
                </a:cubicBezTo>
                <a:moveTo>
                  <a:pt x="1917878" y="2191872"/>
                </a:moveTo>
                <a:cubicBezTo>
                  <a:pt x="1878782" y="2213538"/>
                  <a:pt x="1839605" y="2227873"/>
                  <a:pt x="1768338" y="2227873"/>
                </a:cubicBezTo>
                <a:cubicBezTo>
                  <a:pt x="1697070" y="2227873"/>
                  <a:pt x="1658300" y="2211420"/>
                  <a:pt x="1619205" y="2189755"/>
                </a:cubicBezTo>
                <a:cubicBezTo>
                  <a:pt x="1575711" y="2165646"/>
                  <a:pt x="1525294" y="2135021"/>
                  <a:pt x="1432117" y="2134288"/>
                </a:cubicBezTo>
                <a:cubicBezTo>
                  <a:pt x="1338939" y="2135102"/>
                  <a:pt x="1288522" y="2165646"/>
                  <a:pt x="1245028" y="2189755"/>
                </a:cubicBezTo>
                <a:cubicBezTo>
                  <a:pt x="1205933" y="2211420"/>
                  <a:pt x="1167163" y="2227873"/>
                  <a:pt x="1095895" y="2227873"/>
                </a:cubicBezTo>
                <a:cubicBezTo>
                  <a:pt x="1024628" y="2227873"/>
                  <a:pt x="985451" y="2213538"/>
                  <a:pt x="946355" y="2191872"/>
                </a:cubicBezTo>
                <a:cubicBezTo>
                  <a:pt x="902373" y="2167438"/>
                  <a:pt x="843485" y="2127446"/>
                  <a:pt x="745013" y="2138442"/>
                </a:cubicBezTo>
                <a:cubicBezTo>
                  <a:pt x="893984" y="2330010"/>
                  <a:pt x="1098502" y="2327077"/>
                  <a:pt x="1098502" y="2327077"/>
                </a:cubicBezTo>
                <a:cubicBezTo>
                  <a:pt x="1188747" y="2327077"/>
                  <a:pt x="1239979" y="2308670"/>
                  <a:pt x="1283961" y="2284235"/>
                </a:cubicBezTo>
                <a:cubicBezTo>
                  <a:pt x="1322486" y="2262814"/>
                  <a:pt x="1362559" y="2236995"/>
                  <a:pt x="1432117" y="2236343"/>
                </a:cubicBezTo>
                <a:cubicBezTo>
                  <a:pt x="1501674" y="2236995"/>
                  <a:pt x="1541665" y="2262733"/>
                  <a:pt x="1580272" y="2284235"/>
                </a:cubicBezTo>
                <a:cubicBezTo>
                  <a:pt x="1624336" y="2308670"/>
                  <a:pt x="1675486" y="2327077"/>
                  <a:pt x="1765731" y="2327077"/>
                </a:cubicBezTo>
                <a:cubicBezTo>
                  <a:pt x="1765731" y="2327077"/>
                  <a:pt x="1970250" y="2330010"/>
                  <a:pt x="2119220" y="2138442"/>
                </a:cubicBezTo>
                <a:cubicBezTo>
                  <a:pt x="2020829" y="2127446"/>
                  <a:pt x="1961942" y="2167356"/>
                  <a:pt x="1917878" y="2191872"/>
                </a:cubicBezTo>
                <a:moveTo>
                  <a:pt x="2114577" y="1920077"/>
                </a:moveTo>
                <a:cubicBezTo>
                  <a:pt x="2016757" y="1920077"/>
                  <a:pt x="1965607" y="1957951"/>
                  <a:pt x="1920403" y="1983037"/>
                </a:cubicBezTo>
                <a:cubicBezTo>
                  <a:pt x="1880330" y="2005273"/>
                  <a:pt x="1845796" y="2026857"/>
                  <a:pt x="1772736" y="2026857"/>
                </a:cubicBezTo>
                <a:cubicBezTo>
                  <a:pt x="1699676" y="2026857"/>
                  <a:pt x="1665060" y="2005273"/>
                  <a:pt x="1624988" y="1983037"/>
                </a:cubicBezTo>
                <a:cubicBezTo>
                  <a:pt x="1580109" y="1958114"/>
                  <a:pt x="1528878" y="1929933"/>
                  <a:pt x="1432198" y="1929525"/>
                </a:cubicBezTo>
                <a:cubicBezTo>
                  <a:pt x="1335437" y="1929851"/>
                  <a:pt x="1284287" y="1958114"/>
                  <a:pt x="1239408" y="1983037"/>
                </a:cubicBezTo>
                <a:cubicBezTo>
                  <a:pt x="1199336" y="2005273"/>
                  <a:pt x="1164801" y="2026857"/>
                  <a:pt x="1091660" y="2026857"/>
                </a:cubicBezTo>
                <a:cubicBezTo>
                  <a:pt x="1018600" y="2026857"/>
                  <a:pt x="983984" y="2005273"/>
                  <a:pt x="943993" y="1983037"/>
                </a:cubicBezTo>
                <a:cubicBezTo>
                  <a:pt x="898870" y="1957951"/>
                  <a:pt x="847639" y="1920077"/>
                  <a:pt x="749819" y="1920077"/>
                </a:cubicBezTo>
                <a:cubicBezTo>
                  <a:pt x="687999" y="1920077"/>
                  <a:pt x="614125" y="1939543"/>
                  <a:pt x="614125" y="1939543"/>
                </a:cubicBezTo>
                <a:lnTo>
                  <a:pt x="667148" y="2031825"/>
                </a:lnTo>
                <a:cubicBezTo>
                  <a:pt x="667148" y="2031825"/>
                  <a:pt x="711538" y="2023843"/>
                  <a:pt x="749737" y="2023843"/>
                </a:cubicBezTo>
                <a:cubicBezTo>
                  <a:pt x="822797" y="2023843"/>
                  <a:pt x="862218" y="2045346"/>
                  <a:pt x="902291" y="2067581"/>
                </a:cubicBezTo>
                <a:cubicBezTo>
                  <a:pt x="947414" y="2092667"/>
                  <a:pt x="985043" y="2127283"/>
                  <a:pt x="1082945" y="2127283"/>
                </a:cubicBezTo>
                <a:cubicBezTo>
                  <a:pt x="1180847" y="2127283"/>
                  <a:pt x="1234196" y="2095600"/>
                  <a:pt x="1279237" y="2070513"/>
                </a:cubicBezTo>
                <a:cubicBezTo>
                  <a:pt x="1319065" y="2048441"/>
                  <a:pt x="1360034" y="2029300"/>
                  <a:pt x="1432198" y="2029056"/>
                </a:cubicBezTo>
                <a:cubicBezTo>
                  <a:pt x="1504280" y="2029300"/>
                  <a:pt x="1545330" y="2048359"/>
                  <a:pt x="1585159" y="2070513"/>
                </a:cubicBezTo>
                <a:cubicBezTo>
                  <a:pt x="1630282" y="2095600"/>
                  <a:pt x="1683631" y="2127283"/>
                  <a:pt x="1781451" y="2127283"/>
                </a:cubicBezTo>
                <a:cubicBezTo>
                  <a:pt x="1879353" y="2127283"/>
                  <a:pt x="1916982" y="2092749"/>
                  <a:pt x="1962105" y="2067581"/>
                </a:cubicBezTo>
                <a:cubicBezTo>
                  <a:pt x="2002177" y="2045346"/>
                  <a:pt x="2041517" y="2023843"/>
                  <a:pt x="2114658" y="2023843"/>
                </a:cubicBezTo>
                <a:cubicBezTo>
                  <a:pt x="2152858" y="2023843"/>
                  <a:pt x="2197248" y="2031825"/>
                  <a:pt x="2197248" y="2031825"/>
                </a:cubicBezTo>
                <a:lnTo>
                  <a:pt x="2250271" y="1939543"/>
                </a:lnTo>
                <a:cubicBezTo>
                  <a:pt x="2250271" y="1939625"/>
                  <a:pt x="2176397" y="1920077"/>
                  <a:pt x="2114577" y="1920077"/>
                </a:cubicBezTo>
                <a:moveTo>
                  <a:pt x="1038800" y="776941"/>
                </a:moveTo>
                <a:lnTo>
                  <a:pt x="961016" y="759349"/>
                </a:lnTo>
                <a:lnTo>
                  <a:pt x="1015179" y="817910"/>
                </a:lnTo>
                <a:lnTo>
                  <a:pt x="961016" y="876472"/>
                </a:lnTo>
                <a:lnTo>
                  <a:pt x="1038800" y="858879"/>
                </a:lnTo>
                <a:lnTo>
                  <a:pt x="1062420" y="935034"/>
                </a:lnTo>
                <a:lnTo>
                  <a:pt x="1086040" y="858879"/>
                </a:lnTo>
                <a:lnTo>
                  <a:pt x="1163824" y="876472"/>
                </a:lnTo>
                <a:lnTo>
                  <a:pt x="1109660" y="817910"/>
                </a:lnTo>
                <a:lnTo>
                  <a:pt x="1163824" y="759349"/>
                </a:lnTo>
                <a:lnTo>
                  <a:pt x="1086040" y="776941"/>
                </a:lnTo>
                <a:lnTo>
                  <a:pt x="1062420" y="700787"/>
                </a:lnTo>
                <a:lnTo>
                  <a:pt x="1038800" y="776941"/>
                </a:lnTo>
                <a:close/>
                <a:moveTo>
                  <a:pt x="2027427" y="1425438"/>
                </a:moveTo>
                <a:lnTo>
                  <a:pt x="2052106" y="1425438"/>
                </a:lnTo>
                <a:lnTo>
                  <a:pt x="2052106" y="1389030"/>
                </a:lnTo>
                <a:cubicBezTo>
                  <a:pt x="2052106" y="1389030"/>
                  <a:pt x="2020422" y="1382514"/>
                  <a:pt x="2020422" y="1349446"/>
                </a:cubicBezTo>
                <a:lnTo>
                  <a:pt x="2020178" y="1349446"/>
                </a:lnTo>
                <a:lnTo>
                  <a:pt x="2018467" y="1317681"/>
                </a:lnTo>
                <a:lnTo>
                  <a:pt x="2049011" y="1292920"/>
                </a:lnTo>
                <a:lnTo>
                  <a:pt x="2055119" y="1227517"/>
                </a:lnTo>
                <a:lnTo>
                  <a:pt x="2010485" y="1227517"/>
                </a:lnTo>
                <a:lnTo>
                  <a:pt x="2004702" y="1273861"/>
                </a:lnTo>
                <a:lnTo>
                  <a:pt x="1961535" y="1273861"/>
                </a:lnTo>
                <a:lnTo>
                  <a:pt x="1955182" y="1227517"/>
                </a:lnTo>
                <a:lnTo>
                  <a:pt x="1930584" y="1227517"/>
                </a:lnTo>
                <a:lnTo>
                  <a:pt x="1905905" y="1227517"/>
                </a:lnTo>
                <a:lnTo>
                  <a:pt x="1899552" y="1273861"/>
                </a:lnTo>
                <a:lnTo>
                  <a:pt x="1856384" y="1273861"/>
                </a:lnTo>
                <a:lnTo>
                  <a:pt x="1850601" y="1227517"/>
                </a:lnTo>
                <a:lnTo>
                  <a:pt x="1805967" y="1227517"/>
                </a:lnTo>
                <a:lnTo>
                  <a:pt x="1812076" y="1292920"/>
                </a:lnTo>
                <a:lnTo>
                  <a:pt x="1842619" y="1317681"/>
                </a:lnTo>
                <a:lnTo>
                  <a:pt x="1840827" y="1349446"/>
                </a:lnTo>
                <a:lnTo>
                  <a:pt x="1840664" y="1349446"/>
                </a:lnTo>
                <a:cubicBezTo>
                  <a:pt x="1840664" y="1382514"/>
                  <a:pt x="1808899" y="1389030"/>
                  <a:pt x="1808899" y="1389030"/>
                </a:cubicBezTo>
                <a:lnTo>
                  <a:pt x="1808899" y="1425438"/>
                </a:lnTo>
                <a:lnTo>
                  <a:pt x="1833578" y="1425438"/>
                </a:lnTo>
                <a:cubicBezTo>
                  <a:pt x="1832519" y="1548263"/>
                  <a:pt x="1771514" y="1725821"/>
                  <a:pt x="1771514" y="1859153"/>
                </a:cubicBezTo>
                <a:lnTo>
                  <a:pt x="1930584" y="1859153"/>
                </a:lnTo>
                <a:lnTo>
                  <a:pt x="2089654" y="1859153"/>
                </a:lnTo>
                <a:cubicBezTo>
                  <a:pt x="2089491" y="1725740"/>
                  <a:pt x="2028486" y="1548263"/>
                  <a:pt x="2027427" y="1425438"/>
                </a:cubicBezTo>
                <a:moveTo>
                  <a:pt x="2029626" y="1184838"/>
                </a:moveTo>
                <a:lnTo>
                  <a:pt x="2029626" y="1163498"/>
                </a:lnTo>
                <a:cubicBezTo>
                  <a:pt x="2029626" y="1102248"/>
                  <a:pt x="1984584" y="1063967"/>
                  <a:pt x="1930421" y="1063967"/>
                </a:cubicBezTo>
                <a:cubicBezTo>
                  <a:pt x="1876257" y="1063967"/>
                  <a:pt x="1831216" y="1102248"/>
                  <a:pt x="1831216" y="1163498"/>
                </a:cubicBezTo>
                <a:lnTo>
                  <a:pt x="1831216" y="1184838"/>
                </a:lnTo>
                <a:lnTo>
                  <a:pt x="2029626" y="1184838"/>
                </a:lnTo>
                <a:close/>
                <a:moveTo>
                  <a:pt x="1030899" y="1425438"/>
                </a:moveTo>
                <a:lnTo>
                  <a:pt x="1055578" y="1425438"/>
                </a:lnTo>
                <a:lnTo>
                  <a:pt x="1055578" y="1389030"/>
                </a:lnTo>
                <a:cubicBezTo>
                  <a:pt x="1055578" y="1389030"/>
                  <a:pt x="1023813" y="1382514"/>
                  <a:pt x="1023813" y="1349446"/>
                </a:cubicBezTo>
                <a:lnTo>
                  <a:pt x="1023650" y="1349446"/>
                </a:lnTo>
                <a:lnTo>
                  <a:pt x="1021858" y="1317681"/>
                </a:lnTo>
                <a:lnTo>
                  <a:pt x="1052402" y="1292920"/>
                </a:lnTo>
                <a:lnTo>
                  <a:pt x="1058510" y="1227517"/>
                </a:lnTo>
                <a:lnTo>
                  <a:pt x="1013876" y="1227517"/>
                </a:lnTo>
                <a:lnTo>
                  <a:pt x="1008093" y="1273861"/>
                </a:lnTo>
                <a:lnTo>
                  <a:pt x="964925" y="1273861"/>
                </a:lnTo>
                <a:lnTo>
                  <a:pt x="958572" y="1227517"/>
                </a:lnTo>
                <a:lnTo>
                  <a:pt x="933893" y="1227517"/>
                </a:lnTo>
                <a:lnTo>
                  <a:pt x="909296" y="1227517"/>
                </a:lnTo>
                <a:lnTo>
                  <a:pt x="902943" y="1273861"/>
                </a:lnTo>
                <a:lnTo>
                  <a:pt x="859775" y="1273861"/>
                </a:lnTo>
                <a:lnTo>
                  <a:pt x="853992" y="1227517"/>
                </a:lnTo>
                <a:lnTo>
                  <a:pt x="809358" y="1227517"/>
                </a:lnTo>
                <a:lnTo>
                  <a:pt x="815385" y="1292920"/>
                </a:lnTo>
                <a:lnTo>
                  <a:pt x="845929" y="1317681"/>
                </a:lnTo>
                <a:lnTo>
                  <a:pt x="844137" y="1349446"/>
                </a:lnTo>
                <a:lnTo>
                  <a:pt x="843974" y="1349446"/>
                </a:lnTo>
                <a:cubicBezTo>
                  <a:pt x="843974" y="1382514"/>
                  <a:pt x="812209" y="1389030"/>
                  <a:pt x="812209" y="1389030"/>
                </a:cubicBezTo>
                <a:lnTo>
                  <a:pt x="812209" y="1425438"/>
                </a:lnTo>
                <a:lnTo>
                  <a:pt x="836888" y="1425438"/>
                </a:lnTo>
                <a:cubicBezTo>
                  <a:pt x="835829" y="1548263"/>
                  <a:pt x="774824" y="1725821"/>
                  <a:pt x="774824" y="1859153"/>
                </a:cubicBezTo>
                <a:lnTo>
                  <a:pt x="933812" y="1859153"/>
                </a:lnTo>
                <a:lnTo>
                  <a:pt x="1092882" y="1859153"/>
                </a:lnTo>
                <a:cubicBezTo>
                  <a:pt x="1092963" y="1725740"/>
                  <a:pt x="1031958" y="1548263"/>
                  <a:pt x="1030899" y="1425438"/>
                </a:cubicBezTo>
                <a:moveTo>
                  <a:pt x="1482289" y="622107"/>
                </a:moveTo>
                <a:cubicBezTo>
                  <a:pt x="1482289" y="594414"/>
                  <a:pt x="1459891" y="572016"/>
                  <a:pt x="1432198" y="572016"/>
                </a:cubicBezTo>
                <a:cubicBezTo>
                  <a:pt x="1404505" y="572016"/>
                  <a:pt x="1382107" y="594414"/>
                  <a:pt x="1382107" y="622107"/>
                </a:cubicBezTo>
                <a:cubicBezTo>
                  <a:pt x="1382107" y="649800"/>
                  <a:pt x="1404505" y="672198"/>
                  <a:pt x="1432198" y="672198"/>
                </a:cubicBezTo>
                <a:cubicBezTo>
                  <a:pt x="1459809" y="672198"/>
                  <a:pt x="1482289" y="649718"/>
                  <a:pt x="1482289" y="622107"/>
                </a:cubicBezTo>
                <a:moveTo>
                  <a:pt x="1636879" y="1314016"/>
                </a:moveTo>
                <a:lnTo>
                  <a:pt x="1227517" y="1314016"/>
                </a:lnTo>
                <a:lnTo>
                  <a:pt x="1227517" y="1375836"/>
                </a:lnTo>
                <a:cubicBezTo>
                  <a:pt x="1227517" y="1375836"/>
                  <a:pt x="1253010" y="1387157"/>
                  <a:pt x="1253010" y="1415501"/>
                </a:cubicBezTo>
                <a:cubicBezTo>
                  <a:pt x="1253010" y="1472189"/>
                  <a:pt x="1208865" y="1696907"/>
                  <a:pt x="1217336" y="1859072"/>
                </a:cubicBezTo>
                <a:lnTo>
                  <a:pt x="1359871" y="1859072"/>
                </a:lnTo>
                <a:lnTo>
                  <a:pt x="1370623" y="1705133"/>
                </a:lnTo>
                <a:cubicBezTo>
                  <a:pt x="1375347" y="1666282"/>
                  <a:pt x="1400351" y="1643558"/>
                  <a:pt x="1432117" y="1643558"/>
                </a:cubicBezTo>
                <a:cubicBezTo>
                  <a:pt x="1463963" y="1643558"/>
                  <a:pt x="1488886" y="1666201"/>
                  <a:pt x="1493610" y="1705133"/>
                </a:cubicBezTo>
                <a:lnTo>
                  <a:pt x="1504362" y="1859072"/>
                </a:lnTo>
                <a:lnTo>
                  <a:pt x="1646897" y="1859072"/>
                </a:lnTo>
                <a:cubicBezTo>
                  <a:pt x="1655368" y="1696907"/>
                  <a:pt x="1611223" y="1472271"/>
                  <a:pt x="1611223" y="1415501"/>
                </a:cubicBezTo>
                <a:cubicBezTo>
                  <a:pt x="1611223" y="1387157"/>
                  <a:pt x="1636716" y="1375836"/>
                  <a:pt x="1636716" y="1375836"/>
                </a:cubicBezTo>
                <a:lnTo>
                  <a:pt x="1636879" y="1314016"/>
                </a:lnTo>
                <a:moveTo>
                  <a:pt x="1033180" y="1184838"/>
                </a:moveTo>
                <a:lnTo>
                  <a:pt x="1033180" y="1163498"/>
                </a:lnTo>
                <a:cubicBezTo>
                  <a:pt x="1033180" y="1102248"/>
                  <a:pt x="988138" y="1063967"/>
                  <a:pt x="933975" y="1063967"/>
                </a:cubicBezTo>
                <a:cubicBezTo>
                  <a:pt x="879811" y="1063967"/>
                  <a:pt x="834770" y="1102248"/>
                  <a:pt x="834770" y="1163498"/>
                </a:cubicBezTo>
                <a:lnTo>
                  <a:pt x="834770" y="1184838"/>
                </a:lnTo>
                <a:lnTo>
                  <a:pt x="1033180" y="1184838"/>
                </a:lnTo>
                <a:close/>
                <a:moveTo>
                  <a:pt x="1588254" y="1265146"/>
                </a:moveTo>
                <a:cubicBezTo>
                  <a:pt x="1588254" y="1265146"/>
                  <a:pt x="1578236" y="1188340"/>
                  <a:pt x="1578236" y="1162846"/>
                </a:cubicBezTo>
                <a:cubicBezTo>
                  <a:pt x="1578236" y="1126032"/>
                  <a:pt x="1613585" y="1111860"/>
                  <a:pt x="1613585" y="1111860"/>
                </a:cubicBezTo>
                <a:lnTo>
                  <a:pt x="1617983" y="1029840"/>
                </a:lnTo>
                <a:lnTo>
                  <a:pt x="1550950" y="1029840"/>
                </a:lnTo>
                <a:lnTo>
                  <a:pt x="1544027" y="1081316"/>
                </a:lnTo>
                <a:lnTo>
                  <a:pt x="1484814" y="1081316"/>
                </a:lnTo>
                <a:lnTo>
                  <a:pt x="1477972" y="1029840"/>
                </a:lnTo>
                <a:lnTo>
                  <a:pt x="1386505" y="1029840"/>
                </a:lnTo>
                <a:lnTo>
                  <a:pt x="1379663" y="1081316"/>
                </a:lnTo>
                <a:lnTo>
                  <a:pt x="1320450" y="1081316"/>
                </a:lnTo>
                <a:lnTo>
                  <a:pt x="1313608" y="1029840"/>
                </a:lnTo>
                <a:lnTo>
                  <a:pt x="1246494" y="1029840"/>
                </a:lnTo>
                <a:lnTo>
                  <a:pt x="1250893" y="1111860"/>
                </a:lnTo>
                <a:cubicBezTo>
                  <a:pt x="1250893" y="1111860"/>
                  <a:pt x="1286241" y="1126032"/>
                  <a:pt x="1286241" y="1162846"/>
                </a:cubicBezTo>
                <a:cubicBezTo>
                  <a:pt x="1286241" y="1188340"/>
                  <a:pt x="1276223" y="1265146"/>
                  <a:pt x="1276223" y="1265146"/>
                </a:cubicBezTo>
                <a:lnTo>
                  <a:pt x="1588254" y="1265146"/>
                </a:lnTo>
                <a:close/>
                <a:moveTo>
                  <a:pt x="1795705" y="720009"/>
                </a:moveTo>
                <a:cubicBezTo>
                  <a:pt x="1768500" y="718543"/>
                  <a:pt x="1743577" y="728153"/>
                  <a:pt x="1724925" y="744688"/>
                </a:cubicBezTo>
                <a:cubicBezTo>
                  <a:pt x="1723622" y="745828"/>
                  <a:pt x="1724762" y="747945"/>
                  <a:pt x="1726473" y="747376"/>
                </a:cubicBezTo>
                <a:cubicBezTo>
                  <a:pt x="1738120" y="744036"/>
                  <a:pt x="1750908" y="743466"/>
                  <a:pt x="1764184" y="746642"/>
                </a:cubicBezTo>
                <a:cubicBezTo>
                  <a:pt x="1792284" y="753403"/>
                  <a:pt x="1814275" y="776941"/>
                  <a:pt x="1818917" y="805448"/>
                </a:cubicBezTo>
                <a:cubicBezTo>
                  <a:pt x="1826411" y="851386"/>
                  <a:pt x="1791143" y="891133"/>
                  <a:pt x="1746591" y="891133"/>
                </a:cubicBezTo>
                <a:cubicBezTo>
                  <a:pt x="1739586" y="891133"/>
                  <a:pt x="1732826" y="890155"/>
                  <a:pt x="1726392" y="888282"/>
                </a:cubicBezTo>
                <a:cubicBezTo>
                  <a:pt x="1724762" y="887793"/>
                  <a:pt x="1723704" y="889911"/>
                  <a:pt x="1724925" y="891051"/>
                </a:cubicBezTo>
                <a:cubicBezTo>
                  <a:pt x="1742274" y="906527"/>
                  <a:pt x="1765080" y="915893"/>
                  <a:pt x="1790085" y="915893"/>
                </a:cubicBezTo>
                <a:cubicBezTo>
                  <a:pt x="1845796" y="915893"/>
                  <a:pt x="1890593" y="869467"/>
                  <a:pt x="1887986" y="813186"/>
                </a:cubicBezTo>
                <a:cubicBezTo>
                  <a:pt x="1885787" y="763665"/>
                  <a:pt x="1845225" y="722778"/>
                  <a:pt x="1795705" y="720009"/>
                </a:cubicBezTo>
                <a:moveTo>
                  <a:pt x="1583041" y="967450"/>
                </a:moveTo>
                <a:lnTo>
                  <a:pt x="1583041" y="981948"/>
                </a:lnTo>
                <a:lnTo>
                  <a:pt x="1281273" y="981948"/>
                </a:lnTo>
                <a:lnTo>
                  <a:pt x="1281273" y="967450"/>
                </a:lnTo>
                <a:cubicBezTo>
                  <a:pt x="1281273" y="932509"/>
                  <a:pt x="1432198" y="702416"/>
                  <a:pt x="1432198" y="702416"/>
                </a:cubicBezTo>
                <a:cubicBezTo>
                  <a:pt x="1432198" y="702416"/>
                  <a:pt x="1583041" y="932509"/>
                  <a:pt x="1583041" y="967450"/>
                </a:cubicBezTo>
                <a:close/>
              </a:path>
            </a:pathLst>
          </a:custGeom>
          <a:solidFill>
            <a:schemeClr val="bg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da-DK" dirty="0"/>
          </a:p>
        </p:txBody>
      </p:sp>
      <p:sp>
        <p:nvSpPr>
          <p:cNvPr id="12" name="Date_GeneralDate">
            <a:extLst>
              <a:ext uri="{FF2B5EF4-FFF2-40B4-BE49-F238E27FC236}">
                <a16:creationId xmlns:a16="http://schemas.microsoft.com/office/drawing/2014/main" id="{B98C9C42-90FD-450B-BFF8-46B74DF189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 dirty="0"/>
          </a:p>
        </p:txBody>
      </p:sp>
      <p:sp>
        <p:nvSpPr>
          <p:cNvPr id="13" name="FLD_PresentationTitle">
            <a:extLst>
              <a:ext uri="{FF2B5EF4-FFF2-40B4-BE49-F238E27FC236}">
                <a16:creationId xmlns:a16="http://schemas.microsoft.com/office/drawing/2014/main" id="{96082EB3-5080-42D3-A152-5B8B1FC97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D5A722A-DCEE-49E6-BB44-6F3079BE6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DCE89EFC-8997-4F51-A888-D563A6C36C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4878" y="310326"/>
            <a:ext cx="3419553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dato </a:t>
            </a:r>
            <a:r>
              <a:rPr lang="da-DK" dirty="0" err="1"/>
              <a:t>dd</a:t>
            </a:r>
            <a:r>
              <a:rPr lang="da-DK" dirty="0"/>
              <a:t>. </a:t>
            </a:r>
            <a:r>
              <a:rPr lang="da-DK" dirty="0" err="1"/>
              <a:t>mmmm</a:t>
            </a:r>
            <a:r>
              <a:rPr lang="da-DK" dirty="0"/>
              <a:t> </a:t>
            </a:r>
            <a:r>
              <a:rPr lang="da-DK" dirty="0" err="1"/>
              <a:t>åååå</a:t>
            </a:r>
            <a:endParaRPr lang="da-DK" dirty="0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C08E5ED6-3D56-4788-93B6-332204188DC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23998" y="310326"/>
            <a:ext cx="4097592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oplægsholder / enhed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77657689-90E8-4FD6-8984-F6AB4680D2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23998" y="531101"/>
            <a:ext cx="4097592" cy="18000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forvaltningsnavn</a:t>
            </a:r>
          </a:p>
        </p:txBody>
      </p:sp>
    </p:spTree>
    <p:extLst>
      <p:ext uri="{BB962C8B-B14F-4D97-AF65-F5344CB8AC3E}">
        <p14:creationId xmlns:p14="http://schemas.microsoft.com/office/powerpoint/2010/main" val="2929918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aggrunds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1E5C199-BB2E-44F0-AD6D-7D9220B576B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</p:spPr>
        <p:txBody>
          <a:bodyPr tIns="36000"/>
          <a:lstStyle>
            <a:lvl1pPr marL="0" indent="0" algn="ctr">
              <a:buNone/>
              <a:defRPr sz="1600"/>
            </a:lvl1pPr>
          </a:lstStyle>
          <a:p>
            <a:r>
              <a:rPr lang="da-DK" dirty="0"/>
              <a:t>Klik her og indsæt lyst billede, via fanen Indsæt, Billeder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0842" y="1021080"/>
            <a:ext cx="10752001" cy="3634676"/>
          </a:xfrm>
        </p:spPr>
        <p:txBody>
          <a:bodyPr anchor="b" anchorCtr="0">
            <a:normAutofit/>
          </a:bodyPr>
          <a:lstStyle>
            <a:lvl1pPr algn="l">
              <a:defRPr sz="13000"/>
            </a:lvl1pPr>
          </a:lstStyle>
          <a:p>
            <a:r>
              <a:rPr lang="da-DK" dirty="0"/>
              <a:t>Indsæt titel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12CF0303-FAD9-4C99-AED3-D04BAD578B3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3999" y="5327667"/>
            <a:ext cx="4097591" cy="81033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500" b="1">
                <a:latin typeface="KBH" panose="00000500000000000000" pitchFamily="2" charset="0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2pPr>
            <a:lvl3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3pPr>
            <a:lvl4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4pPr>
            <a:lvl5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5pPr>
            <a:lvl6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6pPr>
            <a:lvl7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7pPr>
            <a:lvl8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8pPr>
            <a:lvl9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9pPr>
          </a:lstStyle>
          <a:p>
            <a:r>
              <a:rPr lang="da-DK" dirty="0"/>
              <a:t>Undertitel eller oplægsholder (hvis ingen undertitel)</a:t>
            </a:r>
          </a:p>
        </p:txBody>
      </p:sp>
      <p:sp>
        <p:nvSpPr>
          <p:cNvPr id="12" name="Date_GeneralDate">
            <a:extLst>
              <a:ext uri="{FF2B5EF4-FFF2-40B4-BE49-F238E27FC236}">
                <a16:creationId xmlns:a16="http://schemas.microsoft.com/office/drawing/2014/main" id="{ED397024-840C-483C-9221-D7196DFC94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 dirty="0"/>
          </a:p>
        </p:txBody>
      </p:sp>
      <p:sp>
        <p:nvSpPr>
          <p:cNvPr id="15" name="FLD_PresentationTitle">
            <a:extLst>
              <a:ext uri="{FF2B5EF4-FFF2-40B4-BE49-F238E27FC236}">
                <a16:creationId xmlns:a16="http://schemas.microsoft.com/office/drawing/2014/main" id="{E3294628-B382-4444-8C1E-34B1C37B8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8A2E041-3E38-4FB1-98E1-405CB20FA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BFFBCE6F-028A-4617-B072-71A0FA0A47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4878" y="310326"/>
            <a:ext cx="3419553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dato </a:t>
            </a:r>
            <a:r>
              <a:rPr lang="da-DK" dirty="0" err="1"/>
              <a:t>dd</a:t>
            </a:r>
            <a:r>
              <a:rPr lang="da-DK" dirty="0"/>
              <a:t>. </a:t>
            </a:r>
            <a:r>
              <a:rPr lang="da-DK" dirty="0" err="1"/>
              <a:t>mmmm</a:t>
            </a:r>
            <a:r>
              <a:rPr lang="da-DK" dirty="0"/>
              <a:t> </a:t>
            </a:r>
            <a:r>
              <a:rPr lang="da-DK" dirty="0" err="1"/>
              <a:t>åååå</a:t>
            </a:r>
            <a:endParaRPr lang="da-DK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9075BC39-D207-4CA1-857E-6EA19E26C9F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23998" y="310326"/>
            <a:ext cx="4097592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oplægsholder / enhed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DAD6F774-1095-47B8-92F2-C3F93E18A6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23998" y="531101"/>
            <a:ext cx="4097592" cy="18000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forvaltningsnavn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114CE8CE-0AFB-48E8-822A-C0D496286A8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443600" y="5068884"/>
            <a:ext cx="1025918" cy="1069117"/>
          </a:xfrm>
          <a:custGeom>
            <a:avLst/>
            <a:gdLst>
              <a:gd name="connsiteX0" fmla="*/ 445718 w 1025918"/>
              <a:gd name="connsiteY0" fmla="*/ 980173 h 1069117"/>
              <a:gd name="connsiteX1" fmla="*/ 464702 w 1025918"/>
              <a:gd name="connsiteY1" fmla="*/ 980540 h 1069117"/>
              <a:gd name="connsiteX2" fmla="*/ 509639 w 1025918"/>
              <a:gd name="connsiteY2" fmla="*/ 1035095 h 1069117"/>
              <a:gd name="connsiteX3" fmla="*/ 509414 w 1025918"/>
              <a:gd name="connsiteY3" fmla="*/ 981188 h 1069117"/>
              <a:gd name="connsiteX4" fmla="*/ 530119 w 1025918"/>
              <a:gd name="connsiteY4" fmla="*/ 981527 h 1069117"/>
              <a:gd name="connsiteX5" fmla="*/ 530147 w 1025918"/>
              <a:gd name="connsiteY5" fmla="*/ 1069117 h 1069117"/>
              <a:gd name="connsiteX6" fmla="*/ 509544 w 1025918"/>
              <a:gd name="connsiteY6" fmla="*/ 1069117 h 1069117"/>
              <a:gd name="connsiteX7" fmla="*/ 509527 w 1025918"/>
              <a:gd name="connsiteY7" fmla="*/ 1067846 h 1069117"/>
              <a:gd name="connsiteX8" fmla="*/ 504449 w 1025918"/>
              <a:gd name="connsiteY8" fmla="*/ 1056901 h 1069117"/>
              <a:gd name="connsiteX9" fmla="*/ 465126 w 1025918"/>
              <a:gd name="connsiteY9" fmla="*/ 1008833 h 1069117"/>
              <a:gd name="connsiteX10" fmla="*/ 463748 w 1025918"/>
              <a:gd name="connsiteY10" fmla="*/ 1069117 h 1069117"/>
              <a:gd name="connsiteX11" fmla="*/ 451642 w 1025918"/>
              <a:gd name="connsiteY11" fmla="*/ 1069117 h 1069117"/>
              <a:gd name="connsiteX12" fmla="*/ 442812 w 1025918"/>
              <a:gd name="connsiteY12" fmla="*/ 1068974 h 1069117"/>
              <a:gd name="connsiteX13" fmla="*/ 660021 w 1025918"/>
              <a:gd name="connsiteY13" fmla="*/ 951513 h 1069117"/>
              <a:gd name="connsiteX14" fmla="*/ 686537 w 1025918"/>
              <a:gd name="connsiteY14" fmla="*/ 1036280 h 1069117"/>
              <a:gd name="connsiteX15" fmla="*/ 665973 w 1025918"/>
              <a:gd name="connsiteY15" fmla="*/ 1042345 h 1069117"/>
              <a:gd name="connsiteX16" fmla="*/ 655112 w 1025918"/>
              <a:gd name="connsiteY16" fmla="*/ 1007028 h 1069117"/>
              <a:gd name="connsiteX17" fmla="*/ 616043 w 1025918"/>
              <a:gd name="connsiteY17" fmla="*/ 1018509 h 1069117"/>
              <a:gd name="connsiteX18" fmla="*/ 626086 w 1025918"/>
              <a:gd name="connsiteY18" fmla="*/ 1054052 h 1069117"/>
              <a:gd name="connsiteX19" fmla="*/ 605408 w 1025918"/>
              <a:gd name="connsiteY19" fmla="*/ 1060145 h 1069117"/>
              <a:gd name="connsiteX20" fmla="*/ 581713 w 1025918"/>
              <a:gd name="connsiteY20" fmla="*/ 974559 h 1069117"/>
              <a:gd name="connsiteX21" fmla="*/ 601939 w 1025918"/>
              <a:gd name="connsiteY21" fmla="*/ 968607 h 1069117"/>
              <a:gd name="connsiteX22" fmla="*/ 611304 w 1025918"/>
              <a:gd name="connsiteY22" fmla="*/ 1001668 h 1069117"/>
              <a:gd name="connsiteX23" fmla="*/ 650006 w 1025918"/>
              <a:gd name="connsiteY23" fmla="*/ 990300 h 1069117"/>
              <a:gd name="connsiteX24" fmla="*/ 639908 w 1025918"/>
              <a:gd name="connsiteY24" fmla="*/ 957437 h 1069117"/>
              <a:gd name="connsiteX25" fmla="*/ 330880 w 1025918"/>
              <a:gd name="connsiteY25" fmla="*/ 950864 h 1069117"/>
              <a:gd name="connsiteX26" fmla="*/ 394886 w 1025918"/>
              <a:gd name="connsiteY26" fmla="*/ 971005 h 1069117"/>
              <a:gd name="connsiteX27" fmla="*/ 389610 w 1025918"/>
              <a:gd name="connsiteY27" fmla="*/ 987818 h 1069117"/>
              <a:gd name="connsiteX28" fmla="*/ 345802 w 1025918"/>
              <a:gd name="connsiteY28" fmla="*/ 974023 h 1069117"/>
              <a:gd name="connsiteX29" fmla="*/ 340640 w 1025918"/>
              <a:gd name="connsiteY29" fmla="*/ 990469 h 1069117"/>
              <a:gd name="connsiteX30" fmla="*/ 377171 w 1025918"/>
              <a:gd name="connsiteY30" fmla="*/ 1001978 h 1069117"/>
              <a:gd name="connsiteX31" fmla="*/ 371895 w 1025918"/>
              <a:gd name="connsiteY31" fmla="*/ 1018791 h 1069117"/>
              <a:gd name="connsiteX32" fmla="*/ 335337 w 1025918"/>
              <a:gd name="connsiteY32" fmla="*/ 1007310 h 1069117"/>
              <a:gd name="connsiteX33" fmla="*/ 329752 w 1025918"/>
              <a:gd name="connsiteY33" fmla="*/ 1025081 h 1069117"/>
              <a:gd name="connsiteX34" fmla="*/ 373560 w 1025918"/>
              <a:gd name="connsiteY34" fmla="*/ 1038875 h 1069117"/>
              <a:gd name="connsiteX35" fmla="*/ 368257 w 1025918"/>
              <a:gd name="connsiteY35" fmla="*/ 1055716 h 1069117"/>
              <a:gd name="connsiteX36" fmla="*/ 304251 w 1025918"/>
              <a:gd name="connsiteY36" fmla="*/ 1035575 h 1069117"/>
              <a:gd name="connsiteX37" fmla="*/ 215252 w 1025918"/>
              <a:gd name="connsiteY37" fmla="*/ 947959 h 1069117"/>
              <a:gd name="connsiteX38" fmla="*/ 203235 w 1025918"/>
              <a:gd name="connsiteY38" fmla="*/ 965561 h 1069117"/>
              <a:gd name="connsiteX39" fmla="*/ 219145 w 1025918"/>
              <a:gd name="connsiteY39" fmla="*/ 976421 h 1069117"/>
              <a:gd name="connsiteX40" fmla="*/ 236719 w 1025918"/>
              <a:gd name="connsiteY40" fmla="*/ 975208 h 1069117"/>
              <a:gd name="connsiteX41" fmla="*/ 231162 w 1025918"/>
              <a:gd name="connsiteY41" fmla="*/ 958819 h 1069117"/>
              <a:gd name="connsiteX42" fmla="*/ 743180 w 1025918"/>
              <a:gd name="connsiteY42" fmla="*/ 930779 h 1069117"/>
              <a:gd name="connsiteX43" fmla="*/ 748455 w 1025918"/>
              <a:gd name="connsiteY43" fmla="*/ 966125 h 1069117"/>
              <a:gd name="connsiteX44" fmla="*/ 772884 w 1025918"/>
              <a:gd name="connsiteY44" fmla="*/ 950892 h 1069117"/>
              <a:gd name="connsiteX45" fmla="*/ 235252 w 1025918"/>
              <a:gd name="connsiteY45" fmla="*/ 918593 h 1069117"/>
              <a:gd name="connsiteX46" fmla="*/ 224025 w 1025918"/>
              <a:gd name="connsiteY46" fmla="*/ 935067 h 1069117"/>
              <a:gd name="connsiteX47" fmla="*/ 235449 w 1025918"/>
              <a:gd name="connsiteY47" fmla="*/ 942853 h 1069117"/>
              <a:gd name="connsiteX48" fmla="*/ 252318 w 1025918"/>
              <a:gd name="connsiteY48" fmla="*/ 941753 h 1069117"/>
              <a:gd name="connsiteX49" fmla="*/ 246676 w 1025918"/>
              <a:gd name="connsiteY49" fmla="*/ 926379 h 1069117"/>
              <a:gd name="connsiteX50" fmla="*/ 741911 w 1025918"/>
              <a:gd name="connsiteY50" fmla="*/ 907225 h 1069117"/>
              <a:gd name="connsiteX51" fmla="*/ 823181 w 1025918"/>
              <a:gd name="connsiteY51" fmla="*/ 959467 h 1069117"/>
              <a:gd name="connsiteX52" fmla="*/ 805240 w 1025918"/>
              <a:gd name="connsiteY52" fmla="*/ 972782 h 1069117"/>
              <a:gd name="connsiteX53" fmla="*/ 788907 w 1025918"/>
              <a:gd name="connsiteY53" fmla="*/ 961725 h 1069117"/>
              <a:gd name="connsiteX54" fmla="*/ 751305 w 1025918"/>
              <a:gd name="connsiteY54" fmla="*/ 985166 h 1069117"/>
              <a:gd name="connsiteX55" fmla="*/ 754238 w 1025918"/>
              <a:gd name="connsiteY55" fmla="*/ 1004884 h 1069117"/>
              <a:gd name="connsiteX56" fmla="*/ 735113 w 1025918"/>
              <a:gd name="connsiteY56" fmla="*/ 1014898 h 1069117"/>
              <a:gd name="connsiteX57" fmla="*/ 723011 w 1025918"/>
              <a:gd name="connsiteY57" fmla="*/ 919129 h 1069117"/>
              <a:gd name="connsiteX58" fmla="*/ 226761 w 1025918"/>
              <a:gd name="connsiteY58" fmla="*/ 893459 h 1069117"/>
              <a:gd name="connsiteX59" fmla="*/ 255788 w 1025918"/>
              <a:gd name="connsiteY59" fmla="*/ 913261 h 1069117"/>
              <a:gd name="connsiteX60" fmla="*/ 271359 w 1025918"/>
              <a:gd name="connsiteY60" fmla="*/ 951202 h 1069117"/>
              <a:gd name="connsiteX61" fmla="*/ 250992 w 1025918"/>
              <a:gd name="connsiteY61" fmla="*/ 959891 h 1069117"/>
              <a:gd name="connsiteX62" fmla="*/ 253672 w 1025918"/>
              <a:gd name="connsiteY62" fmla="*/ 987676 h 1069117"/>
              <a:gd name="connsiteX63" fmla="*/ 210231 w 1025918"/>
              <a:gd name="connsiteY63" fmla="*/ 989679 h 1069117"/>
              <a:gd name="connsiteX64" fmla="*/ 176690 w 1025918"/>
              <a:gd name="connsiteY64" fmla="*/ 966802 h 1069117"/>
              <a:gd name="connsiteX65" fmla="*/ 154377 w 1025918"/>
              <a:gd name="connsiteY65" fmla="*/ 860426 h 1069117"/>
              <a:gd name="connsiteX66" fmla="*/ 98467 w 1025918"/>
              <a:gd name="connsiteY66" fmla="*/ 866181 h 1069117"/>
              <a:gd name="connsiteX67" fmla="*/ 100639 w 1025918"/>
              <a:gd name="connsiteY67" fmla="*/ 871343 h 1069117"/>
              <a:gd name="connsiteX68" fmla="*/ 139398 w 1025918"/>
              <a:gd name="connsiteY68" fmla="*/ 882627 h 1069117"/>
              <a:gd name="connsiteX69" fmla="*/ 154377 w 1025918"/>
              <a:gd name="connsiteY69" fmla="*/ 860426 h 1069117"/>
              <a:gd name="connsiteX70" fmla="*/ 134190 w 1025918"/>
              <a:gd name="connsiteY70" fmla="*/ 830197 h 1069117"/>
              <a:gd name="connsiteX71" fmla="*/ 112233 w 1025918"/>
              <a:gd name="connsiteY71" fmla="*/ 832556 h 1069117"/>
              <a:gd name="connsiteX72" fmla="*/ 97311 w 1025918"/>
              <a:gd name="connsiteY72" fmla="*/ 854390 h 1069117"/>
              <a:gd name="connsiteX73" fmla="*/ 153023 w 1025918"/>
              <a:gd name="connsiteY73" fmla="*/ 848607 h 1069117"/>
              <a:gd name="connsiteX74" fmla="*/ 151048 w 1025918"/>
              <a:gd name="connsiteY74" fmla="*/ 843980 h 1069117"/>
              <a:gd name="connsiteX75" fmla="*/ 134190 w 1025918"/>
              <a:gd name="connsiteY75" fmla="*/ 830197 h 1069117"/>
              <a:gd name="connsiteX76" fmla="*/ 495084 w 1025918"/>
              <a:gd name="connsiteY76" fmla="*/ 812076 h 1069117"/>
              <a:gd name="connsiteX77" fmla="*/ 584844 w 1025918"/>
              <a:gd name="connsiteY77" fmla="*/ 836562 h 1069117"/>
              <a:gd name="connsiteX78" fmla="*/ 495084 w 1025918"/>
              <a:gd name="connsiteY78" fmla="*/ 849425 h 1069117"/>
              <a:gd name="connsiteX79" fmla="*/ 405323 w 1025918"/>
              <a:gd name="connsiteY79" fmla="*/ 836562 h 1069117"/>
              <a:gd name="connsiteX80" fmla="*/ 495084 w 1025918"/>
              <a:gd name="connsiteY80" fmla="*/ 812076 h 1069117"/>
              <a:gd name="connsiteX81" fmla="*/ 121238 w 1025918"/>
              <a:gd name="connsiteY81" fmla="*/ 808619 h 1069117"/>
              <a:gd name="connsiteX82" fmla="*/ 168086 w 1025918"/>
              <a:gd name="connsiteY82" fmla="*/ 834756 h 1069117"/>
              <a:gd name="connsiteX83" fmla="*/ 172769 w 1025918"/>
              <a:gd name="connsiteY83" fmla="*/ 846576 h 1069117"/>
              <a:gd name="connsiteX84" fmla="*/ 185209 w 1025918"/>
              <a:gd name="connsiteY84" fmla="*/ 845278 h 1069117"/>
              <a:gd name="connsiteX85" fmla="*/ 186479 w 1025918"/>
              <a:gd name="connsiteY85" fmla="*/ 857126 h 1069117"/>
              <a:gd name="connsiteX86" fmla="*/ 174377 w 1025918"/>
              <a:gd name="connsiteY86" fmla="*/ 858395 h 1069117"/>
              <a:gd name="connsiteX87" fmla="*/ 149299 w 1025918"/>
              <a:gd name="connsiteY87" fmla="*/ 900962 h 1069117"/>
              <a:gd name="connsiteX88" fmla="*/ 83573 w 1025918"/>
              <a:gd name="connsiteY88" fmla="*/ 880596 h 1069117"/>
              <a:gd name="connsiteX89" fmla="*/ 78777 w 1025918"/>
              <a:gd name="connsiteY89" fmla="*/ 868240 h 1069117"/>
              <a:gd name="connsiteX90" fmla="*/ 66168 w 1025918"/>
              <a:gd name="connsiteY90" fmla="*/ 869538 h 1069117"/>
              <a:gd name="connsiteX91" fmla="*/ 64532 w 1025918"/>
              <a:gd name="connsiteY91" fmla="*/ 857831 h 1069117"/>
              <a:gd name="connsiteX92" fmla="*/ 77282 w 1025918"/>
              <a:gd name="connsiteY92" fmla="*/ 856505 h 1069117"/>
              <a:gd name="connsiteX93" fmla="*/ 102360 w 1025918"/>
              <a:gd name="connsiteY93" fmla="*/ 814418 h 1069117"/>
              <a:gd name="connsiteX94" fmla="*/ 121238 w 1025918"/>
              <a:gd name="connsiteY94" fmla="*/ 808619 h 1069117"/>
              <a:gd name="connsiteX95" fmla="*/ 852320 w 1025918"/>
              <a:gd name="connsiteY95" fmla="*/ 803360 h 1069117"/>
              <a:gd name="connsiteX96" fmla="*/ 893167 w 1025918"/>
              <a:gd name="connsiteY96" fmla="*/ 894615 h 1069117"/>
              <a:gd name="connsiteX97" fmla="*/ 877850 w 1025918"/>
              <a:gd name="connsiteY97" fmla="*/ 910864 h 1069117"/>
              <a:gd name="connsiteX98" fmla="*/ 784422 w 1025918"/>
              <a:gd name="connsiteY98" fmla="*/ 875405 h 1069117"/>
              <a:gd name="connsiteX99" fmla="*/ 801488 w 1025918"/>
              <a:gd name="connsiteY99" fmla="*/ 860116 h 1069117"/>
              <a:gd name="connsiteX100" fmla="*/ 867440 w 1025918"/>
              <a:gd name="connsiteY100" fmla="*/ 885702 h 1069117"/>
              <a:gd name="connsiteX101" fmla="*/ 838301 w 1025918"/>
              <a:gd name="connsiteY101" fmla="*/ 821075 h 1069117"/>
              <a:gd name="connsiteX102" fmla="*/ 495055 w 1025918"/>
              <a:gd name="connsiteY102" fmla="*/ 739185 h 1069117"/>
              <a:gd name="connsiteX103" fmla="*/ 559851 w 1025918"/>
              <a:gd name="connsiteY103" fmla="*/ 758395 h 1069117"/>
              <a:gd name="connsiteX104" fmla="*/ 611502 w 1025918"/>
              <a:gd name="connsiteY104" fmla="*/ 771597 h 1069117"/>
              <a:gd name="connsiteX105" fmla="*/ 663293 w 1025918"/>
              <a:gd name="connsiteY105" fmla="*/ 759128 h 1069117"/>
              <a:gd name="connsiteX106" fmla="*/ 733025 w 1025918"/>
              <a:gd name="connsiteY106" fmla="*/ 740624 h 1069117"/>
              <a:gd name="connsiteX107" fmla="*/ 610599 w 1025918"/>
              <a:gd name="connsiteY107" fmla="*/ 805955 h 1069117"/>
              <a:gd name="connsiteX108" fmla="*/ 546367 w 1025918"/>
              <a:gd name="connsiteY108" fmla="*/ 791117 h 1069117"/>
              <a:gd name="connsiteX109" fmla="*/ 495055 w 1025918"/>
              <a:gd name="connsiteY109" fmla="*/ 774530 h 1069117"/>
              <a:gd name="connsiteX110" fmla="*/ 443743 w 1025918"/>
              <a:gd name="connsiteY110" fmla="*/ 791117 h 1069117"/>
              <a:gd name="connsiteX111" fmla="*/ 379512 w 1025918"/>
              <a:gd name="connsiteY111" fmla="*/ 805955 h 1069117"/>
              <a:gd name="connsiteX112" fmla="*/ 257085 w 1025918"/>
              <a:gd name="connsiteY112" fmla="*/ 740624 h 1069117"/>
              <a:gd name="connsiteX113" fmla="*/ 326818 w 1025918"/>
              <a:gd name="connsiteY113" fmla="*/ 759128 h 1069117"/>
              <a:gd name="connsiteX114" fmla="*/ 378609 w 1025918"/>
              <a:gd name="connsiteY114" fmla="*/ 771597 h 1069117"/>
              <a:gd name="connsiteX115" fmla="*/ 430259 w 1025918"/>
              <a:gd name="connsiteY115" fmla="*/ 758395 h 1069117"/>
              <a:gd name="connsiteX116" fmla="*/ 495055 w 1025918"/>
              <a:gd name="connsiteY116" fmla="*/ 739185 h 1069117"/>
              <a:gd name="connsiteX117" fmla="*/ 911192 w 1025918"/>
              <a:gd name="connsiteY117" fmla="*/ 698028 h 1069117"/>
              <a:gd name="connsiteX118" fmla="*/ 991136 w 1025918"/>
              <a:gd name="connsiteY118" fmla="*/ 736674 h 1069117"/>
              <a:gd name="connsiteX119" fmla="*/ 981884 w 1025918"/>
              <a:gd name="connsiteY119" fmla="*/ 755066 h 1069117"/>
              <a:gd name="connsiteX120" fmla="*/ 979937 w 1025918"/>
              <a:gd name="connsiteY120" fmla="*/ 754136 h 1069117"/>
              <a:gd name="connsiteX121" fmla="*/ 967892 w 1025918"/>
              <a:gd name="connsiteY121" fmla="*/ 753938 h 1069117"/>
              <a:gd name="connsiteX122" fmla="*/ 907497 w 1025918"/>
              <a:gd name="connsiteY122" fmla="*/ 768381 h 1069117"/>
              <a:gd name="connsiteX123" fmla="*/ 961348 w 1025918"/>
              <a:gd name="connsiteY123" fmla="*/ 795969 h 1069117"/>
              <a:gd name="connsiteX124" fmla="*/ 951926 w 1025918"/>
              <a:gd name="connsiteY124" fmla="*/ 814672 h 1069117"/>
              <a:gd name="connsiteX125" fmla="*/ 873167 w 1025918"/>
              <a:gd name="connsiteY125" fmla="*/ 773402 h 1069117"/>
              <a:gd name="connsiteX126" fmla="*/ 881771 w 1025918"/>
              <a:gd name="connsiteY126" fmla="*/ 756449 h 1069117"/>
              <a:gd name="connsiteX127" fmla="*/ 950459 w 1025918"/>
              <a:gd name="connsiteY127" fmla="*/ 739777 h 1069117"/>
              <a:gd name="connsiteX128" fmla="*/ 901855 w 1025918"/>
              <a:gd name="connsiteY128" fmla="*/ 716505 h 1069117"/>
              <a:gd name="connsiteX129" fmla="*/ 79059 w 1025918"/>
              <a:gd name="connsiteY129" fmla="*/ 698028 h 1069117"/>
              <a:gd name="connsiteX130" fmla="*/ 88256 w 1025918"/>
              <a:gd name="connsiteY130" fmla="*/ 717097 h 1069117"/>
              <a:gd name="connsiteX131" fmla="*/ 57395 w 1025918"/>
              <a:gd name="connsiteY131" fmla="*/ 731963 h 1069117"/>
              <a:gd name="connsiteX132" fmla="*/ 102529 w 1025918"/>
              <a:gd name="connsiteY132" fmla="*/ 746688 h 1069117"/>
              <a:gd name="connsiteX133" fmla="*/ 112289 w 1025918"/>
              <a:gd name="connsiteY133" fmla="*/ 766914 h 1069117"/>
              <a:gd name="connsiteX134" fmla="*/ 59285 w 1025918"/>
              <a:gd name="connsiteY134" fmla="*/ 751907 h 1069117"/>
              <a:gd name="connsiteX135" fmla="*/ 34179 w 1025918"/>
              <a:gd name="connsiteY135" fmla="*/ 809368 h 1069117"/>
              <a:gd name="connsiteX136" fmla="*/ 22726 w 1025918"/>
              <a:gd name="connsiteY136" fmla="*/ 785617 h 1069117"/>
              <a:gd name="connsiteX137" fmla="*/ 43601 w 1025918"/>
              <a:gd name="connsiteY137" fmla="*/ 738649 h 1069117"/>
              <a:gd name="connsiteX138" fmla="*/ 8283 w 1025918"/>
              <a:gd name="connsiteY138" fmla="*/ 755687 h 1069117"/>
              <a:gd name="connsiteX139" fmla="*/ 0 w 1025918"/>
              <a:gd name="connsiteY139" fmla="*/ 738563 h 1069117"/>
              <a:gd name="connsiteX140" fmla="*/ 0 w 1025918"/>
              <a:gd name="connsiteY140" fmla="*/ 736164 h 1069117"/>
              <a:gd name="connsiteX141" fmla="*/ 258750 w 1025918"/>
              <a:gd name="connsiteY141" fmla="*/ 664995 h 1069117"/>
              <a:gd name="connsiteX142" fmla="*/ 326000 w 1025918"/>
              <a:gd name="connsiteY142" fmla="*/ 686801 h 1069117"/>
              <a:gd name="connsiteX143" fmla="*/ 377142 w 1025918"/>
              <a:gd name="connsiteY143" fmla="*/ 701977 h 1069117"/>
              <a:gd name="connsiteX144" fmla="*/ 428313 w 1025918"/>
              <a:gd name="connsiteY144" fmla="*/ 686801 h 1069117"/>
              <a:gd name="connsiteX145" fmla="*/ 495084 w 1025918"/>
              <a:gd name="connsiteY145" fmla="*/ 668268 h 1069117"/>
              <a:gd name="connsiteX146" fmla="*/ 561854 w 1025918"/>
              <a:gd name="connsiteY146" fmla="*/ 686801 h 1069117"/>
              <a:gd name="connsiteX147" fmla="*/ 613025 w 1025918"/>
              <a:gd name="connsiteY147" fmla="*/ 701977 h 1069117"/>
              <a:gd name="connsiteX148" fmla="*/ 664167 w 1025918"/>
              <a:gd name="connsiteY148" fmla="*/ 686801 h 1069117"/>
              <a:gd name="connsiteX149" fmla="*/ 731417 w 1025918"/>
              <a:gd name="connsiteY149" fmla="*/ 664995 h 1069117"/>
              <a:gd name="connsiteX150" fmla="*/ 778413 w 1025918"/>
              <a:gd name="connsiteY150" fmla="*/ 671737 h 1069117"/>
              <a:gd name="connsiteX151" fmla="*/ 760049 w 1025918"/>
              <a:gd name="connsiteY151" fmla="*/ 703698 h 1069117"/>
              <a:gd name="connsiteX152" fmla="*/ 731445 w 1025918"/>
              <a:gd name="connsiteY152" fmla="*/ 700934 h 1069117"/>
              <a:gd name="connsiteX153" fmla="*/ 678610 w 1025918"/>
              <a:gd name="connsiteY153" fmla="*/ 716082 h 1069117"/>
              <a:gd name="connsiteX154" fmla="*/ 616043 w 1025918"/>
              <a:gd name="connsiteY154" fmla="*/ 736759 h 1069117"/>
              <a:gd name="connsiteX155" fmla="*/ 548060 w 1025918"/>
              <a:gd name="connsiteY155" fmla="*/ 717097 h 1069117"/>
              <a:gd name="connsiteX156" fmla="*/ 495084 w 1025918"/>
              <a:gd name="connsiteY156" fmla="*/ 702739 h 1069117"/>
              <a:gd name="connsiteX157" fmla="*/ 442107 w 1025918"/>
              <a:gd name="connsiteY157" fmla="*/ 717097 h 1069117"/>
              <a:gd name="connsiteX158" fmla="*/ 374124 w 1025918"/>
              <a:gd name="connsiteY158" fmla="*/ 736759 h 1069117"/>
              <a:gd name="connsiteX159" fmla="*/ 311557 w 1025918"/>
              <a:gd name="connsiteY159" fmla="*/ 716082 h 1069117"/>
              <a:gd name="connsiteX160" fmla="*/ 258721 w 1025918"/>
              <a:gd name="connsiteY160" fmla="*/ 700934 h 1069117"/>
              <a:gd name="connsiteX161" fmla="*/ 230118 w 1025918"/>
              <a:gd name="connsiteY161" fmla="*/ 703698 h 1069117"/>
              <a:gd name="connsiteX162" fmla="*/ 211754 w 1025918"/>
              <a:gd name="connsiteY162" fmla="*/ 671737 h 1069117"/>
              <a:gd name="connsiteX163" fmla="*/ 258750 w 1025918"/>
              <a:gd name="connsiteY163" fmla="*/ 664995 h 1069117"/>
              <a:gd name="connsiteX164" fmla="*/ 949867 w 1025918"/>
              <a:gd name="connsiteY164" fmla="*/ 589283 h 1069117"/>
              <a:gd name="connsiteX165" fmla="*/ 959317 w 1025918"/>
              <a:gd name="connsiteY165" fmla="*/ 606265 h 1069117"/>
              <a:gd name="connsiteX166" fmla="*/ 946482 w 1025918"/>
              <a:gd name="connsiteY166" fmla="*/ 624685 h 1069117"/>
              <a:gd name="connsiteX167" fmla="*/ 951841 w 1025918"/>
              <a:gd name="connsiteY167" fmla="*/ 639467 h 1069117"/>
              <a:gd name="connsiteX168" fmla="*/ 966228 w 1025918"/>
              <a:gd name="connsiteY168" fmla="*/ 624826 h 1069117"/>
              <a:gd name="connsiteX169" fmla="*/ 1001404 w 1025918"/>
              <a:gd name="connsiteY169" fmla="*/ 597548 h 1069117"/>
              <a:gd name="connsiteX170" fmla="*/ 1023435 w 1025918"/>
              <a:gd name="connsiteY170" fmla="*/ 638508 h 1069117"/>
              <a:gd name="connsiteX171" fmla="*/ 998753 w 1025918"/>
              <a:gd name="connsiteY171" fmla="*/ 673317 h 1069117"/>
              <a:gd name="connsiteX172" fmla="*/ 988879 w 1025918"/>
              <a:gd name="connsiteY172" fmla="*/ 655856 h 1069117"/>
              <a:gd name="connsiteX173" fmla="*/ 1006059 w 1025918"/>
              <a:gd name="connsiteY173" fmla="*/ 634417 h 1069117"/>
              <a:gd name="connsiteX174" fmla="*/ 999091 w 1025918"/>
              <a:gd name="connsiteY174" fmla="*/ 618028 h 1069117"/>
              <a:gd name="connsiteX175" fmla="*/ 983548 w 1025918"/>
              <a:gd name="connsiteY175" fmla="*/ 633543 h 1069117"/>
              <a:gd name="connsiteX176" fmla="*/ 949387 w 1025918"/>
              <a:gd name="connsiteY176" fmla="*/ 659805 h 1069117"/>
              <a:gd name="connsiteX177" fmla="*/ 929302 w 1025918"/>
              <a:gd name="connsiteY177" fmla="*/ 620651 h 1069117"/>
              <a:gd name="connsiteX178" fmla="*/ 949867 w 1025918"/>
              <a:gd name="connsiteY178" fmla="*/ 589283 h 1069117"/>
              <a:gd name="connsiteX179" fmla="*/ 424195 w 1025918"/>
              <a:gd name="connsiteY179" fmla="*/ 455094 h 1069117"/>
              <a:gd name="connsiteX180" fmla="*/ 565972 w 1025918"/>
              <a:gd name="connsiteY180" fmla="*/ 455094 h 1069117"/>
              <a:gd name="connsiteX181" fmla="*/ 565916 w 1025918"/>
              <a:gd name="connsiteY181" fmla="*/ 476504 h 1069117"/>
              <a:gd name="connsiteX182" fmla="*/ 557087 w 1025918"/>
              <a:gd name="connsiteY182" fmla="*/ 490242 h 1069117"/>
              <a:gd name="connsiteX183" fmla="*/ 569442 w 1025918"/>
              <a:gd name="connsiteY183" fmla="*/ 643867 h 1069117"/>
              <a:gd name="connsiteX184" fmla="*/ 520077 w 1025918"/>
              <a:gd name="connsiteY184" fmla="*/ 643867 h 1069117"/>
              <a:gd name="connsiteX185" fmla="*/ 516353 w 1025918"/>
              <a:gd name="connsiteY185" fmla="*/ 590552 h 1069117"/>
              <a:gd name="connsiteX186" fmla="*/ 495055 w 1025918"/>
              <a:gd name="connsiteY186" fmla="*/ 569226 h 1069117"/>
              <a:gd name="connsiteX187" fmla="*/ 473758 w 1025918"/>
              <a:gd name="connsiteY187" fmla="*/ 590552 h 1069117"/>
              <a:gd name="connsiteX188" fmla="*/ 470034 w 1025918"/>
              <a:gd name="connsiteY188" fmla="*/ 643867 h 1069117"/>
              <a:gd name="connsiteX189" fmla="*/ 420669 w 1025918"/>
              <a:gd name="connsiteY189" fmla="*/ 643867 h 1069117"/>
              <a:gd name="connsiteX190" fmla="*/ 433024 w 1025918"/>
              <a:gd name="connsiteY190" fmla="*/ 490242 h 1069117"/>
              <a:gd name="connsiteX191" fmla="*/ 424195 w 1025918"/>
              <a:gd name="connsiteY191" fmla="*/ 476504 h 1069117"/>
              <a:gd name="connsiteX192" fmla="*/ 624534 w 1025918"/>
              <a:gd name="connsiteY192" fmla="*/ 425136 h 1069117"/>
              <a:gd name="connsiteX193" fmla="*/ 639992 w 1025918"/>
              <a:gd name="connsiteY193" fmla="*/ 425136 h 1069117"/>
              <a:gd name="connsiteX194" fmla="*/ 641995 w 1025918"/>
              <a:gd name="connsiteY194" fmla="*/ 441186 h 1069117"/>
              <a:gd name="connsiteX195" fmla="*/ 656946 w 1025918"/>
              <a:gd name="connsiteY195" fmla="*/ 441186 h 1069117"/>
              <a:gd name="connsiteX196" fmla="*/ 659146 w 1025918"/>
              <a:gd name="connsiteY196" fmla="*/ 425136 h 1069117"/>
              <a:gd name="connsiteX197" fmla="*/ 667694 w 1025918"/>
              <a:gd name="connsiteY197" fmla="*/ 425136 h 1069117"/>
              <a:gd name="connsiteX198" fmla="*/ 676213 w 1025918"/>
              <a:gd name="connsiteY198" fmla="*/ 425136 h 1069117"/>
              <a:gd name="connsiteX199" fmla="*/ 678413 w 1025918"/>
              <a:gd name="connsiteY199" fmla="*/ 441186 h 1069117"/>
              <a:gd name="connsiteX200" fmla="*/ 693363 w 1025918"/>
              <a:gd name="connsiteY200" fmla="*/ 441186 h 1069117"/>
              <a:gd name="connsiteX201" fmla="*/ 695366 w 1025918"/>
              <a:gd name="connsiteY201" fmla="*/ 425136 h 1069117"/>
              <a:gd name="connsiteX202" fmla="*/ 710825 w 1025918"/>
              <a:gd name="connsiteY202" fmla="*/ 425136 h 1069117"/>
              <a:gd name="connsiteX203" fmla="*/ 708709 w 1025918"/>
              <a:gd name="connsiteY203" fmla="*/ 447787 h 1069117"/>
              <a:gd name="connsiteX204" fmla="*/ 698131 w 1025918"/>
              <a:gd name="connsiteY204" fmla="*/ 456363 h 1069117"/>
              <a:gd name="connsiteX205" fmla="*/ 698723 w 1025918"/>
              <a:gd name="connsiteY205" fmla="*/ 467364 h 1069117"/>
              <a:gd name="connsiteX206" fmla="*/ 698808 w 1025918"/>
              <a:gd name="connsiteY206" fmla="*/ 467364 h 1069117"/>
              <a:gd name="connsiteX207" fmla="*/ 709781 w 1025918"/>
              <a:gd name="connsiteY207" fmla="*/ 481074 h 1069117"/>
              <a:gd name="connsiteX208" fmla="*/ 709781 w 1025918"/>
              <a:gd name="connsiteY208" fmla="*/ 493683 h 1069117"/>
              <a:gd name="connsiteX209" fmla="*/ 701234 w 1025918"/>
              <a:gd name="connsiteY209" fmla="*/ 493683 h 1069117"/>
              <a:gd name="connsiteX210" fmla="*/ 722786 w 1025918"/>
              <a:gd name="connsiteY210" fmla="*/ 643895 h 1069117"/>
              <a:gd name="connsiteX211" fmla="*/ 667694 w 1025918"/>
              <a:gd name="connsiteY211" fmla="*/ 643895 h 1069117"/>
              <a:gd name="connsiteX212" fmla="*/ 612602 w 1025918"/>
              <a:gd name="connsiteY212" fmla="*/ 643895 h 1069117"/>
              <a:gd name="connsiteX213" fmla="*/ 634097 w 1025918"/>
              <a:gd name="connsiteY213" fmla="*/ 493683 h 1069117"/>
              <a:gd name="connsiteX214" fmla="*/ 625549 w 1025918"/>
              <a:gd name="connsiteY214" fmla="*/ 493683 h 1069117"/>
              <a:gd name="connsiteX215" fmla="*/ 625549 w 1025918"/>
              <a:gd name="connsiteY215" fmla="*/ 481074 h 1069117"/>
              <a:gd name="connsiteX216" fmla="*/ 636551 w 1025918"/>
              <a:gd name="connsiteY216" fmla="*/ 467364 h 1069117"/>
              <a:gd name="connsiteX217" fmla="*/ 636607 w 1025918"/>
              <a:gd name="connsiteY217" fmla="*/ 467364 h 1069117"/>
              <a:gd name="connsiteX218" fmla="*/ 637228 w 1025918"/>
              <a:gd name="connsiteY218" fmla="*/ 456363 h 1069117"/>
              <a:gd name="connsiteX219" fmla="*/ 626650 w 1025918"/>
              <a:gd name="connsiteY219" fmla="*/ 447787 h 1069117"/>
              <a:gd name="connsiteX220" fmla="*/ 279370 w 1025918"/>
              <a:gd name="connsiteY220" fmla="*/ 425136 h 1069117"/>
              <a:gd name="connsiteX221" fmla="*/ 294829 w 1025918"/>
              <a:gd name="connsiteY221" fmla="*/ 425136 h 1069117"/>
              <a:gd name="connsiteX222" fmla="*/ 296832 w 1025918"/>
              <a:gd name="connsiteY222" fmla="*/ 441186 h 1069117"/>
              <a:gd name="connsiteX223" fmla="*/ 311782 w 1025918"/>
              <a:gd name="connsiteY223" fmla="*/ 441186 h 1069117"/>
              <a:gd name="connsiteX224" fmla="*/ 313983 w 1025918"/>
              <a:gd name="connsiteY224" fmla="*/ 425136 h 1069117"/>
              <a:gd name="connsiteX225" fmla="*/ 322502 w 1025918"/>
              <a:gd name="connsiteY225" fmla="*/ 425136 h 1069117"/>
              <a:gd name="connsiteX226" fmla="*/ 331049 w 1025918"/>
              <a:gd name="connsiteY226" fmla="*/ 425136 h 1069117"/>
              <a:gd name="connsiteX227" fmla="*/ 333249 w 1025918"/>
              <a:gd name="connsiteY227" fmla="*/ 441186 h 1069117"/>
              <a:gd name="connsiteX228" fmla="*/ 348200 w 1025918"/>
              <a:gd name="connsiteY228" fmla="*/ 441186 h 1069117"/>
              <a:gd name="connsiteX229" fmla="*/ 350203 w 1025918"/>
              <a:gd name="connsiteY229" fmla="*/ 425136 h 1069117"/>
              <a:gd name="connsiteX230" fmla="*/ 365661 w 1025918"/>
              <a:gd name="connsiteY230" fmla="*/ 425136 h 1069117"/>
              <a:gd name="connsiteX231" fmla="*/ 363546 w 1025918"/>
              <a:gd name="connsiteY231" fmla="*/ 447787 h 1069117"/>
              <a:gd name="connsiteX232" fmla="*/ 352967 w 1025918"/>
              <a:gd name="connsiteY232" fmla="*/ 456363 h 1069117"/>
              <a:gd name="connsiteX233" fmla="*/ 353588 w 1025918"/>
              <a:gd name="connsiteY233" fmla="*/ 467364 h 1069117"/>
              <a:gd name="connsiteX234" fmla="*/ 353644 w 1025918"/>
              <a:gd name="connsiteY234" fmla="*/ 467364 h 1069117"/>
              <a:gd name="connsiteX235" fmla="*/ 364646 w 1025918"/>
              <a:gd name="connsiteY235" fmla="*/ 481074 h 1069117"/>
              <a:gd name="connsiteX236" fmla="*/ 364646 w 1025918"/>
              <a:gd name="connsiteY236" fmla="*/ 493683 h 1069117"/>
              <a:gd name="connsiteX237" fmla="*/ 356098 w 1025918"/>
              <a:gd name="connsiteY237" fmla="*/ 493683 h 1069117"/>
              <a:gd name="connsiteX238" fmla="*/ 377566 w 1025918"/>
              <a:gd name="connsiteY238" fmla="*/ 643895 h 1069117"/>
              <a:gd name="connsiteX239" fmla="*/ 322474 w 1025918"/>
              <a:gd name="connsiteY239" fmla="*/ 643895 h 1069117"/>
              <a:gd name="connsiteX240" fmla="*/ 267410 w 1025918"/>
              <a:gd name="connsiteY240" fmla="*/ 643895 h 1069117"/>
              <a:gd name="connsiteX241" fmla="*/ 288905 w 1025918"/>
              <a:gd name="connsiteY241" fmla="*/ 493683 h 1069117"/>
              <a:gd name="connsiteX242" fmla="*/ 280358 w 1025918"/>
              <a:gd name="connsiteY242" fmla="*/ 493683 h 1069117"/>
              <a:gd name="connsiteX243" fmla="*/ 280358 w 1025918"/>
              <a:gd name="connsiteY243" fmla="*/ 481074 h 1069117"/>
              <a:gd name="connsiteX244" fmla="*/ 291359 w 1025918"/>
              <a:gd name="connsiteY244" fmla="*/ 467364 h 1069117"/>
              <a:gd name="connsiteX245" fmla="*/ 291416 w 1025918"/>
              <a:gd name="connsiteY245" fmla="*/ 467364 h 1069117"/>
              <a:gd name="connsiteX246" fmla="*/ 292036 w 1025918"/>
              <a:gd name="connsiteY246" fmla="*/ 456363 h 1069117"/>
              <a:gd name="connsiteX247" fmla="*/ 281458 w 1025918"/>
              <a:gd name="connsiteY247" fmla="*/ 447787 h 1069117"/>
              <a:gd name="connsiteX248" fmla="*/ 1008795 w 1025918"/>
              <a:gd name="connsiteY248" fmla="*/ 375686 h 1069117"/>
              <a:gd name="connsiteX249" fmla="*/ 1014380 w 1025918"/>
              <a:gd name="connsiteY249" fmla="*/ 401468 h 1069117"/>
              <a:gd name="connsiteX250" fmla="*/ 983125 w 1025918"/>
              <a:gd name="connsiteY250" fmla="*/ 442258 h 1069117"/>
              <a:gd name="connsiteX251" fmla="*/ 1021433 w 1025918"/>
              <a:gd name="connsiteY251" fmla="*/ 433937 h 1069117"/>
              <a:gd name="connsiteX252" fmla="*/ 1025918 w 1025918"/>
              <a:gd name="connsiteY252" fmla="*/ 454642 h 1069117"/>
              <a:gd name="connsiteX253" fmla="*/ 939147 w 1025918"/>
              <a:gd name="connsiteY253" fmla="*/ 473486 h 1069117"/>
              <a:gd name="connsiteX254" fmla="*/ 934662 w 1025918"/>
              <a:gd name="connsiteY254" fmla="*/ 452780 h 1069117"/>
              <a:gd name="connsiteX255" fmla="*/ 968146 w 1025918"/>
              <a:gd name="connsiteY255" fmla="*/ 445503 h 1069117"/>
              <a:gd name="connsiteX256" fmla="*/ 927695 w 1025918"/>
              <a:gd name="connsiteY256" fmla="*/ 420679 h 1069117"/>
              <a:gd name="connsiteX257" fmla="*/ 922927 w 1025918"/>
              <a:gd name="connsiteY257" fmla="*/ 398732 h 1069117"/>
              <a:gd name="connsiteX258" fmla="*/ 970967 w 1025918"/>
              <a:gd name="connsiteY258" fmla="*/ 425700 h 1069117"/>
              <a:gd name="connsiteX259" fmla="*/ 667637 w 1025918"/>
              <a:gd name="connsiteY259" fmla="*/ 368492 h 1069117"/>
              <a:gd name="connsiteX260" fmla="*/ 701996 w 1025918"/>
              <a:gd name="connsiteY260" fmla="*/ 402964 h 1069117"/>
              <a:gd name="connsiteX261" fmla="*/ 701996 w 1025918"/>
              <a:gd name="connsiteY261" fmla="*/ 410354 h 1069117"/>
              <a:gd name="connsiteX262" fmla="*/ 633279 w 1025918"/>
              <a:gd name="connsiteY262" fmla="*/ 410354 h 1069117"/>
              <a:gd name="connsiteX263" fmla="*/ 633279 w 1025918"/>
              <a:gd name="connsiteY263" fmla="*/ 402964 h 1069117"/>
              <a:gd name="connsiteX264" fmla="*/ 667637 w 1025918"/>
              <a:gd name="connsiteY264" fmla="*/ 368492 h 1069117"/>
              <a:gd name="connsiteX265" fmla="*/ 322530 w 1025918"/>
              <a:gd name="connsiteY265" fmla="*/ 368492 h 1069117"/>
              <a:gd name="connsiteX266" fmla="*/ 356888 w 1025918"/>
              <a:gd name="connsiteY266" fmla="*/ 402964 h 1069117"/>
              <a:gd name="connsiteX267" fmla="*/ 356888 w 1025918"/>
              <a:gd name="connsiteY267" fmla="*/ 410354 h 1069117"/>
              <a:gd name="connsiteX268" fmla="*/ 288172 w 1025918"/>
              <a:gd name="connsiteY268" fmla="*/ 410354 h 1069117"/>
              <a:gd name="connsiteX269" fmla="*/ 288172 w 1025918"/>
              <a:gd name="connsiteY269" fmla="*/ 402964 h 1069117"/>
              <a:gd name="connsiteX270" fmla="*/ 322530 w 1025918"/>
              <a:gd name="connsiteY270" fmla="*/ 368492 h 1069117"/>
              <a:gd name="connsiteX271" fmla="*/ 430767 w 1025918"/>
              <a:gd name="connsiteY271" fmla="*/ 356673 h 1069117"/>
              <a:gd name="connsiteX272" fmla="*/ 454011 w 1025918"/>
              <a:gd name="connsiteY272" fmla="*/ 356673 h 1069117"/>
              <a:gd name="connsiteX273" fmla="*/ 456381 w 1025918"/>
              <a:gd name="connsiteY273" fmla="*/ 374501 h 1069117"/>
              <a:gd name="connsiteX274" fmla="*/ 476889 w 1025918"/>
              <a:gd name="connsiteY274" fmla="*/ 374501 h 1069117"/>
              <a:gd name="connsiteX275" fmla="*/ 479258 w 1025918"/>
              <a:gd name="connsiteY275" fmla="*/ 356673 h 1069117"/>
              <a:gd name="connsiteX276" fmla="*/ 510937 w 1025918"/>
              <a:gd name="connsiteY276" fmla="*/ 356673 h 1069117"/>
              <a:gd name="connsiteX277" fmla="*/ 513306 w 1025918"/>
              <a:gd name="connsiteY277" fmla="*/ 374501 h 1069117"/>
              <a:gd name="connsiteX278" fmla="*/ 533814 w 1025918"/>
              <a:gd name="connsiteY278" fmla="*/ 374501 h 1069117"/>
              <a:gd name="connsiteX279" fmla="*/ 536212 w 1025918"/>
              <a:gd name="connsiteY279" fmla="*/ 356673 h 1069117"/>
              <a:gd name="connsiteX280" fmla="*/ 559428 w 1025918"/>
              <a:gd name="connsiteY280" fmla="*/ 356673 h 1069117"/>
              <a:gd name="connsiteX281" fmla="*/ 557905 w 1025918"/>
              <a:gd name="connsiteY281" fmla="*/ 385079 h 1069117"/>
              <a:gd name="connsiteX282" fmla="*/ 545662 w 1025918"/>
              <a:gd name="connsiteY282" fmla="*/ 402738 h 1069117"/>
              <a:gd name="connsiteX283" fmla="*/ 549132 w 1025918"/>
              <a:gd name="connsiteY283" fmla="*/ 438168 h 1069117"/>
              <a:gd name="connsiteX284" fmla="*/ 441063 w 1025918"/>
              <a:gd name="connsiteY284" fmla="*/ 438168 h 1069117"/>
              <a:gd name="connsiteX285" fmla="*/ 444533 w 1025918"/>
              <a:gd name="connsiteY285" fmla="*/ 402738 h 1069117"/>
              <a:gd name="connsiteX286" fmla="*/ 432291 w 1025918"/>
              <a:gd name="connsiteY286" fmla="*/ 385079 h 1069117"/>
              <a:gd name="connsiteX287" fmla="*/ 938664 w 1025918"/>
              <a:gd name="connsiteY287" fmla="*/ 280167 h 1069117"/>
              <a:gd name="connsiteX288" fmla="*/ 916665 w 1025918"/>
              <a:gd name="connsiteY288" fmla="*/ 282201 h 1069117"/>
              <a:gd name="connsiteX289" fmla="*/ 904479 w 1025918"/>
              <a:gd name="connsiteY289" fmla="*/ 320791 h 1069117"/>
              <a:gd name="connsiteX290" fmla="*/ 943068 w 1025918"/>
              <a:gd name="connsiteY290" fmla="*/ 332639 h 1069117"/>
              <a:gd name="connsiteX291" fmla="*/ 955311 w 1025918"/>
              <a:gd name="connsiteY291" fmla="*/ 294190 h 1069117"/>
              <a:gd name="connsiteX292" fmla="*/ 938664 w 1025918"/>
              <a:gd name="connsiteY292" fmla="*/ 280167 h 1069117"/>
              <a:gd name="connsiteX293" fmla="*/ 926006 w 1025918"/>
              <a:gd name="connsiteY293" fmla="*/ 258348 h 1069117"/>
              <a:gd name="connsiteX294" fmla="*/ 972462 w 1025918"/>
              <a:gd name="connsiteY294" fmla="*/ 285192 h 1069117"/>
              <a:gd name="connsiteX295" fmla="*/ 952716 w 1025918"/>
              <a:gd name="connsiteY295" fmla="*/ 351116 h 1069117"/>
              <a:gd name="connsiteX296" fmla="*/ 887300 w 1025918"/>
              <a:gd name="connsiteY296" fmla="*/ 329790 h 1069117"/>
              <a:gd name="connsiteX297" fmla="*/ 907046 w 1025918"/>
              <a:gd name="connsiteY297" fmla="*/ 263866 h 1069117"/>
              <a:gd name="connsiteX298" fmla="*/ 926006 w 1025918"/>
              <a:gd name="connsiteY298" fmla="*/ 258348 h 1069117"/>
              <a:gd name="connsiteX299" fmla="*/ 620980 w 1025918"/>
              <a:gd name="connsiteY299" fmla="*/ 249367 h 1069117"/>
              <a:gd name="connsiteX300" fmla="*/ 652940 w 1025918"/>
              <a:gd name="connsiteY300" fmla="*/ 281637 h 1069117"/>
              <a:gd name="connsiteX301" fmla="*/ 619033 w 1025918"/>
              <a:gd name="connsiteY301" fmla="*/ 317209 h 1069117"/>
              <a:gd name="connsiteX302" fmla="*/ 596466 w 1025918"/>
              <a:gd name="connsiteY302" fmla="*/ 308605 h 1069117"/>
              <a:gd name="connsiteX303" fmla="*/ 596974 w 1025918"/>
              <a:gd name="connsiteY303" fmla="*/ 307646 h 1069117"/>
              <a:gd name="connsiteX304" fmla="*/ 603970 w 1025918"/>
              <a:gd name="connsiteY304" fmla="*/ 308633 h 1069117"/>
              <a:gd name="connsiteX305" fmla="*/ 629019 w 1025918"/>
              <a:gd name="connsiteY305" fmla="*/ 278957 h 1069117"/>
              <a:gd name="connsiteX306" fmla="*/ 610063 w 1025918"/>
              <a:gd name="connsiteY306" fmla="*/ 258591 h 1069117"/>
              <a:gd name="connsiteX307" fmla="*/ 597002 w 1025918"/>
              <a:gd name="connsiteY307" fmla="*/ 258845 h 1069117"/>
              <a:gd name="connsiteX308" fmla="*/ 596466 w 1025918"/>
              <a:gd name="connsiteY308" fmla="*/ 257914 h 1069117"/>
              <a:gd name="connsiteX309" fmla="*/ 620980 w 1025918"/>
              <a:gd name="connsiteY309" fmla="*/ 249367 h 1069117"/>
              <a:gd name="connsiteX310" fmla="*/ 495084 w 1025918"/>
              <a:gd name="connsiteY310" fmla="*/ 243273 h 1069117"/>
              <a:gd name="connsiteX311" fmla="*/ 547326 w 1025918"/>
              <a:gd name="connsiteY311" fmla="*/ 335065 h 1069117"/>
              <a:gd name="connsiteX312" fmla="*/ 547326 w 1025918"/>
              <a:gd name="connsiteY312" fmla="*/ 340086 h 1069117"/>
              <a:gd name="connsiteX313" fmla="*/ 442812 w 1025918"/>
              <a:gd name="connsiteY313" fmla="*/ 340086 h 1069117"/>
              <a:gd name="connsiteX314" fmla="*/ 442812 w 1025918"/>
              <a:gd name="connsiteY314" fmla="*/ 335065 h 1069117"/>
              <a:gd name="connsiteX315" fmla="*/ 495084 w 1025918"/>
              <a:gd name="connsiteY315" fmla="*/ 243273 h 1069117"/>
              <a:gd name="connsiteX316" fmla="*/ 367015 w 1025918"/>
              <a:gd name="connsiteY316" fmla="*/ 242709 h 1069117"/>
              <a:gd name="connsiteX317" fmla="*/ 375196 w 1025918"/>
              <a:gd name="connsiteY317" fmla="*/ 269084 h 1069117"/>
              <a:gd name="connsiteX318" fmla="*/ 402135 w 1025918"/>
              <a:gd name="connsiteY318" fmla="*/ 262991 h 1069117"/>
              <a:gd name="connsiteX319" fmla="*/ 383376 w 1025918"/>
              <a:gd name="connsiteY319" fmla="*/ 283273 h 1069117"/>
              <a:gd name="connsiteX320" fmla="*/ 402135 w 1025918"/>
              <a:gd name="connsiteY320" fmla="*/ 303556 h 1069117"/>
              <a:gd name="connsiteX321" fmla="*/ 375196 w 1025918"/>
              <a:gd name="connsiteY321" fmla="*/ 297462 h 1069117"/>
              <a:gd name="connsiteX322" fmla="*/ 367015 w 1025918"/>
              <a:gd name="connsiteY322" fmla="*/ 323838 h 1069117"/>
              <a:gd name="connsiteX323" fmla="*/ 358835 w 1025918"/>
              <a:gd name="connsiteY323" fmla="*/ 297462 h 1069117"/>
              <a:gd name="connsiteX324" fmla="*/ 331895 w 1025918"/>
              <a:gd name="connsiteY324" fmla="*/ 303556 h 1069117"/>
              <a:gd name="connsiteX325" fmla="*/ 350654 w 1025918"/>
              <a:gd name="connsiteY325" fmla="*/ 283273 h 1069117"/>
              <a:gd name="connsiteX326" fmla="*/ 331895 w 1025918"/>
              <a:gd name="connsiteY326" fmla="*/ 262991 h 1069117"/>
              <a:gd name="connsiteX327" fmla="*/ 358835 w 1025918"/>
              <a:gd name="connsiteY327" fmla="*/ 269084 h 1069117"/>
              <a:gd name="connsiteX328" fmla="*/ 495084 w 1025918"/>
              <a:gd name="connsiteY328" fmla="*/ 198111 h 1069117"/>
              <a:gd name="connsiteX329" fmla="*/ 512432 w 1025918"/>
              <a:gd name="connsiteY329" fmla="*/ 215459 h 1069117"/>
              <a:gd name="connsiteX330" fmla="*/ 495084 w 1025918"/>
              <a:gd name="connsiteY330" fmla="*/ 232808 h 1069117"/>
              <a:gd name="connsiteX331" fmla="*/ 477735 w 1025918"/>
              <a:gd name="connsiteY331" fmla="*/ 215459 h 1069117"/>
              <a:gd name="connsiteX332" fmla="*/ 495084 w 1025918"/>
              <a:gd name="connsiteY332" fmla="*/ 198111 h 1069117"/>
              <a:gd name="connsiteX333" fmla="*/ 825973 w 1025918"/>
              <a:gd name="connsiteY333" fmla="*/ 112243 h 1069117"/>
              <a:gd name="connsiteX334" fmla="*/ 842109 w 1025918"/>
              <a:gd name="connsiteY334" fmla="*/ 125417 h 1069117"/>
              <a:gd name="connsiteX335" fmla="*/ 808202 w 1025918"/>
              <a:gd name="connsiteY335" fmla="*/ 172780 h 1069117"/>
              <a:gd name="connsiteX336" fmla="*/ 864253 w 1025918"/>
              <a:gd name="connsiteY336" fmla="*/ 148548 h 1069117"/>
              <a:gd name="connsiteX337" fmla="*/ 873590 w 1025918"/>
              <a:gd name="connsiteY337" fmla="*/ 157687 h 1069117"/>
              <a:gd name="connsiteX338" fmla="*/ 850430 w 1025918"/>
              <a:gd name="connsiteY338" fmla="*/ 214162 h 1069117"/>
              <a:gd name="connsiteX339" fmla="*/ 897088 w 1025918"/>
              <a:gd name="connsiteY339" fmla="*/ 179239 h 1069117"/>
              <a:gd name="connsiteX340" fmla="*/ 910741 w 1025918"/>
              <a:gd name="connsiteY340" fmla="*/ 195290 h 1069117"/>
              <a:gd name="connsiteX341" fmla="*/ 838329 w 1025918"/>
              <a:gd name="connsiteY341" fmla="*/ 246207 h 1069117"/>
              <a:gd name="connsiteX342" fmla="*/ 823576 w 1025918"/>
              <a:gd name="connsiteY342" fmla="*/ 231708 h 1069117"/>
              <a:gd name="connsiteX343" fmla="*/ 845832 w 1025918"/>
              <a:gd name="connsiteY343" fmla="*/ 176757 h 1069117"/>
              <a:gd name="connsiteX344" fmla="*/ 790881 w 1025918"/>
              <a:gd name="connsiteY344" fmla="*/ 199634 h 1069117"/>
              <a:gd name="connsiteX345" fmla="*/ 775846 w 1025918"/>
              <a:gd name="connsiteY345" fmla="*/ 184881 h 1069117"/>
              <a:gd name="connsiteX346" fmla="*/ 295985 w 1025918"/>
              <a:gd name="connsiteY346" fmla="*/ 37095 h 1069117"/>
              <a:gd name="connsiteX347" fmla="*/ 333870 w 1025918"/>
              <a:gd name="connsiteY347" fmla="*/ 117405 h 1069117"/>
              <a:gd name="connsiteX348" fmla="*/ 273193 w 1025918"/>
              <a:gd name="connsiteY348" fmla="*/ 146037 h 1069117"/>
              <a:gd name="connsiteX349" fmla="*/ 265661 w 1025918"/>
              <a:gd name="connsiteY349" fmla="*/ 130099 h 1069117"/>
              <a:gd name="connsiteX350" fmla="*/ 307184 w 1025918"/>
              <a:gd name="connsiteY350" fmla="*/ 110494 h 1069117"/>
              <a:gd name="connsiteX351" fmla="*/ 299822 w 1025918"/>
              <a:gd name="connsiteY351" fmla="*/ 94895 h 1069117"/>
              <a:gd name="connsiteX352" fmla="*/ 265153 w 1025918"/>
              <a:gd name="connsiteY352" fmla="*/ 111256 h 1069117"/>
              <a:gd name="connsiteX353" fmla="*/ 257649 w 1025918"/>
              <a:gd name="connsiteY353" fmla="*/ 95318 h 1069117"/>
              <a:gd name="connsiteX354" fmla="*/ 292290 w 1025918"/>
              <a:gd name="connsiteY354" fmla="*/ 78957 h 1069117"/>
              <a:gd name="connsiteX355" fmla="*/ 284335 w 1025918"/>
              <a:gd name="connsiteY355" fmla="*/ 62088 h 1069117"/>
              <a:gd name="connsiteX356" fmla="*/ 242812 w 1025918"/>
              <a:gd name="connsiteY356" fmla="*/ 81693 h 1069117"/>
              <a:gd name="connsiteX357" fmla="*/ 235280 w 1025918"/>
              <a:gd name="connsiteY357" fmla="*/ 65727 h 1069117"/>
              <a:gd name="connsiteX358" fmla="*/ 666311 w 1025918"/>
              <a:gd name="connsiteY358" fmla="*/ 26037 h 1069117"/>
              <a:gd name="connsiteX359" fmla="*/ 685944 w 1025918"/>
              <a:gd name="connsiteY359" fmla="*/ 33061 h 1069117"/>
              <a:gd name="connsiteX360" fmla="*/ 669809 w 1025918"/>
              <a:gd name="connsiteY360" fmla="*/ 89450 h 1069117"/>
              <a:gd name="connsiteX361" fmla="*/ 714464 w 1025918"/>
              <a:gd name="connsiteY361" fmla="*/ 47786 h 1069117"/>
              <a:gd name="connsiteX362" fmla="*/ 726340 w 1025918"/>
              <a:gd name="connsiteY362" fmla="*/ 53287 h 1069117"/>
              <a:gd name="connsiteX363" fmla="*/ 723491 w 1025918"/>
              <a:gd name="connsiteY363" fmla="*/ 114274 h 1069117"/>
              <a:gd name="connsiteX364" fmla="*/ 755790 w 1025918"/>
              <a:gd name="connsiteY364" fmla="*/ 65586 h 1069117"/>
              <a:gd name="connsiteX365" fmla="*/ 774013 w 1025918"/>
              <a:gd name="connsiteY365" fmla="*/ 76192 h 1069117"/>
              <a:gd name="connsiteX366" fmla="*/ 722898 w 1025918"/>
              <a:gd name="connsiteY366" fmla="*/ 148520 h 1069117"/>
              <a:gd name="connsiteX367" fmla="*/ 704139 w 1025918"/>
              <a:gd name="connsiteY367" fmla="*/ 139831 h 1069117"/>
              <a:gd name="connsiteX368" fmla="*/ 706650 w 1025918"/>
              <a:gd name="connsiteY368" fmla="*/ 80593 h 1069117"/>
              <a:gd name="connsiteX369" fmla="*/ 662559 w 1025918"/>
              <a:gd name="connsiteY369" fmla="*/ 120593 h 1069117"/>
              <a:gd name="connsiteX370" fmla="*/ 643434 w 1025918"/>
              <a:gd name="connsiteY370" fmla="*/ 111764 h 1069117"/>
              <a:gd name="connsiteX371" fmla="*/ 561487 w 1025918"/>
              <a:gd name="connsiteY371" fmla="*/ 1044 h 1069117"/>
              <a:gd name="connsiteX372" fmla="*/ 597200 w 1025918"/>
              <a:gd name="connsiteY372" fmla="*/ 46178 h 1069117"/>
              <a:gd name="connsiteX373" fmla="*/ 590316 w 1025918"/>
              <a:gd name="connsiteY373" fmla="*/ 97180 h 1069117"/>
              <a:gd name="connsiteX374" fmla="*/ 569414 w 1025918"/>
              <a:gd name="connsiteY374" fmla="*/ 94331 h 1069117"/>
              <a:gd name="connsiteX375" fmla="*/ 575225 w 1025918"/>
              <a:gd name="connsiteY375" fmla="*/ 47899 h 1069117"/>
              <a:gd name="connsiteX376" fmla="*/ 559090 w 1025918"/>
              <a:gd name="connsiteY376" fmla="*/ 20423 h 1069117"/>
              <a:gd name="connsiteX377" fmla="*/ 536438 w 1025918"/>
              <a:gd name="connsiteY377" fmla="*/ 43019 h 1069117"/>
              <a:gd name="connsiteX378" fmla="*/ 530627 w 1025918"/>
              <a:gd name="connsiteY378" fmla="*/ 89450 h 1069117"/>
              <a:gd name="connsiteX379" fmla="*/ 509696 w 1025918"/>
              <a:gd name="connsiteY379" fmla="*/ 87081 h 1069117"/>
              <a:gd name="connsiteX380" fmla="*/ 515535 w 1025918"/>
              <a:gd name="connsiteY380" fmla="*/ 36333 h 1069117"/>
              <a:gd name="connsiteX381" fmla="*/ 561487 w 1025918"/>
              <a:gd name="connsiteY381" fmla="*/ 1044 h 1069117"/>
              <a:gd name="connsiteX382" fmla="*/ 448793 w 1025918"/>
              <a:gd name="connsiteY382" fmla="*/ 0 h 1069117"/>
              <a:gd name="connsiteX383" fmla="*/ 462192 w 1025918"/>
              <a:gd name="connsiteY383" fmla="*/ 87843 h 1069117"/>
              <a:gd name="connsiteX384" fmla="*/ 443433 w 1025918"/>
              <a:gd name="connsiteY384" fmla="*/ 90945 h 1069117"/>
              <a:gd name="connsiteX385" fmla="*/ 389300 w 1025918"/>
              <a:gd name="connsiteY385" fmla="*/ 45501 h 1069117"/>
              <a:gd name="connsiteX386" fmla="*/ 399371 w 1025918"/>
              <a:gd name="connsiteY386" fmla="*/ 98449 h 1069117"/>
              <a:gd name="connsiteX387" fmla="*/ 378948 w 1025918"/>
              <a:gd name="connsiteY387" fmla="*/ 101891 h 1069117"/>
              <a:gd name="connsiteX388" fmla="*/ 362671 w 1025918"/>
              <a:gd name="connsiteY388" fmla="*/ 14612 h 1069117"/>
              <a:gd name="connsiteX389" fmla="*/ 382982 w 1025918"/>
              <a:gd name="connsiteY389" fmla="*/ 11171 h 1069117"/>
              <a:gd name="connsiteX390" fmla="*/ 383405 w 1025918"/>
              <a:gd name="connsiteY390" fmla="*/ 13286 h 1069117"/>
              <a:gd name="connsiteX391" fmla="*/ 390400 w 1025918"/>
              <a:gd name="connsiteY391" fmla="*/ 23131 h 1069117"/>
              <a:gd name="connsiteX392" fmla="*/ 437848 w 1025918"/>
              <a:gd name="connsiteY392" fmla="*/ 63216 h 1069117"/>
              <a:gd name="connsiteX393" fmla="*/ 428144 w 1025918"/>
              <a:gd name="connsiteY393" fmla="*/ 3498 h 1069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</a:cxnLst>
            <a:rect l="l" t="t" r="r" b="b"/>
            <a:pathLst>
              <a:path w="1025918" h="1069117">
                <a:moveTo>
                  <a:pt x="445718" y="980173"/>
                </a:moveTo>
                <a:lnTo>
                  <a:pt x="464702" y="980540"/>
                </a:lnTo>
                <a:lnTo>
                  <a:pt x="509639" y="1035095"/>
                </a:lnTo>
                <a:lnTo>
                  <a:pt x="509414" y="981188"/>
                </a:lnTo>
                <a:lnTo>
                  <a:pt x="530119" y="981527"/>
                </a:lnTo>
                <a:lnTo>
                  <a:pt x="530147" y="1069117"/>
                </a:lnTo>
                <a:lnTo>
                  <a:pt x="509544" y="1069117"/>
                </a:lnTo>
                <a:lnTo>
                  <a:pt x="509527" y="1067846"/>
                </a:lnTo>
                <a:cubicBezTo>
                  <a:pt x="509555" y="1064799"/>
                  <a:pt x="507721" y="1060596"/>
                  <a:pt x="504449" y="1056901"/>
                </a:cubicBezTo>
                <a:lnTo>
                  <a:pt x="465126" y="1008833"/>
                </a:lnTo>
                <a:lnTo>
                  <a:pt x="463748" y="1069117"/>
                </a:lnTo>
                <a:lnTo>
                  <a:pt x="451642" y="1069117"/>
                </a:lnTo>
                <a:lnTo>
                  <a:pt x="442812" y="1068974"/>
                </a:lnTo>
                <a:close/>
                <a:moveTo>
                  <a:pt x="660021" y="951513"/>
                </a:moveTo>
                <a:lnTo>
                  <a:pt x="686537" y="1036280"/>
                </a:lnTo>
                <a:lnTo>
                  <a:pt x="665973" y="1042345"/>
                </a:lnTo>
                <a:lnTo>
                  <a:pt x="655112" y="1007028"/>
                </a:lnTo>
                <a:lnTo>
                  <a:pt x="616043" y="1018509"/>
                </a:lnTo>
                <a:lnTo>
                  <a:pt x="626086" y="1054052"/>
                </a:lnTo>
                <a:lnTo>
                  <a:pt x="605408" y="1060145"/>
                </a:lnTo>
                <a:lnTo>
                  <a:pt x="581713" y="974559"/>
                </a:lnTo>
                <a:lnTo>
                  <a:pt x="601939" y="968607"/>
                </a:lnTo>
                <a:lnTo>
                  <a:pt x="611304" y="1001668"/>
                </a:lnTo>
                <a:lnTo>
                  <a:pt x="650006" y="990300"/>
                </a:lnTo>
                <a:lnTo>
                  <a:pt x="639908" y="957437"/>
                </a:lnTo>
                <a:close/>
                <a:moveTo>
                  <a:pt x="330880" y="950864"/>
                </a:moveTo>
                <a:lnTo>
                  <a:pt x="394886" y="971005"/>
                </a:lnTo>
                <a:lnTo>
                  <a:pt x="389610" y="987818"/>
                </a:lnTo>
                <a:lnTo>
                  <a:pt x="345802" y="974023"/>
                </a:lnTo>
                <a:lnTo>
                  <a:pt x="340640" y="990469"/>
                </a:lnTo>
                <a:lnTo>
                  <a:pt x="377171" y="1001978"/>
                </a:lnTo>
                <a:lnTo>
                  <a:pt x="371895" y="1018791"/>
                </a:lnTo>
                <a:lnTo>
                  <a:pt x="335337" y="1007310"/>
                </a:lnTo>
                <a:lnTo>
                  <a:pt x="329752" y="1025081"/>
                </a:lnTo>
                <a:lnTo>
                  <a:pt x="373560" y="1038875"/>
                </a:lnTo>
                <a:lnTo>
                  <a:pt x="368257" y="1055716"/>
                </a:lnTo>
                <a:lnTo>
                  <a:pt x="304251" y="1035575"/>
                </a:lnTo>
                <a:close/>
                <a:moveTo>
                  <a:pt x="215252" y="947959"/>
                </a:moveTo>
                <a:lnTo>
                  <a:pt x="203235" y="965561"/>
                </a:lnTo>
                <a:lnTo>
                  <a:pt x="219145" y="976421"/>
                </a:lnTo>
                <a:cubicBezTo>
                  <a:pt x="226902" y="981696"/>
                  <a:pt x="232939" y="980737"/>
                  <a:pt x="236719" y="975208"/>
                </a:cubicBezTo>
                <a:cubicBezTo>
                  <a:pt x="240076" y="970300"/>
                  <a:pt x="239116" y="964263"/>
                  <a:pt x="231162" y="958819"/>
                </a:cubicBezTo>
                <a:close/>
                <a:moveTo>
                  <a:pt x="743180" y="930779"/>
                </a:moveTo>
                <a:lnTo>
                  <a:pt x="748455" y="966125"/>
                </a:lnTo>
                <a:lnTo>
                  <a:pt x="772884" y="950892"/>
                </a:lnTo>
                <a:close/>
                <a:moveTo>
                  <a:pt x="235252" y="918593"/>
                </a:moveTo>
                <a:lnTo>
                  <a:pt x="224025" y="935067"/>
                </a:lnTo>
                <a:lnTo>
                  <a:pt x="235449" y="942853"/>
                </a:lnTo>
                <a:cubicBezTo>
                  <a:pt x="241937" y="947282"/>
                  <a:pt x="248454" y="947423"/>
                  <a:pt x="252318" y="941753"/>
                </a:cubicBezTo>
                <a:cubicBezTo>
                  <a:pt x="255760" y="936731"/>
                  <a:pt x="254434" y="931682"/>
                  <a:pt x="246676" y="926379"/>
                </a:cubicBezTo>
                <a:close/>
                <a:moveTo>
                  <a:pt x="741911" y="907225"/>
                </a:moveTo>
                <a:lnTo>
                  <a:pt x="823181" y="959467"/>
                </a:lnTo>
                <a:lnTo>
                  <a:pt x="805240" y="972782"/>
                </a:lnTo>
                <a:lnTo>
                  <a:pt x="788907" y="961725"/>
                </a:lnTo>
                <a:lnTo>
                  <a:pt x="751305" y="985166"/>
                </a:lnTo>
                <a:lnTo>
                  <a:pt x="754238" y="1004884"/>
                </a:lnTo>
                <a:lnTo>
                  <a:pt x="735113" y="1014898"/>
                </a:lnTo>
                <a:lnTo>
                  <a:pt x="723011" y="919129"/>
                </a:lnTo>
                <a:close/>
                <a:moveTo>
                  <a:pt x="226761" y="893459"/>
                </a:moveTo>
                <a:lnTo>
                  <a:pt x="255788" y="913261"/>
                </a:lnTo>
                <a:cubicBezTo>
                  <a:pt x="276860" y="927620"/>
                  <a:pt x="279145" y="939806"/>
                  <a:pt x="271359" y="951202"/>
                </a:cubicBezTo>
                <a:cubicBezTo>
                  <a:pt x="266789" y="957916"/>
                  <a:pt x="259652" y="961188"/>
                  <a:pt x="250992" y="959891"/>
                </a:cubicBezTo>
                <a:cubicBezTo>
                  <a:pt x="258947" y="969143"/>
                  <a:pt x="259681" y="978875"/>
                  <a:pt x="253672" y="987676"/>
                </a:cubicBezTo>
                <a:cubicBezTo>
                  <a:pt x="245435" y="999722"/>
                  <a:pt x="231500" y="1004179"/>
                  <a:pt x="210231" y="989679"/>
                </a:cubicBezTo>
                <a:lnTo>
                  <a:pt x="176690" y="966802"/>
                </a:lnTo>
                <a:close/>
                <a:moveTo>
                  <a:pt x="154377" y="860426"/>
                </a:moveTo>
                <a:lnTo>
                  <a:pt x="98467" y="866181"/>
                </a:lnTo>
                <a:cubicBezTo>
                  <a:pt x="99003" y="867930"/>
                  <a:pt x="99736" y="869679"/>
                  <a:pt x="100639" y="871343"/>
                </a:cubicBezTo>
                <a:cubicBezTo>
                  <a:pt x="108030" y="884997"/>
                  <a:pt x="125124" y="890356"/>
                  <a:pt x="139398" y="882627"/>
                </a:cubicBezTo>
                <a:cubicBezTo>
                  <a:pt x="148227" y="877831"/>
                  <a:pt x="153446" y="869397"/>
                  <a:pt x="154377" y="860426"/>
                </a:cubicBezTo>
                <a:close/>
                <a:moveTo>
                  <a:pt x="134190" y="830197"/>
                </a:moveTo>
                <a:cubicBezTo>
                  <a:pt x="127205" y="828099"/>
                  <a:pt x="119370" y="828691"/>
                  <a:pt x="112233" y="832556"/>
                </a:cubicBezTo>
                <a:cubicBezTo>
                  <a:pt x="103545" y="837267"/>
                  <a:pt x="98382" y="845532"/>
                  <a:pt x="97311" y="854390"/>
                </a:cubicBezTo>
                <a:lnTo>
                  <a:pt x="153023" y="848607"/>
                </a:lnTo>
                <a:cubicBezTo>
                  <a:pt x="152515" y="847027"/>
                  <a:pt x="151866" y="845476"/>
                  <a:pt x="151048" y="843980"/>
                </a:cubicBezTo>
                <a:cubicBezTo>
                  <a:pt x="147311" y="837083"/>
                  <a:pt x="141175" y="832295"/>
                  <a:pt x="134190" y="830197"/>
                </a:cubicBezTo>
                <a:close/>
                <a:moveTo>
                  <a:pt x="495084" y="812076"/>
                </a:moveTo>
                <a:cubicBezTo>
                  <a:pt x="527749" y="812076"/>
                  <a:pt x="541713" y="836562"/>
                  <a:pt x="584844" y="836562"/>
                </a:cubicBezTo>
                <a:cubicBezTo>
                  <a:pt x="568229" y="841470"/>
                  <a:pt x="532263" y="849425"/>
                  <a:pt x="495084" y="849425"/>
                </a:cubicBezTo>
                <a:cubicBezTo>
                  <a:pt x="457933" y="849425"/>
                  <a:pt x="421938" y="841470"/>
                  <a:pt x="405323" y="836562"/>
                </a:cubicBezTo>
                <a:cubicBezTo>
                  <a:pt x="448454" y="836562"/>
                  <a:pt x="462418" y="812076"/>
                  <a:pt x="495084" y="812076"/>
                </a:cubicBezTo>
                <a:close/>
                <a:moveTo>
                  <a:pt x="121238" y="808619"/>
                </a:moveTo>
                <a:cubicBezTo>
                  <a:pt x="140187" y="806914"/>
                  <a:pt x="158461" y="817027"/>
                  <a:pt x="168086" y="834756"/>
                </a:cubicBezTo>
                <a:cubicBezTo>
                  <a:pt x="170174" y="838593"/>
                  <a:pt x="171725" y="842570"/>
                  <a:pt x="172769" y="846576"/>
                </a:cubicBezTo>
                <a:lnTo>
                  <a:pt x="185209" y="845278"/>
                </a:lnTo>
                <a:lnTo>
                  <a:pt x="186479" y="857126"/>
                </a:lnTo>
                <a:lnTo>
                  <a:pt x="174377" y="858395"/>
                </a:lnTo>
                <a:cubicBezTo>
                  <a:pt x="174659" y="875405"/>
                  <a:pt x="166112" y="891851"/>
                  <a:pt x="149299" y="900962"/>
                </a:cubicBezTo>
                <a:cubicBezTo>
                  <a:pt x="124617" y="914362"/>
                  <a:pt x="96408" y="904235"/>
                  <a:pt x="83573" y="880596"/>
                </a:cubicBezTo>
                <a:cubicBezTo>
                  <a:pt x="81429" y="876618"/>
                  <a:pt x="79821" y="872443"/>
                  <a:pt x="78777" y="868240"/>
                </a:cubicBezTo>
                <a:lnTo>
                  <a:pt x="66168" y="869538"/>
                </a:lnTo>
                <a:lnTo>
                  <a:pt x="64532" y="857831"/>
                </a:lnTo>
                <a:lnTo>
                  <a:pt x="77282" y="856505"/>
                </a:lnTo>
                <a:cubicBezTo>
                  <a:pt x="77141" y="839665"/>
                  <a:pt x="85717" y="823445"/>
                  <a:pt x="102360" y="814418"/>
                </a:cubicBezTo>
                <a:cubicBezTo>
                  <a:pt x="108531" y="811068"/>
                  <a:pt x="114922" y="809187"/>
                  <a:pt x="121238" y="808619"/>
                </a:cubicBezTo>
                <a:close/>
                <a:moveTo>
                  <a:pt x="852320" y="803360"/>
                </a:moveTo>
                <a:lnTo>
                  <a:pt x="893167" y="894615"/>
                </a:lnTo>
                <a:lnTo>
                  <a:pt x="877850" y="910864"/>
                </a:lnTo>
                <a:lnTo>
                  <a:pt x="784422" y="875405"/>
                </a:lnTo>
                <a:lnTo>
                  <a:pt x="801488" y="860116"/>
                </a:lnTo>
                <a:lnTo>
                  <a:pt x="867440" y="885702"/>
                </a:lnTo>
                <a:lnTo>
                  <a:pt x="838301" y="821075"/>
                </a:lnTo>
                <a:close/>
                <a:moveTo>
                  <a:pt x="495055" y="739185"/>
                </a:moveTo>
                <a:cubicBezTo>
                  <a:pt x="527326" y="739439"/>
                  <a:pt x="544788" y="750045"/>
                  <a:pt x="559851" y="758395"/>
                </a:cubicBezTo>
                <a:cubicBezTo>
                  <a:pt x="573391" y="765899"/>
                  <a:pt x="586819" y="771597"/>
                  <a:pt x="611502" y="771597"/>
                </a:cubicBezTo>
                <a:cubicBezTo>
                  <a:pt x="636184" y="771597"/>
                  <a:pt x="649752" y="766632"/>
                  <a:pt x="663293" y="759128"/>
                </a:cubicBezTo>
                <a:cubicBezTo>
                  <a:pt x="678554" y="750638"/>
                  <a:pt x="698949" y="736815"/>
                  <a:pt x="733025" y="740624"/>
                </a:cubicBezTo>
                <a:cubicBezTo>
                  <a:pt x="681431" y="806971"/>
                  <a:pt x="610599" y="805955"/>
                  <a:pt x="610599" y="805955"/>
                </a:cubicBezTo>
                <a:cubicBezTo>
                  <a:pt x="579343" y="805955"/>
                  <a:pt x="561628" y="799580"/>
                  <a:pt x="546367" y="791117"/>
                </a:cubicBezTo>
                <a:cubicBezTo>
                  <a:pt x="532996" y="783670"/>
                  <a:pt x="519146" y="774756"/>
                  <a:pt x="495055" y="774530"/>
                </a:cubicBezTo>
                <a:cubicBezTo>
                  <a:pt x="470965" y="774756"/>
                  <a:pt x="457086" y="783698"/>
                  <a:pt x="443743" y="791117"/>
                </a:cubicBezTo>
                <a:cubicBezTo>
                  <a:pt x="428511" y="799580"/>
                  <a:pt x="410767" y="805955"/>
                  <a:pt x="379512" y="805955"/>
                </a:cubicBezTo>
                <a:cubicBezTo>
                  <a:pt x="379512" y="805955"/>
                  <a:pt x="308680" y="806971"/>
                  <a:pt x="257085" y="740624"/>
                </a:cubicBezTo>
                <a:cubicBezTo>
                  <a:pt x="291190" y="736815"/>
                  <a:pt x="311585" y="750666"/>
                  <a:pt x="326818" y="759128"/>
                </a:cubicBezTo>
                <a:cubicBezTo>
                  <a:pt x="340358" y="766632"/>
                  <a:pt x="353927" y="771597"/>
                  <a:pt x="378609" y="771597"/>
                </a:cubicBezTo>
                <a:cubicBezTo>
                  <a:pt x="403292" y="771597"/>
                  <a:pt x="416719" y="765899"/>
                  <a:pt x="430259" y="758395"/>
                </a:cubicBezTo>
                <a:cubicBezTo>
                  <a:pt x="445323" y="750045"/>
                  <a:pt x="462784" y="739467"/>
                  <a:pt x="495055" y="739185"/>
                </a:cubicBezTo>
                <a:close/>
                <a:moveTo>
                  <a:pt x="911192" y="698028"/>
                </a:moveTo>
                <a:lnTo>
                  <a:pt x="991136" y="736674"/>
                </a:lnTo>
                <a:lnTo>
                  <a:pt x="981884" y="755066"/>
                </a:lnTo>
                <a:lnTo>
                  <a:pt x="979937" y="754136"/>
                </a:lnTo>
                <a:cubicBezTo>
                  <a:pt x="977229" y="752781"/>
                  <a:pt x="972631" y="752584"/>
                  <a:pt x="967892" y="753938"/>
                </a:cubicBezTo>
                <a:lnTo>
                  <a:pt x="907497" y="768381"/>
                </a:lnTo>
                <a:lnTo>
                  <a:pt x="961348" y="795969"/>
                </a:lnTo>
                <a:lnTo>
                  <a:pt x="951926" y="814672"/>
                </a:lnTo>
                <a:lnTo>
                  <a:pt x="873167" y="773402"/>
                </a:lnTo>
                <a:lnTo>
                  <a:pt x="881771" y="756449"/>
                </a:lnTo>
                <a:lnTo>
                  <a:pt x="950459" y="739777"/>
                </a:lnTo>
                <a:lnTo>
                  <a:pt x="901855" y="716505"/>
                </a:lnTo>
                <a:close/>
                <a:moveTo>
                  <a:pt x="79059" y="698028"/>
                </a:moveTo>
                <a:lnTo>
                  <a:pt x="88256" y="717097"/>
                </a:lnTo>
                <a:lnTo>
                  <a:pt x="57395" y="731963"/>
                </a:lnTo>
                <a:cubicBezTo>
                  <a:pt x="69468" y="740370"/>
                  <a:pt x="88340" y="747055"/>
                  <a:pt x="102529" y="746688"/>
                </a:cubicBezTo>
                <a:lnTo>
                  <a:pt x="112289" y="766914"/>
                </a:lnTo>
                <a:cubicBezTo>
                  <a:pt x="95364" y="768325"/>
                  <a:pt x="73051" y="760342"/>
                  <a:pt x="59285" y="751907"/>
                </a:cubicBezTo>
                <a:lnTo>
                  <a:pt x="34179" y="809368"/>
                </a:lnTo>
                <a:lnTo>
                  <a:pt x="22726" y="785617"/>
                </a:lnTo>
                <a:lnTo>
                  <a:pt x="43601" y="738649"/>
                </a:lnTo>
                <a:lnTo>
                  <a:pt x="8283" y="755687"/>
                </a:lnTo>
                <a:lnTo>
                  <a:pt x="0" y="738563"/>
                </a:lnTo>
                <a:lnTo>
                  <a:pt x="0" y="736164"/>
                </a:lnTo>
                <a:close/>
                <a:moveTo>
                  <a:pt x="258750" y="664995"/>
                </a:moveTo>
                <a:cubicBezTo>
                  <a:pt x="292629" y="664995"/>
                  <a:pt x="310372" y="678113"/>
                  <a:pt x="326000" y="686801"/>
                </a:cubicBezTo>
                <a:cubicBezTo>
                  <a:pt x="339850" y="694502"/>
                  <a:pt x="351839" y="701977"/>
                  <a:pt x="377142" y="701977"/>
                </a:cubicBezTo>
                <a:cubicBezTo>
                  <a:pt x="402474" y="701977"/>
                  <a:pt x="414435" y="694502"/>
                  <a:pt x="428313" y="686801"/>
                </a:cubicBezTo>
                <a:cubicBezTo>
                  <a:pt x="443856" y="678169"/>
                  <a:pt x="461572" y="668381"/>
                  <a:pt x="495084" y="668268"/>
                </a:cubicBezTo>
                <a:cubicBezTo>
                  <a:pt x="528568" y="668409"/>
                  <a:pt x="546311" y="678169"/>
                  <a:pt x="561854" y="686801"/>
                </a:cubicBezTo>
                <a:cubicBezTo>
                  <a:pt x="575732" y="694502"/>
                  <a:pt x="587721" y="701977"/>
                  <a:pt x="613025" y="701977"/>
                </a:cubicBezTo>
                <a:cubicBezTo>
                  <a:pt x="638328" y="701977"/>
                  <a:pt x="650289" y="694502"/>
                  <a:pt x="664167" y="686801"/>
                </a:cubicBezTo>
                <a:cubicBezTo>
                  <a:pt x="679823" y="678113"/>
                  <a:pt x="697538" y="664995"/>
                  <a:pt x="731417" y="664995"/>
                </a:cubicBezTo>
                <a:cubicBezTo>
                  <a:pt x="752828" y="664995"/>
                  <a:pt x="778413" y="671766"/>
                  <a:pt x="778413" y="671737"/>
                </a:cubicBezTo>
                <a:lnTo>
                  <a:pt x="760049" y="703698"/>
                </a:lnTo>
                <a:cubicBezTo>
                  <a:pt x="760049" y="703698"/>
                  <a:pt x="744675" y="700934"/>
                  <a:pt x="731445" y="700934"/>
                </a:cubicBezTo>
                <a:cubicBezTo>
                  <a:pt x="706114" y="700934"/>
                  <a:pt x="692489" y="708381"/>
                  <a:pt x="678610" y="716082"/>
                </a:cubicBezTo>
                <a:cubicBezTo>
                  <a:pt x="662983" y="724798"/>
                  <a:pt x="649950" y="736759"/>
                  <a:pt x="616043" y="736759"/>
                </a:cubicBezTo>
                <a:cubicBezTo>
                  <a:pt x="582164" y="736759"/>
                  <a:pt x="563688" y="725786"/>
                  <a:pt x="548060" y="717097"/>
                </a:cubicBezTo>
                <a:cubicBezTo>
                  <a:pt x="534265" y="709424"/>
                  <a:pt x="520048" y="702824"/>
                  <a:pt x="495084" y="702739"/>
                </a:cubicBezTo>
                <a:cubicBezTo>
                  <a:pt x="470090" y="702824"/>
                  <a:pt x="455901" y="709453"/>
                  <a:pt x="442107" y="717097"/>
                </a:cubicBezTo>
                <a:cubicBezTo>
                  <a:pt x="426508" y="725786"/>
                  <a:pt x="408031" y="736759"/>
                  <a:pt x="374124" y="736759"/>
                </a:cubicBezTo>
                <a:cubicBezTo>
                  <a:pt x="340217" y="736759"/>
                  <a:pt x="327184" y="724770"/>
                  <a:pt x="311557" y="716082"/>
                </a:cubicBezTo>
                <a:cubicBezTo>
                  <a:pt x="297678" y="708381"/>
                  <a:pt x="284025" y="700934"/>
                  <a:pt x="258721" y="700934"/>
                </a:cubicBezTo>
                <a:cubicBezTo>
                  <a:pt x="245492" y="700934"/>
                  <a:pt x="230118" y="703698"/>
                  <a:pt x="230118" y="703698"/>
                </a:cubicBezTo>
                <a:lnTo>
                  <a:pt x="211754" y="671737"/>
                </a:lnTo>
                <a:cubicBezTo>
                  <a:pt x="211754" y="671737"/>
                  <a:pt x="237339" y="664995"/>
                  <a:pt x="258750" y="664995"/>
                </a:cubicBezTo>
                <a:close/>
                <a:moveTo>
                  <a:pt x="949867" y="589283"/>
                </a:moveTo>
                <a:lnTo>
                  <a:pt x="959317" y="606265"/>
                </a:lnTo>
                <a:cubicBezTo>
                  <a:pt x="952406" y="610468"/>
                  <a:pt x="948089" y="616589"/>
                  <a:pt x="946482" y="624685"/>
                </a:cubicBezTo>
                <a:cubicBezTo>
                  <a:pt x="944817" y="633148"/>
                  <a:pt x="946848" y="638479"/>
                  <a:pt x="951841" y="639467"/>
                </a:cubicBezTo>
                <a:cubicBezTo>
                  <a:pt x="958047" y="640679"/>
                  <a:pt x="962673" y="634332"/>
                  <a:pt x="966228" y="624826"/>
                </a:cubicBezTo>
                <a:cubicBezTo>
                  <a:pt x="972829" y="607760"/>
                  <a:pt x="981630" y="593627"/>
                  <a:pt x="1001404" y="597548"/>
                </a:cubicBezTo>
                <a:cubicBezTo>
                  <a:pt x="1021207" y="601469"/>
                  <a:pt x="1027244" y="619325"/>
                  <a:pt x="1023435" y="638508"/>
                </a:cubicBezTo>
                <a:cubicBezTo>
                  <a:pt x="1020248" y="654925"/>
                  <a:pt x="1011870" y="665814"/>
                  <a:pt x="998753" y="673317"/>
                </a:cubicBezTo>
                <a:lnTo>
                  <a:pt x="988879" y="655856"/>
                </a:lnTo>
                <a:cubicBezTo>
                  <a:pt x="998612" y="650412"/>
                  <a:pt x="1004197" y="643867"/>
                  <a:pt x="1006059" y="634417"/>
                </a:cubicBezTo>
                <a:cubicBezTo>
                  <a:pt x="1007723" y="625955"/>
                  <a:pt x="1005438" y="619297"/>
                  <a:pt x="999091" y="618028"/>
                </a:cubicBezTo>
                <a:cubicBezTo>
                  <a:pt x="991870" y="616617"/>
                  <a:pt x="987074" y="624939"/>
                  <a:pt x="983548" y="633543"/>
                </a:cubicBezTo>
                <a:cubicBezTo>
                  <a:pt x="977596" y="649311"/>
                  <a:pt x="967920" y="663472"/>
                  <a:pt x="949387" y="659805"/>
                </a:cubicBezTo>
                <a:cubicBezTo>
                  <a:pt x="932828" y="656533"/>
                  <a:pt x="925212" y="641441"/>
                  <a:pt x="929302" y="620651"/>
                </a:cubicBezTo>
                <a:cubicBezTo>
                  <a:pt x="932095" y="606603"/>
                  <a:pt x="937737" y="596984"/>
                  <a:pt x="949867" y="589283"/>
                </a:cubicBezTo>
                <a:close/>
                <a:moveTo>
                  <a:pt x="424195" y="455094"/>
                </a:moveTo>
                <a:lnTo>
                  <a:pt x="565972" y="455094"/>
                </a:lnTo>
                <a:lnTo>
                  <a:pt x="565916" y="476504"/>
                </a:lnTo>
                <a:cubicBezTo>
                  <a:pt x="565916" y="476504"/>
                  <a:pt x="557087" y="480425"/>
                  <a:pt x="557087" y="490242"/>
                </a:cubicBezTo>
                <a:cubicBezTo>
                  <a:pt x="557087" y="509903"/>
                  <a:pt x="572376" y="587703"/>
                  <a:pt x="569442" y="643867"/>
                </a:cubicBezTo>
                <a:lnTo>
                  <a:pt x="520077" y="643867"/>
                </a:lnTo>
                <a:lnTo>
                  <a:pt x="516353" y="590552"/>
                </a:lnTo>
                <a:cubicBezTo>
                  <a:pt x="514717" y="577069"/>
                  <a:pt x="506085" y="569226"/>
                  <a:pt x="495055" y="569226"/>
                </a:cubicBezTo>
                <a:cubicBezTo>
                  <a:pt x="484054" y="569226"/>
                  <a:pt x="475394" y="577097"/>
                  <a:pt x="473758" y="590552"/>
                </a:cubicBezTo>
                <a:lnTo>
                  <a:pt x="470034" y="643867"/>
                </a:lnTo>
                <a:lnTo>
                  <a:pt x="420669" y="643867"/>
                </a:lnTo>
                <a:cubicBezTo>
                  <a:pt x="417735" y="587703"/>
                  <a:pt x="433024" y="509875"/>
                  <a:pt x="433024" y="490242"/>
                </a:cubicBezTo>
                <a:cubicBezTo>
                  <a:pt x="433024" y="480425"/>
                  <a:pt x="424195" y="476504"/>
                  <a:pt x="424195" y="476504"/>
                </a:cubicBezTo>
                <a:close/>
                <a:moveTo>
                  <a:pt x="624534" y="425136"/>
                </a:moveTo>
                <a:lnTo>
                  <a:pt x="639992" y="425136"/>
                </a:lnTo>
                <a:lnTo>
                  <a:pt x="641995" y="441186"/>
                </a:lnTo>
                <a:lnTo>
                  <a:pt x="656946" y="441186"/>
                </a:lnTo>
                <a:lnTo>
                  <a:pt x="659146" y="425136"/>
                </a:lnTo>
                <a:lnTo>
                  <a:pt x="667694" y="425136"/>
                </a:lnTo>
                <a:lnTo>
                  <a:pt x="676213" y="425136"/>
                </a:lnTo>
                <a:lnTo>
                  <a:pt x="678413" y="441186"/>
                </a:lnTo>
                <a:lnTo>
                  <a:pt x="693363" y="441186"/>
                </a:lnTo>
                <a:lnTo>
                  <a:pt x="695366" y="425136"/>
                </a:lnTo>
                <a:lnTo>
                  <a:pt x="710825" y="425136"/>
                </a:lnTo>
                <a:lnTo>
                  <a:pt x="708709" y="447787"/>
                </a:lnTo>
                <a:lnTo>
                  <a:pt x="698131" y="456363"/>
                </a:lnTo>
                <a:lnTo>
                  <a:pt x="698723" y="467364"/>
                </a:lnTo>
                <a:lnTo>
                  <a:pt x="698808" y="467364"/>
                </a:lnTo>
                <a:cubicBezTo>
                  <a:pt x="698808" y="478817"/>
                  <a:pt x="709781" y="481074"/>
                  <a:pt x="709781" y="481074"/>
                </a:cubicBezTo>
                <a:lnTo>
                  <a:pt x="709781" y="493683"/>
                </a:lnTo>
                <a:lnTo>
                  <a:pt x="701234" y="493683"/>
                </a:lnTo>
                <a:cubicBezTo>
                  <a:pt x="701601" y="536222"/>
                  <a:pt x="722729" y="597689"/>
                  <a:pt x="722786" y="643895"/>
                </a:cubicBezTo>
                <a:lnTo>
                  <a:pt x="667694" y="643895"/>
                </a:lnTo>
                <a:lnTo>
                  <a:pt x="612602" y="643895"/>
                </a:lnTo>
                <a:cubicBezTo>
                  <a:pt x="612602" y="597717"/>
                  <a:pt x="633730" y="536222"/>
                  <a:pt x="634097" y="493683"/>
                </a:cubicBezTo>
                <a:lnTo>
                  <a:pt x="625549" y="493683"/>
                </a:lnTo>
                <a:lnTo>
                  <a:pt x="625549" y="481074"/>
                </a:lnTo>
                <a:cubicBezTo>
                  <a:pt x="625549" y="481074"/>
                  <a:pt x="636551" y="478817"/>
                  <a:pt x="636551" y="467364"/>
                </a:cubicBezTo>
                <a:lnTo>
                  <a:pt x="636607" y="467364"/>
                </a:lnTo>
                <a:lnTo>
                  <a:pt x="637228" y="456363"/>
                </a:lnTo>
                <a:lnTo>
                  <a:pt x="626650" y="447787"/>
                </a:lnTo>
                <a:close/>
                <a:moveTo>
                  <a:pt x="279370" y="425136"/>
                </a:moveTo>
                <a:lnTo>
                  <a:pt x="294829" y="425136"/>
                </a:lnTo>
                <a:lnTo>
                  <a:pt x="296832" y="441186"/>
                </a:lnTo>
                <a:lnTo>
                  <a:pt x="311782" y="441186"/>
                </a:lnTo>
                <a:lnTo>
                  <a:pt x="313983" y="425136"/>
                </a:lnTo>
                <a:lnTo>
                  <a:pt x="322502" y="425136"/>
                </a:lnTo>
                <a:lnTo>
                  <a:pt x="331049" y="425136"/>
                </a:lnTo>
                <a:lnTo>
                  <a:pt x="333249" y="441186"/>
                </a:lnTo>
                <a:lnTo>
                  <a:pt x="348200" y="441186"/>
                </a:lnTo>
                <a:lnTo>
                  <a:pt x="350203" y="425136"/>
                </a:lnTo>
                <a:lnTo>
                  <a:pt x="365661" y="425136"/>
                </a:lnTo>
                <a:lnTo>
                  <a:pt x="363546" y="447787"/>
                </a:lnTo>
                <a:lnTo>
                  <a:pt x="352967" y="456363"/>
                </a:lnTo>
                <a:lnTo>
                  <a:pt x="353588" y="467364"/>
                </a:lnTo>
                <a:lnTo>
                  <a:pt x="353644" y="467364"/>
                </a:lnTo>
                <a:cubicBezTo>
                  <a:pt x="353644" y="478817"/>
                  <a:pt x="364646" y="481074"/>
                  <a:pt x="364646" y="481074"/>
                </a:cubicBezTo>
                <a:lnTo>
                  <a:pt x="364646" y="493683"/>
                </a:lnTo>
                <a:lnTo>
                  <a:pt x="356098" y="493683"/>
                </a:lnTo>
                <a:cubicBezTo>
                  <a:pt x="356465" y="536222"/>
                  <a:pt x="377594" y="597689"/>
                  <a:pt x="377566" y="643895"/>
                </a:cubicBezTo>
                <a:lnTo>
                  <a:pt x="322474" y="643895"/>
                </a:lnTo>
                <a:lnTo>
                  <a:pt x="267410" y="643895"/>
                </a:lnTo>
                <a:cubicBezTo>
                  <a:pt x="267410" y="597717"/>
                  <a:pt x="288538" y="536222"/>
                  <a:pt x="288905" y="493683"/>
                </a:cubicBezTo>
                <a:lnTo>
                  <a:pt x="280358" y="493683"/>
                </a:lnTo>
                <a:lnTo>
                  <a:pt x="280358" y="481074"/>
                </a:lnTo>
                <a:cubicBezTo>
                  <a:pt x="280358" y="481074"/>
                  <a:pt x="291359" y="478817"/>
                  <a:pt x="291359" y="467364"/>
                </a:cubicBezTo>
                <a:lnTo>
                  <a:pt x="291416" y="467364"/>
                </a:lnTo>
                <a:lnTo>
                  <a:pt x="292036" y="456363"/>
                </a:lnTo>
                <a:lnTo>
                  <a:pt x="281458" y="447787"/>
                </a:lnTo>
                <a:close/>
                <a:moveTo>
                  <a:pt x="1008795" y="375686"/>
                </a:moveTo>
                <a:lnTo>
                  <a:pt x="1014380" y="401468"/>
                </a:lnTo>
                <a:lnTo>
                  <a:pt x="983125" y="442258"/>
                </a:lnTo>
                <a:lnTo>
                  <a:pt x="1021433" y="433937"/>
                </a:lnTo>
                <a:lnTo>
                  <a:pt x="1025918" y="454642"/>
                </a:lnTo>
                <a:lnTo>
                  <a:pt x="939147" y="473486"/>
                </a:lnTo>
                <a:lnTo>
                  <a:pt x="934662" y="452780"/>
                </a:lnTo>
                <a:lnTo>
                  <a:pt x="968146" y="445503"/>
                </a:lnTo>
                <a:cubicBezTo>
                  <a:pt x="958358" y="434501"/>
                  <a:pt x="941602" y="423641"/>
                  <a:pt x="927695" y="420679"/>
                </a:cubicBezTo>
                <a:lnTo>
                  <a:pt x="922927" y="398732"/>
                </a:lnTo>
                <a:cubicBezTo>
                  <a:pt x="939712" y="401327"/>
                  <a:pt x="959542" y="414275"/>
                  <a:pt x="970967" y="425700"/>
                </a:cubicBezTo>
                <a:close/>
                <a:moveTo>
                  <a:pt x="667637" y="368492"/>
                </a:moveTo>
                <a:cubicBezTo>
                  <a:pt x="686396" y="368492"/>
                  <a:pt x="701996" y="381750"/>
                  <a:pt x="701996" y="402964"/>
                </a:cubicBezTo>
                <a:lnTo>
                  <a:pt x="701996" y="410354"/>
                </a:lnTo>
                <a:lnTo>
                  <a:pt x="633279" y="410354"/>
                </a:lnTo>
                <a:lnTo>
                  <a:pt x="633279" y="402964"/>
                </a:lnTo>
                <a:cubicBezTo>
                  <a:pt x="633279" y="381750"/>
                  <a:pt x="648878" y="368492"/>
                  <a:pt x="667637" y="368492"/>
                </a:cubicBezTo>
                <a:close/>
                <a:moveTo>
                  <a:pt x="322530" y="368492"/>
                </a:moveTo>
                <a:cubicBezTo>
                  <a:pt x="341289" y="368492"/>
                  <a:pt x="356888" y="381750"/>
                  <a:pt x="356888" y="402964"/>
                </a:cubicBezTo>
                <a:lnTo>
                  <a:pt x="356888" y="410354"/>
                </a:lnTo>
                <a:lnTo>
                  <a:pt x="288172" y="410354"/>
                </a:lnTo>
                <a:lnTo>
                  <a:pt x="288172" y="402964"/>
                </a:lnTo>
                <a:cubicBezTo>
                  <a:pt x="288172" y="381750"/>
                  <a:pt x="303771" y="368492"/>
                  <a:pt x="322530" y="368492"/>
                </a:cubicBezTo>
                <a:close/>
                <a:moveTo>
                  <a:pt x="430767" y="356673"/>
                </a:moveTo>
                <a:lnTo>
                  <a:pt x="454011" y="356673"/>
                </a:lnTo>
                <a:lnTo>
                  <a:pt x="456381" y="374501"/>
                </a:lnTo>
                <a:lnTo>
                  <a:pt x="476889" y="374501"/>
                </a:lnTo>
                <a:lnTo>
                  <a:pt x="479258" y="356673"/>
                </a:lnTo>
                <a:lnTo>
                  <a:pt x="510937" y="356673"/>
                </a:lnTo>
                <a:lnTo>
                  <a:pt x="513306" y="374501"/>
                </a:lnTo>
                <a:lnTo>
                  <a:pt x="533814" y="374501"/>
                </a:lnTo>
                <a:lnTo>
                  <a:pt x="536212" y="356673"/>
                </a:lnTo>
                <a:lnTo>
                  <a:pt x="559428" y="356673"/>
                </a:lnTo>
                <a:lnTo>
                  <a:pt x="557905" y="385079"/>
                </a:lnTo>
                <a:cubicBezTo>
                  <a:pt x="557905" y="385079"/>
                  <a:pt x="545662" y="389988"/>
                  <a:pt x="545662" y="402738"/>
                </a:cubicBezTo>
                <a:cubicBezTo>
                  <a:pt x="545662" y="411567"/>
                  <a:pt x="549132" y="438168"/>
                  <a:pt x="549132" y="438168"/>
                </a:cubicBezTo>
                <a:lnTo>
                  <a:pt x="441063" y="438168"/>
                </a:lnTo>
                <a:cubicBezTo>
                  <a:pt x="441063" y="438168"/>
                  <a:pt x="444533" y="411567"/>
                  <a:pt x="444533" y="402738"/>
                </a:cubicBezTo>
                <a:cubicBezTo>
                  <a:pt x="444533" y="389988"/>
                  <a:pt x="432291" y="385079"/>
                  <a:pt x="432291" y="385079"/>
                </a:cubicBezTo>
                <a:close/>
                <a:moveTo>
                  <a:pt x="938664" y="280167"/>
                </a:moveTo>
                <a:cubicBezTo>
                  <a:pt x="931707" y="277963"/>
                  <a:pt x="923858" y="278436"/>
                  <a:pt x="916665" y="282201"/>
                </a:cubicBezTo>
                <a:cubicBezTo>
                  <a:pt x="902278" y="289705"/>
                  <a:pt x="897201" y="306884"/>
                  <a:pt x="904479" y="320791"/>
                </a:cubicBezTo>
                <a:cubicBezTo>
                  <a:pt x="911672" y="334529"/>
                  <a:pt x="928682" y="340171"/>
                  <a:pt x="943068" y="332639"/>
                </a:cubicBezTo>
                <a:cubicBezTo>
                  <a:pt x="957455" y="325107"/>
                  <a:pt x="962532" y="307928"/>
                  <a:pt x="955311" y="294190"/>
                </a:cubicBezTo>
                <a:cubicBezTo>
                  <a:pt x="951686" y="287251"/>
                  <a:pt x="945621" y="282371"/>
                  <a:pt x="938664" y="280167"/>
                </a:cubicBezTo>
                <a:close/>
                <a:moveTo>
                  <a:pt x="926006" y="258348"/>
                </a:moveTo>
                <a:cubicBezTo>
                  <a:pt x="944974" y="256926"/>
                  <a:pt x="963089" y="267314"/>
                  <a:pt x="972462" y="285192"/>
                </a:cubicBezTo>
                <a:cubicBezTo>
                  <a:pt x="984958" y="309028"/>
                  <a:pt x="977596" y="338055"/>
                  <a:pt x="952716" y="351116"/>
                </a:cubicBezTo>
                <a:cubicBezTo>
                  <a:pt x="927836" y="364148"/>
                  <a:pt x="899796" y="353626"/>
                  <a:pt x="887300" y="329790"/>
                </a:cubicBezTo>
                <a:cubicBezTo>
                  <a:pt x="874831" y="305953"/>
                  <a:pt x="882165" y="276870"/>
                  <a:pt x="907046" y="263866"/>
                </a:cubicBezTo>
                <a:cubicBezTo>
                  <a:pt x="913266" y="260608"/>
                  <a:pt x="919683" y="258822"/>
                  <a:pt x="926006" y="258348"/>
                </a:cubicBezTo>
                <a:close/>
                <a:moveTo>
                  <a:pt x="620980" y="249367"/>
                </a:moveTo>
                <a:cubicBezTo>
                  <a:pt x="638130" y="250326"/>
                  <a:pt x="652179" y="264486"/>
                  <a:pt x="652940" y="281637"/>
                </a:cubicBezTo>
                <a:cubicBezTo>
                  <a:pt x="653843" y="301130"/>
                  <a:pt x="638328" y="317209"/>
                  <a:pt x="619033" y="317209"/>
                </a:cubicBezTo>
                <a:cubicBezTo>
                  <a:pt x="610373" y="317209"/>
                  <a:pt x="602475" y="313965"/>
                  <a:pt x="596466" y="308605"/>
                </a:cubicBezTo>
                <a:cubicBezTo>
                  <a:pt x="596043" y="308210"/>
                  <a:pt x="596410" y="307477"/>
                  <a:pt x="596974" y="307646"/>
                </a:cubicBezTo>
                <a:cubicBezTo>
                  <a:pt x="599202" y="308295"/>
                  <a:pt x="601544" y="308633"/>
                  <a:pt x="603970" y="308633"/>
                </a:cubicBezTo>
                <a:cubicBezTo>
                  <a:pt x="619400" y="308633"/>
                  <a:pt x="631614" y="294867"/>
                  <a:pt x="629019" y="278957"/>
                </a:cubicBezTo>
                <a:cubicBezTo>
                  <a:pt x="627411" y="269084"/>
                  <a:pt x="619795" y="260932"/>
                  <a:pt x="610063" y="258591"/>
                </a:cubicBezTo>
                <a:cubicBezTo>
                  <a:pt x="605465" y="257491"/>
                  <a:pt x="601036" y="257688"/>
                  <a:pt x="597002" y="258845"/>
                </a:cubicBezTo>
                <a:cubicBezTo>
                  <a:pt x="596410" y="259042"/>
                  <a:pt x="596015" y="258309"/>
                  <a:pt x="596466" y="257914"/>
                </a:cubicBezTo>
                <a:cubicBezTo>
                  <a:pt x="602926" y="252187"/>
                  <a:pt x="611558" y="248859"/>
                  <a:pt x="620980" y="249367"/>
                </a:cubicBezTo>
                <a:close/>
                <a:moveTo>
                  <a:pt x="495084" y="243273"/>
                </a:moveTo>
                <a:cubicBezTo>
                  <a:pt x="495084" y="243273"/>
                  <a:pt x="547326" y="322963"/>
                  <a:pt x="547326" y="335065"/>
                </a:cubicBezTo>
                <a:lnTo>
                  <a:pt x="547326" y="340086"/>
                </a:lnTo>
                <a:lnTo>
                  <a:pt x="442812" y="340086"/>
                </a:lnTo>
                <a:lnTo>
                  <a:pt x="442812" y="335065"/>
                </a:lnTo>
                <a:cubicBezTo>
                  <a:pt x="442812" y="322963"/>
                  <a:pt x="495084" y="243273"/>
                  <a:pt x="495084" y="243273"/>
                </a:cubicBezTo>
                <a:close/>
                <a:moveTo>
                  <a:pt x="367015" y="242709"/>
                </a:moveTo>
                <a:lnTo>
                  <a:pt x="375196" y="269084"/>
                </a:lnTo>
                <a:lnTo>
                  <a:pt x="402135" y="262991"/>
                </a:lnTo>
                <a:lnTo>
                  <a:pt x="383376" y="283273"/>
                </a:lnTo>
                <a:lnTo>
                  <a:pt x="402135" y="303556"/>
                </a:lnTo>
                <a:lnTo>
                  <a:pt x="375196" y="297462"/>
                </a:lnTo>
                <a:lnTo>
                  <a:pt x="367015" y="323838"/>
                </a:lnTo>
                <a:lnTo>
                  <a:pt x="358835" y="297462"/>
                </a:lnTo>
                <a:lnTo>
                  <a:pt x="331895" y="303556"/>
                </a:lnTo>
                <a:lnTo>
                  <a:pt x="350654" y="283273"/>
                </a:lnTo>
                <a:lnTo>
                  <a:pt x="331895" y="262991"/>
                </a:lnTo>
                <a:lnTo>
                  <a:pt x="358835" y="269084"/>
                </a:lnTo>
                <a:close/>
                <a:moveTo>
                  <a:pt x="495084" y="198111"/>
                </a:moveTo>
                <a:cubicBezTo>
                  <a:pt x="504675" y="198111"/>
                  <a:pt x="512432" y="205868"/>
                  <a:pt x="512432" y="215459"/>
                </a:cubicBezTo>
                <a:cubicBezTo>
                  <a:pt x="512432" y="225022"/>
                  <a:pt x="504646" y="232808"/>
                  <a:pt x="495084" y="232808"/>
                </a:cubicBezTo>
                <a:cubicBezTo>
                  <a:pt x="485492" y="232808"/>
                  <a:pt x="477735" y="225051"/>
                  <a:pt x="477735" y="215459"/>
                </a:cubicBezTo>
                <a:cubicBezTo>
                  <a:pt x="477735" y="205868"/>
                  <a:pt x="485492" y="198111"/>
                  <a:pt x="495084" y="198111"/>
                </a:cubicBezTo>
                <a:close/>
                <a:moveTo>
                  <a:pt x="825973" y="112243"/>
                </a:moveTo>
                <a:lnTo>
                  <a:pt x="842109" y="125417"/>
                </a:lnTo>
                <a:lnTo>
                  <a:pt x="808202" y="172780"/>
                </a:lnTo>
                <a:lnTo>
                  <a:pt x="864253" y="148548"/>
                </a:lnTo>
                <a:lnTo>
                  <a:pt x="873590" y="157687"/>
                </a:lnTo>
                <a:lnTo>
                  <a:pt x="850430" y="214162"/>
                </a:lnTo>
                <a:lnTo>
                  <a:pt x="897088" y="179239"/>
                </a:lnTo>
                <a:lnTo>
                  <a:pt x="910741" y="195290"/>
                </a:lnTo>
                <a:lnTo>
                  <a:pt x="838329" y="246207"/>
                </a:lnTo>
                <a:lnTo>
                  <a:pt x="823576" y="231708"/>
                </a:lnTo>
                <a:lnTo>
                  <a:pt x="845832" y="176757"/>
                </a:lnTo>
                <a:lnTo>
                  <a:pt x="790881" y="199634"/>
                </a:lnTo>
                <a:lnTo>
                  <a:pt x="775846" y="184881"/>
                </a:lnTo>
                <a:close/>
                <a:moveTo>
                  <a:pt x="295985" y="37095"/>
                </a:moveTo>
                <a:lnTo>
                  <a:pt x="333870" y="117405"/>
                </a:lnTo>
                <a:lnTo>
                  <a:pt x="273193" y="146037"/>
                </a:lnTo>
                <a:lnTo>
                  <a:pt x="265661" y="130099"/>
                </a:lnTo>
                <a:lnTo>
                  <a:pt x="307184" y="110494"/>
                </a:lnTo>
                <a:lnTo>
                  <a:pt x="299822" y="94895"/>
                </a:lnTo>
                <a:lnTo>
                  <a:pt x="265153" y="111256"/>
                </a:lnTo>
                <a:lnTo>
                  <a:pt x="257649" y="95318"/>
                </a:lnTo>
                <a:lnTo>
                  <a:pt x="292290" y="78957"/>
                </a:lnTo>
                <a:lnTo>
                  <a:pt x="284335" y="62088"/>
                </a:lnTo>
                <a:lnTo>
                  <a:pt x="242812" y="81693"/>
                </a:lnTo>
                <a:lnTo>
                  <a:pt x="235280" y="65727"/>
                </a:lnTo>
                <a:close/>
                <a:moveTo>
                  <a:pt x="666311" y="26037"/>
                </a:moveTo>
                <a:lnTo>
                  <a:pt x="685944" y="33061"/>
                </a:lnTo>
                <a:lnTo>
                  <a:pt x="669809" y="89450"/>
                </a:lnTo>
                <a:lnTo>
                  <a:pt x="714464" y="47786"/>
                </a:lnTo>
                <a:lnTo>
                  <a:pt x="726340" y="53287"/>
                </a:lnTo>
                <a:lnTo>
                  <a:pt x="723491" y="114274"/>
                </a:lnTo>
                <a:lnTo>
                  <a:pt x="755790" y="65586"/>
                </a:lnTo>
                <a:lnTo>
                  <a:pt x="774013" y="76192"/>
                </a:lnTo>
                <a:lnTo>
                  <a:pt x="722898" y="148520"/>
                </a:lnTo>
                <a:lnTo>
                  <a:pt x="704139" y="139831"/>
                </a:lnTo>
                <a:lnTo>
                  <a:pt x="706650" y="80593"/>
                </a:lnTo>
                <a:lnTo>
                  <a:pt x="662559" y="120593"/>
                </a:lnTo>
                <a:lnTo>
                  <a:pt x="643434" y="111764"/>
                </a:lnTo>
                <a:close/>
                <a:moveTo>
                  <a:pt x="561487" y="1044"/>
                </a:moveTo>
                <a:cubicBezTo>
                  <a:pt x="587975" y="4344"/>
                  <a:pt x="600218" y="21975"/>
                  <a:pt x="597200" y="46178"/>
                </a:cubicBezTo>
                <a:lnTo>
                  <a:pt x="590316" y="97180"/>
                </a:lnTo>
                <a:lnTo>
                  <a:pt x="569414" y="94331"/>
                </a:lnTo>
                <a:lnTo>
                  <a:pt x="575225" y="47899"/>
                </a:lnTo>
                <a:cubicBezTo>
                  <a:pt x="577143" y="32553"/>
                  <a:pt x="573814" y="22285"/>
                  <a:pt x="559090" y="20423"/>
                </a:cubicBezTo>
                <a:cubicBezTo>
                  <a:pt x="544110" y="18562"/>
                  <a:pt x="538328" y="27927"/>
                  <a:pt x="536438" y="43019"/>
                </a:cubicBezTo>
                <a:lnTo>
                  <a:pt x="530627" y="89450"/>
                </a:lnTo>
                <a:lnTo>
                  <a:pt x="509696" y="87081"/>
                </a:lnTo>
                <a:lnTo>
                  <a:pt x="515535" y="36333"/>
                </a:lnTo>
                <a:cubicBezTo>
                  <a:pt x="518582" y="11904"/>
                  <a:pt x="534942" y="-2285"/>
                  <a:pt x="561487" y="1044"/>
                </a:cubicBezTo>
                <a:close/>
                <a:moveTo>
                  <a:pt x="448793" y="0"/>
                </a:moveTo>
                <a:lnTo>
                  <a:pt x="462192" y="87843"/>
                </a:lnTo>
                <a:lnTo>
                  <a:pt x="443433" y="90945"/>
                </a:lnTo>
                <a:lnTo>
                  <a:pt x="389300" y="45501"/>
                </a:lnTo>
                <a:lnTo>
                  <a:pt x="399371" y="98449"/>
                </a:lnTo>
                <a:lnTo>
                  <a:pt x="378948" y="101891"/>
                </a:lnTo>
                <a:lnTo>
                  <a:pt x="362671" y="14612"/>
                </a:lnTo>
                <a:lnTo>
                  <a:pt x="382982" y="11171"/>
                </a:lnTo>
                <a:lnTo>
                  <a:pt x="383405" y="13286"/>
                </a:lnTo>
                <a:cubicBezTo>
                  <a:pt x="383912" y="16305"/>
                  <a:pt x="386508" y="20085"/>
                  <a:pt x="390400" y="23131"/>
                </a:cubicBezTo>
                <a:lnTo>
                  <a:pt x="437848" y="63216"/>
                </a:lnTo>
                <a:lnTo>
                  <a:pt x="428144" y="349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 marL="201812" indent="0">
              <a:buNone/>
              <a:defRPr sz="100"/>
            </a:lvl2pPr>
            <a:lvl3pPr marL="447675" indent="0">
              <a:buNone/>
              <a:defRPr sz="100"/>
            </a:lvl3pPr>
            <a:lvl4pPr>
              <a:buNone/>
              <a:defRPr sz="100"/>
            </a:lvl4pPr>
            <a:lvl5pPr>
              <a:buNone/>
              <a:defRPr sz="100"/>
            </a:lvl5pPr>
          </a:lstStyle>
          <a:p>
            <a:pPr lvl="0"/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49173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hvid tekst baggrunds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1E5C199-BB2E-44F0-AD6D-7D9220B576B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</p:spPr>
        <p:txBody>
          <a:bodyPr tIns="36000"/>
          <a:lstStyle>
            <a:lvl1pPr marL="0" indent="0" algn="ctr">
              <a:buNone/>
              <a:defRPr sz="1600"/>
            </a:lvl1pPr>
          </a:lstStyle>
          <a:p>
            <a:r>
              <a:rPr lang="da-DK" dirty="0"/>
              <a:t>Klik her og indsæt mørkt billede, via fanen Indsæt, Billeder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0842" y="1021080"/>
            <a:ext cx="10752001" cy="3634676"/>
          </a:xfrm>
        </p:spPr>
        <p:txBody>
          <a:bodyPr anchor="b" anchorCtr="0">
            <a:normAutofit/>
          </a:bodyPr>
          <a:lstStyle>
            <a:lvl1pPr algn="l">
              <a:defRPr sz="130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titel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8A3A365-2E66-4DD0-BBA9-7884F7C6FE1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3999" y="5327667"/>
            <a:ext cx="4097591" cy="81033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500" b="1">
                <a:solidFill>
                  <a:schemeClr val="bg1"/>
                </a:solidFill>
                <a:latin typeface="KBH" panose="00000500000000000000" pitchFamily="2" charset="0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2pPr>
            <a:lvl3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3pPr>
            <a:lvl4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4pPr>
            <a:lvl5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5pPr>
            <a:lvl6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6pPr>
            <a:lvl7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7pPr>
            <a:lvl8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8pPr>
            <a:lvl9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9pPr>
          </a:lstStyle>
          <a:p>
            <a:r>
              <a:rPr lang="da-DK" dirty="0"/>
              <a:t>Undertitel eller oplægsholder (hvis ingen undertitel)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17210D45-E4CC-4EA8-88D2-ED969CF9E4A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4878" y="310326"/>
            <a:ext cx="3419553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dato </a:t>
            </a:r>
            <a:r>
              <a:rPr lang="da-DK" dirty="0" err="1"/>
              <a:t>dd</a:t>
            </a:r>
            <a:r>
              <a:rPr lang="da-DK" dirty="0"/>
              <a:t>. </a:t>
            </a:r>
            <a:r>
              <a:rPr lang="da-DK" dirty="0" err="1"/>
              <a:t>mmmm</a:t>
            </a:r>
            <a:r>
              <a:rPr lang="da-DK" dirty="0"/>
              <a:t> </a:t>
            </a:r>
            <a:r>
              <a:rPr lang="da-DK" dirty="0" err="1"/>
              <a:t>åååå</a:t>
            </a:r>
            <a:endParaRPr lang="da-DK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750877AE-C14F-454F-BCD1-42B3CE1CDE8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23998" y="310326"/>
            <a:ext cx="4097592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oplægsholder / enhed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879B6635-A90F-4078-BB65-2CE867AF7B2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23998" y="531101"/>
            <a:ext cx="4097592" cy="18000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forvaltningsnavn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A245F3C-0AA6-41EC-AEFA-026F6587B0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443600" y="5068884"/>
            <a:ext cx="1025918" cy="1069117"/>
          </a:xfrm>
          <a:custGeom>
            <a:avLst/>
            <a:gdLst>
              <a:gd name="connsiteX0" fmla="*/ 445718 w 1025918"/>
              <a:gd name="connsiteY0" fmla="*/ 980173 h 1069117"/>
              <a:gd name="connsiteX1" fmla="*/ 464702 w 1025918"/>
              <a:gd name="connsiteY1" fmla="*/ 980540 h 1069117"/>
              <a:gd name="connsiteX2" fmla="*/ 509639 w 1025918"/>
              <a:gd name="connsiteY2" fmla="*/ 1035095 h 1069117"/>
              <a:gd name="connsiteX3" fmla="*/ 509414 w 1025918"/>
              <a:gd name="connsiteY3" fmla="*/ 981188 h 1069117"/>
              <a:gd name="connsiteX4" fmla="*/ 530119 w 1025918"/>
              <a:gd name="connsiteY4" fmla="*/ 981527 h 1069117"/>
              <a:gd name="connsiteX5" fmla="*/ 530147 w 1025918"/>
              <a:gd name="connsiteY5" fmla="*/ 1069117 h 1069117"/>
              <a:gd name="connsiteX6" fmla="*/ 509544 w 1025918"/>
              <a:gd name="connsiteY6" fmla="*/ 1069117 h 1069117"/>
              <a:gd name="connsiteX7" fmla="*/ 509527 w 1025918"/>
              <a:gd name="connsiteY7" fmla="*/ 1067846 h 1069117"/>
              <a:gd name="connsiteX8" fmla="*/ 504449 w 1025918"/>
              <a:gd name="connsiteY8" fmla="*/ 1056901 h 1069117"/>
              <a:gd name="connsiteX9" fmla="*/ 465126 w 1025918"/>
              <a:gd name="connsiteY9" fmla="*/ 1008833 h 1069117"/>
              <a:gd name="connsiteX10" fmla="*/ 463748 w 1025918"/>
              <a:gd name="connsiteY10" fmla="*/ 1069117 h 1069117"/>
              <a:gd name="connsiteX11" fmla="*/ 451642 w 1025918"/>
              <a:gd name="connsiteY11" fmla="*/ 1069117 h 1069117"/>
              <a:gd name="connsiteX12" fmla="*/ 442812 w 1025918"/>
              <a:gd name="connsiteY12" fmla="*/ 1068974 h 1069117"/>
              <a:gd name="connsiteX13" fmla="*/ 660021 w 1025918"/>
              <a:gd name="connsiteY13" fmla="*/ 951513 h 1069117"/>
              <a:gd name="connsiteX14" fmla="*/ 686537 w 1025918"/>
              <a:gd name="connsiteY14" fmla="*/ 1036280 h 1069117"/>
              <a:gd name="connsiteX15" fmla="*/ 665973 w 1025918"/>
              <a:gd name="connsiteY15" fmla="*/ 1042345 h 1069117"/>
              <a:gd name="connsiteX16" fmla="*/ 655112 w 1025918"/>
              <a:gd name="connsiteY16" fmla="*/ 1007028 h 1069117"/>
              <a:gd name="connsiteX17" fmla="*/ 616043 w 1025918"/>
              <a:gd name="connsiteY17" fmla="*/ 1018509 h 1069117"/>
              <a:gd name="connsiteX18" fmla="*/ 626086 w 1025918"/>
              <a:gd name="connsiteY18" fmla="*/ 1054052 h 1069117"/>
              <a:gd name="connsiteX19" fmla="*/ 605408 w 1025918"/>
              <a:gd name="connsiteY19" fmla="*/ 1060145 h 1069117"/>
              <a:gd name="connsiteX20" fmla="*/ 581713 w 1025918"/>
              <a:gd name="connsiteY20" fmla="*/ 974559 h 1069117"/>
              <a:gd name="connsiteX21" fmla="*/ 601939 w 1025918"/>
              <a:gd name="connsiteY21" fmla="*/ 968607 h 1069117"/>
              <a:gd name="connsiteX22" fmla="*/ 611304 w 1025918"/>
              <a:gd name="connsiteY22" fmla="*/ 1001668 h 1069117"/>
              <a:gd name="connsiteX23" fmla="*/ 650006 w 1025918"/>
              <a:gd name="connsiteY23" fmla="*/ 990300 h 1069117"/>
              <a:gd name="connsiteX24" fmla="*/ 639908 w 1025918"/>
              <a:gd name="connsiteY24" fmla="*/ 957437 h 1069117"/>
              <a:gd name="connsiteX25" fmla="*/ 330880 w 1025918"/>
              <a:gd name="connsiteY25" fmla="*/ 950864 h 1069117"/>
              <a:gd name="connsiteX26" fmla="*/ 394886 w 1025918"/>
              <a:gd name="connsiteY26" fmla="*/ 971005 h 1069117"/>
              <a:gd name="connsiteX27" fmla="*/ 389610 w 1025918"/>
              <a:gd name="connsiteY27" fmla="*/ 987818 h 1069117"/>
              <a:gd name="connsiteX28" fmla="*/ 345802 w 1025918"/>
              <a:gd name="connsiteY28" fmla="*/ 974023 h 1069117"/>
              <a:gd name="connsiteX29" fmla="*/ 340640 w 1025918"/>
              <a:gd name="connsiteY29" fmla="*/ 990469 h 1069117"/>
              <a:gd name="connsiteX30" fmla="*/ 377171 w 1025918"/>
              <a:gd name="connsiteY30" fmla="*/ 1001978 h 1069117"/>
              <a:gd name="connsiteX31" fmla="*/ 371895 w 1025918"/>
              <a:gd name="connsiteY31" fmla="*/ 1018791 h 1069117"/>
              <a:gd name="connsiteX32" fmla="*/ 335337 w 1025918"/>
              <a:gd name="connsiteY32" fmla="*/ 1007310 h 1069117"/>
              <a:gd name="connsiteX33" fmla="*/ 329752 w 1025918"/>
              <a:gd name="connsiteY33" fmla="*/ 1025081 h 1069117"/>
              <a:gd name="connsiteX34" fmla="*/ 373560 w 1025918"/>
              <a:gd name="connsiteY34" fmla="*/ 1038875 h 1069117"/>
              <a:gd name="connsiteX35" fmla="*/ 368257 w 1025918"/>
              <a:gd name="connsiteY35" fmla="*/ 1055716 h 1069117"/>
              <a:gd name="connsiteX36" fmla="*/ 304251 w 1025918"/>
              <a:gd name="connsiteY36" fmla="*/ 1035575 h 1069117"/>
              <a:gd name="connsiteX37" fmla="*/ 215252 w 1025918"/>
              <a:gd name="connsiteY37" fmla="*/ 947959 h 1069117"/>
              <a:gd name="connsiteX38" fmla="*/ 203235 w 1025918"/>
              <a:gd name="connsiteY38" fmla="*/ 965561 h 1069117"/>
              <a:gd name="connsiteX39" fmla="*/ 219145 w 1025918"/>
              <a:gd name="connsiteY39" fmla="*/ 976421 h 1069117"/>
              <a:gd name="connsiteX40" fmla="*/ 236719 w 1025918"/>
              <a:gd name="connsiteY40" fmla="*/ 975208 h 1069117"/>
              <a:gd name="connsiteX41" fmla="*/ 231162 w 1025918"/>
              <a:gd name="connsiteY41" fmla="*/ 958819 h 1069117"/>
              <a:gd name="connsiteX42" fmla="*/ 743180 w 1025918"/>
              <a:gd name="connsiteY42" fmla="*/ 930779 h 1069117"/>
              <a:gd name="connsiteX43" fmla="*/ 748455 w 1025918"/>
              <a:gd name="connsiteY43" fmla="*/ 966125 h 1069117"/>
              <a:gd name="connsiteX44" fmla="*/ 772884 w 1025918"/>
              <a:gd name="connsiteY44" fmla="*/ 950892 h 1069117"/>
              <a:gd name="connsiteX45" fmla="*/ 235252 w 1025918"/>
              <a:gd name="connsiteY45" fmla="*/ 918593 h 1069117"/>
              <a:gd name="connsiteX46" fmla="*/ 224025 w 1025918"/>
              <a:gd name="connsiteY46" fmla="*/ 935067 h 1069117"/>
              <a:gd name="connsiteX47" fmla="*/ 235449 w 1025918"/>
              <a:gd name="connsiteY47" fmla="*/ 942853 h 1069117"/>
              <a:gd name="connsiteX48" fmla="*/ 252318 w 1025918"/>
              <a:gd name="connsiteY48" fmla="*/ 941753 h 1069117"/>
              <a:gd name="connsiteX49" fmla="*/ 246676 w 1025918"/>
              <a:gd name="connsiteY49" fmla="*/ 926379 h 1069117"/>
              <a:gd name="connsiteX50" fmla="*/ 741911 w 1025918"/>
              <a:gd name="connsiteY50" fmla="*/ 907225 h 1069117"/>
              <a:gd name="connsiteX51" fmla="*/ 823181 w 1025918"/>
              <a:gd name="connsiteY51" fmla="*/ 959467 h 1069117"/>
              <a:gd name="connsiteX52" fmla="*/ 805240 w 1025918"/>
              <a:gd name="connsiteY52" fmla="*/ 972782 h 1069117"/>
              <a:gd name="connsiteX53" fmla="*/ 788907 w 1025918"/>
              <a:gd name="connsiteY53" fmla="*/ 961725 h 1069117"/>
              <a:gd name="connsiteX54" fmla="*/ 751305 w 1025918"/>
              <a:gd name="connsiteY54" fmla="*/ 985166 h 1069117"/>
              <a:gd name="connsiteX55" fmla="*/ 754238 w 1025918"/>
              <a:gd name="connsiteY55" fmla="*/ 1004884 h 1069117"/>
              <a:gd name="connsiteX56" fmla="*/ 735113 w 1025918"/>
              <a:gd name="connsiteY56" fmla="*/ 1014898 h 1069117"/>
              <a:gd name="connsiteX57" fmla="*/ 723011 w 1025918"/>
              <a:gd name="connsiteY57" fmla="*/ 919129 h 1069117"/>
              <a:gd name="connsiteX58" fmla="*/ 226761 w 1025918"/>
              <a:gd name="connsiteY58" fmla="*/ 893459 h 1069117"/>
              <a:gd name="connsiteX59" fmla="*/ 255788 w 1025918"/>
              <a:gd name="connsiteY59" fmla="*/ 913261 h 1069117"/>
              <a:gd name="connsiteX60" fmla="*/ 271359 w 1025918"/>
              <a:gd name="connsiteY60" fmla="*/ 951202 h 1069117"/>
              <a:gd name="connsiteX61" fmla="*/ 250992 w 1025918"/>
              <a:gd name="connsiteY61" fmla="*/ 959891 h 1069117"/>
              <a:gd name="connsiteX62" fmla="*/ 253672 w 1025918"/>
              <a:gd name="connsiteY62" fmla="*/ 987676 h 1069117"/>
              <a:gd name="connsiteX63" fmla="*/ 210231 w 1025918"/>
              <a:gd name="connsiteY63" fmla="*/ 989679 h 1069117"/>
              <a:gd name="connsiteX64" fmla="*/ 176690 w 1025918"/>
              <a:gd name="connsiteY64" fmla="*/ 966802 h 1069117"/>
              <a:gd name="connsiteX65" fmla="*/ 154377 w 1025918"/>
              <a:gd name="connsiteY65" fmla="*/ 860426 h 1069117"/>
              <a:gd name="connsiteX66" fmla="*/ 98467 w 1025918"/>
              <a:gd name="connsiteY66" fmla="*/ 866181 h 1069117"/>
              <a:gd name="connsiteX67" fmla="*/ 100639 w 1025918"/>
              <a:gd name="connsiteY67" fmla="*/ 871343 h 1069117"/>
              <a:gd name="connsiteX68" fmla="*/ 139398 w 1025918"/>
              <a:gd name="connsiteY68" fmla="*/ 882627 h 1069117"/>
              <a:gd name="connsiteX69" fmla="*/ 154377 w 1025918"/>
              <a:gd name="connsiteY69" fmla="*/ 860426 h 1069117"/>
              <a:gd name="connsiteX70" fmla="*/ 134190 w 1025918"/>
              <a:gd name="connsiteY70" fmla="*/ 830197 h 1069117"/>
              <a:gd name="connsiteX71" fmla="*/ 112233 w 1025918"/>
              <a:gd name="connsiteY71" fmla="*/ 832556 h 1069117"/>
              <a:gd name="connsiteX72" fmla="*/ 97311 w 1025918"/>
              <a:gd name="connsiteY72" fmla="*/ 854390 h 1069117"/>
              <a:gd name="connsiteX73" fmla="*/ 153023 w 1025918"/>
              <a:gd name="connsiteY73" fmla="*/ 848607 h 1069117"/>
              <a:gd name="connsiteX74" fmla="*/ 151048 w 1025918"/>
              <a:gd name="connsiteY74" fmla="*/ 843980 h 1069117"/>
              <a:gd name="connsiteX75" fmla="*/ 134190 w 1025918"/>
              <a:gd name="connsiteY75" fmla="*/ 830197 h 1069117"/>
              <a:gd name="connsiteX76" fmla="*/ 495084 w 1025918"/>
              <a:gd name="connsiteY76" fmla="*/ 812076 h 1069117"/>
              <a:gd name="connsiteX77" fmla="*/ 584844 w 1025918"/>
              <a:gd name="connsiteY77" fmla="*/ 836562 h 1069117"/>
              <a:gd name="connsiteX78" fmla="*/ 495084 w 1025918"/>
              <a:gd name="connsiteY78" fmla="*/ 849425 h 1069117"/>
              <a:gd name="connsiteX79" fmla="*/ 405323 w 1025918"/>
              <a:gd name="connsiteY79" fmla="*/ 836562 h 1069117"/>
              <a:gd name="connsiteX80" fmla="*/ 495084 w 1025918"/>
              <a:gd name="connsiteY80" fmla="*/ 812076 h 1069117"/>
              <a:gd name="connsiteX81" fmla="*/ 121238 w 1025918"/>
              <a:gd name="connsiteY81" fmla="*/ 808619 h 1069117"/>
              <a:gd name="connsiteX82" fmla="*/ 168086 w 1025918"/>
              <a:gd name="connsiteY82" fmla="*/ 834756 h 1069117"/>
              <a:gd name="connsiteX83" fmla="*/ 172769 w 1025918"/>
              <a:gd name="connsiteY83" fmla="*/ 846576 h 1069117"/>
              <a:gd name="connsiteX84" fmla="*/ 185209 w 1025918"/>
              <a:gd name="connsiteY84" fmla="*/ 845278 h 1069117"/>
              <a:gd name="connsiteX85" fmla="*/ 186479 w 1025918"/>
              <a:gd name="connsiteY85" fmla="*/ 857126 h 1069117"/>
              <a:gd name="connsiteX86" fmla="*/ 174377 w 1025918"/>
              <a:gd name="connsiteY86" fmla="*/ 858395 h 1069117"/>
              <a:gd name="connsiteX87" fmla="*/ 149299 w 1025918"/>
              <a:gd name="connsiteY87" fmla="*/ 900962 h 1069117"/>
              <a:gd name="connsiteX88" fmla="*/ 83573 w 1025918"/>
              <a:gd name="connsiteY88" fmla="*/ 880596 h 1069117"/>
              <a:gd name="connsiteX89" fmla="*/ 78777 w 1025918"/>
              <a:gd name="connsiteY89" fmla="*/ 868240 h 1069117"/>
              <a:gd name="connsiteX90" fmla="*/ 66168 w 1025918"/>
              <a:gd name="connsiteY90" fmla="*/ 869538 h 1069117"/>
              <a:gd name="connsiteX91" fmla="*/ 64532 w 1025918"/>
              <a:gd name="connsiteY91" fmla="*/ 857831 h 1069117"/>
              <a:gd name="connsiteX92" fmla="*/ 77282 w 1025918"/>
              <a:gd name="connsiteY92" fmla="*/ 856505 h 1069117"/>
              <a:gd name="connsiteX93" fmla="*/ 102360 w 1025918"/>
              <a:gd name="connsiteY93" fmla="*/ 814418 h 1069117"/>
              <a:gd name="connsiteX94" fmla="*/ 121238 w 1025918"/>
              <a:gd name="connsiteY94" fmla="*/ 808619 h 1069117"/>
              <a:gd name="connsiteX95" fmla="*/ 852320 w 1025918"/>
              <a:gd name="connsiteY95" fmla="*/ 803360 h 1069117"/>
              <a:gd name="connsiteX96" fmla="*/ 893167 w 1025918"/>
              <a:gd name="connsiteY96" fmla="*/ 894615 h 1069117"/>
              <a:gd name="connsiteX97" fmla="*/ 877850 w 1025918"/>
              <a:gd name="connsiteY97" fmla="*/ 910864 h 1069117"/>
              <a:gd name="connsiteX98" fmla="*/ 784422 w 1025918"/>
              <a:gd name="connsiteY98" fmla="*/ 875405 h 1069117"/>
              <a:gd name="connsiteX99" fmla="*/ 801488 w 1025918"/>
              <a:gd name="connsiteY99" fmla="*/ 860116 h 1069117"/>
              <a:gd name="connsiteX100" fmla="*/ 867440 w 1025918"/>
              <a:gd name="connsiteY100" fmla="*/ 885702 h 1069117"/>
              <a:gd name="connsiteX101" fmla="*/ 838301 w 1025918"/>
              <a:gd name="connsiteY101" fmla="*/ 821075 h 1069117"/>
              <a:gd name="connsiteX102" fmla="*/ 495055 w 1025918"/>
              <a:gd name="connsiteY102" fmla="*/ 739185 h 1069117"/>
              <a:gd name="connsiteX103" fmla="*/ 559851 w 1025918"/>
              <a:gd name="connsiteY103" fmla="*/ 758395 h 1069117"/>
              <a:gd name="connsiteX104" fmla="*/ 611502 w 1025918"/>
              <a:gd name="connsiteY104" fmla="*/ 771597 h 1069117"/>
              <a:gd name="connsiteX105" fmla="*/ 663293 w 1025918"/>
              <a:gd name="connsiteY105" fmla="*/ 759128 h 1069117"/>
              <a:gd name="connsiteX106" fmla="*/ 733025 w 1025918"/>
              <a:gd name="connsiteY106" fmla="*/ 740624 h 1069117"/>
              <a:gd name="connsiteX107" fmla="*/ 610599 w 1025918"/>
              <a:gd name="connsiteY107" fmla="*/ 805955 h 1069117"/>
              <a:gd name="connsiteX108" fmla="*/ 546367 w 1025918"/>
              <a:gd name="connsiteY108" fmla="*/ 791117 h 1069117"/>
              <a:gd name="connsiteX109" fmla="*/ 495055 w 1025918"/>
              <a:gd name="connsiteY109" fmla="*/ 774530 h 1069117"/>
              <a:gd name="connsiteX110" fmla="*/ 443743 w 1025918"/>
              <a:gd name="connsiteY110" fmla="*/ 791117 h 1069117"/>
              <a:gd name="connsiteX111" fmla="*/ 379512 w 1025918"/>
              <a:gd name="connsiteY111" fmla="*/ 805955 h 1069117"/>
              <a:gd name="connsiteX112" fmla="*/ 257085 w 1025918"/>
              <a:gd name="connsiteY112" fmla="*/ 740624 h 1069117"/>
              <a:gd name="connsiteX113" fmla="*/ 326818 w 1025918"/>
              <a:gd name="connsiteY113" fmla="*/ 759128 h 1069117"/>
              <a:gd name="connsiteX114" fmla="*/ 378609 w 1025918"/>
              <a:gd name="connsiteY114" fmla="*/ 771597 h 1069117"/>
              <a:gd name="connsiteX115" fmla="*/ 430259 w 1025918"/>
              <a:gd name="connsiteY115" fmla="*/ 758395 h 1069117"/>
              <a:gd name="connsiteX116" fmla="*/ 495055 w 1025918"/>
              <a:gd name="connsiteY116" fmla="*/ 739185 h 1069117"/>
              <a:gd name="connsiteX117" fmla="*/ 911192 w 1025918"/>
              <a:gd name="connsiteY117" fmla="*/ 698028 h 1069117"/>
              <a:gd name="connsiteX118" fmla="*/ 991136 w 1025918"/>
              <a:gd name="connsiteY118" fmla="*/ 736674 h 1069117"/>
              <a:gd name="connsiteX119" fmla="*/ 981884 w 1025918"/>
              <a:gd name="connsiteY119" fmla="*/ 755066 h 1069117"/>
              <a:gd name="connsiteX120" fmla="*/ 979937 w 1025918"/>
              <a:gd name="connsiteY120" fmla="*/ 754136 h 1069117"/>
              <a:gd name="connsiteX121" fmla="*/ 967892 w 1025918"/>
              <a:gd name="connsiteY121" fmla="*/ 753938 h 1069117"/>
              <a:gd name="connsiteX122" fmla="*/ 907497 w 1025918"/>
              <a:gd name="connsiteY122" fmla="*/ 768381 h 1069117"/>
              <a:gd name="connsiteX123" fmla="*/ 961348 w 1025918"/>
              <a:gd name="connsiteY123" fmla="*/ 795969 h 1069117"/>
              <a:gd name="connsiteX124" fmla="*/ 951926 w 1025918"/>
              <a:gd name="connsiteY124" fmla="*/ 814672 h 1069117"/>
              <a:gd name="connsiteX125" fmla="*/ 873167 w 1025918"/>
              <a:gd name="connsiteY125" fmla="*/ 773402 h 1069117"/>
              <a:gd name="connsiteX126" fmla="*/ 881771 w 1025918"/>
              <a:gd name="connsiteY126" fmla="*/ 756449 h 1069117"/>
              <a:gd name="connsiteX127" fmla="*/ 950459 w 1025918"/>
              <a:gd name="connsiteY127" fmla="*/ 739777 h 1069117"/>
              <a:gd name="connsiteX128" fmla="*/ 901855 w 1025918"/>
              <a:gd name="connsiteY128" fmla="*/ 716505 h 1069117"/>
              <a:gd name="connsiteX129" fmla="*/ 79059 w 1025918"/>
              <a:gd name="connsiteY129" fmla="*/ 698028 h 1069117"/>
              <a:gd name="connsiteX130" fmla="*/ 88256 w 1025918"/>
              <a:gd name="connsiteY130" fmla="*/ 717097 h 1069117"/>
              <a:gd name="connsiteX131" fmla="*/ 57395 w 1025918"/>
              <a:gd name="connsiteY131" fmla="*/ 731963 h 1069117"/>
              <a:gd name="connsiteX132" fmla="*/ 102529 w 1025918"/>
              <a:gd name="connsiteY132" fmla="*/ 746688 h 1069117"/>
              <a:gd name="connsiteX133" fmla="*/ 112289 w 1025918"/>
              <a:gd name="connsiteY133" fmla="*/ 766914 h 1069117"/>
              <a:gd name="connsiteX134" fmla="*/ 59285 w 1025918"/>
              <a:gd name="connsiteY134" fmla="*/ 751907 h 1069117"/>
              <a:gd name="connsiteX135" fmla="*/ 34179 w 1025918"/>
              <a:gd name="connsiteY135" fmla="*/ 809368 h 1069117"/>
              <a:gd name="connsiteX136" fmla="*/ 22726 w 1025918"/>
              <a:gd name="connsiteY136" fmla="*/ 785617 h 1069117"/>
              <a:gd name="connsiteX137" fmla="*/ 43601 w 1025918"/>
              <a:gd name="connsiteY137" fmla="*/ 738649 h 1069117"/>
              <a:gd name="connsiteX138" fmla="*/ 8283 w 1025918"/>
              <a:gd name="connsiteY138" fmla="*/ 755687 h 1069117"/>
              <a:gd name="connsiteX139" fmla="*/ 0 w 1025918"/>
              <a:gd name="connsiteY139" fmla="*/ 738563 h 1069117"/>
              <a:gd name="connsiteX140" fmla="*/ 0 w 1025918"/>
              <a:gd name="connsiteY140" fmla="*/ 736164 h 1069117"/>
              <a:gd name="connsiteX141" fmla="*/ 258750 w 1025918"/>
              <a:gd name="connsiteY141" fmla="*/ 664995 h 1069117"/>
              <a:gd name="connsiteX142" fmla="*/ 326000 w 1025918"/>
              <a:gd name="connsiteY142" fmla="*/ 686801 h 1069117"/>
              <a:gd name="connsiteX143" fmla="*/ 377142 w 1025918"/>
              <a:gd name="connsiteY143" fmla="*/ 701977 h 1069117"/>
              <a:gd name="connsiteX144" fmla="*/ 428313 w 1025918"/>
              <a:gd name="connsiteY144" fmla="*/ 686801 h 1069117"/>
              <a:gd name="connsiteX145" fmla="*/ 495084 w 1025918"/>
              <a:gd name="connsiteY145" fmla="*/ 668268 h 1069117"/>
              <a:gd name="connsiteX146" fmla="*/ 561854 w 1025918"/>
              <a:gd name="connsiteY146" fmla="*/ 686801 h 1069117"/>
              <a:gd name="connsiteX147" fmla="*/ 613025 w 1025918"/>
              <a:gd name="connsiteY147" fmla="*/ 701977 h 1069117"/>
              <a:gd name="connsiteX148" fmla="*/ 664167 w 1025918"/>
              <a:gd name="connsiteY148" fmla="*/ 686801 h 1069117"/>
              <a:gd name="connsiteX149" fmla="*/ 731417 w 1025918"/>
              <a:gd name="connsiteY149" fmla="*/ 664995 h 1069117"/>
              <a:gd name="connsiteX150" fmla="*/ 778413 w 1025918"/>
              <a:gd name="connsiteY150" fmla="*/ 671737 h 1069117"/>
              <a:gd name="connsiteX151" fmla="*/ 760049 w 1025918"/>
              <a:gd name="connsiteY151" fmla="*/ 703698 h 1069117"/>
              <a:gd name="connsiteX152" fmla="*/ 731445 w 1025918"/>
              <a:gd name="connsiteY152" fmla="*/ 700934 h 1069117"/>
              <a:gd name="connsiteX153" fmla="*/ 678610 w 1025918"/>
              <a:gd name="connsiteY153" fmla="*/ 716082 h 1069117"/>
              <a:gd name="connsiteX154" fmla="*/ 616043 w 1025918"/>
              <a:gd name="connsiteY154" fmla="*/ 736759 h 1069117"/>
              <a:gd name="connsiteX155" fmla="*/ 548060 w 1025918"/>
              <a:gd name="connsiteY155" fmla="*/ 717097 h 1069117"/>
              <a:gd name="connsiteX156" fmla="*/ 495084 w 1025918"/>
              <a:gd name="connsiteY156" fmla="*/ 702739 h 1069117"/>
              <a:gd name="connsiteX157" fmla="*/ 442107 w 1025918"/>
              <a:gd name="connsiteY157" fmla="*/ 717097 h 1069117"/>
              <a:gd name="connsiteX158" fmla="*/ 374124 w 1025918"/>
              <a:gd name="connsiteY158" fmla="*/ 736759 h 1069117"/>
              <a:gd name="connsiteX159" fmla="*/ 311557 w 1025918"/>
              <a:gd name="connsiteY159" fmla="*/ 716082 h 1069117"/>
              <a:gd name="connsiteX160" fmla="*/ 258721 w 1025918"/>
              <a:gd name="connsiteY160" fmla="*/ 700934 h 1069117"/>
              <a:gd name="connsiteX161" fmla="*/ 230118 w 1025918"/>
              <a:gd name="connsiteY161" fmla="*/ 703698 h 1069117"/>
              <a:gd name="connsiteX162" fmla="*/ 211754 w 1025918"/>
              <a:gd name="connsiteY162" fmla="*/ 671737 h 1069117"/>
              <a:gd name="connsiteX163" fmla="*/ 258750 w 1025918"/>
              <a:gd name="connsiteY163" fmla="*/ 664995 h 1069117"/>
              <a:gd name="connsiteX164" fmla="*/ 949867 w 1025918"/>
              <a:gd name="connsiteY164" fmla="*/ 589283 h 1069117"/>
              <a:gd name="connsiteX165" fmla="*/ 959317 w 1025918"/>
              <a:gd name="connsiteY165" fmla="*/ 606265 h 1069117"/>
              <a:gd name="connsiteX166" fmla="*/ 946482 w 1025918"/>
              <a:gd name="connsiteY166" fmla="*/ 624685 h 1069117"/>
              <a:gd name="connsiteX167" fmla="*/ 951841 w 1025918"/>
              <a:gd name="connsiteY167" fmla="*/ 639467 h 1069117"/>
              <a:gd name="connsiteX168" fmla="*/ 966228 w 1025918"/>
              <a:gd name="connsiteY168" fmla="*/ 624826 h 1069117"/>
              <a:gd name="connsiteX169" fmla="*/ 1001404 w 1025918"/>
              <a:gd name="connsiteY169" fmla="*/ 597548 h 1069117"/>
              <a:gd name="connsiteX170" fmla="*/ 1023435 w 1025918"/>
              <a:gd name="connsiteY170" fmla="*/ 638508 h 1069117"/>
              <a:gd name="connsiteX171" fmla="*/ 998753 w 1025918"/>
              <a:gd name="connsiteY171" fmla="*/ 673317 h 1069117"/>
              <a:gd name="connsiteX172" fmla="*/ 988879 w 1025918"/>
              <a:gd name="connsiteY172" fmla="*/ 655856 h 1069117"/>
              <a:gd name="connsiteX173" fmla="*/ 1006059 w 1025918"/>
              <a:gd name="connsiteY173" fmla="*/ 634417 h 1069117"/>
              <a:gd name="connsiteX174" fmla="*/ 999091 w 1025918"/>
              <a:gd name="connsiteY174" fmla="*/ 618028 h 1069117"/>
              <a:gd name="connsiteX175" fmla="*/ 983548 w 1025918"/>
              <a:gd name="connsiteY175" fmla="*/ 633543 h 1069117"/>
              <a:gd name="connsiteX176" fmla="*/ 949387 w 1025918"/>
              <a:gd name="connsiteY176" fmla="*/ 659805 h 1069117"/>
              <a:gd name="connsiteX177" fmla="*/ 929302 w 1025918"/>
              <a:gd name="connsiteY177" fmla="*/ 620651 h 1069117"/>
              <a:gd name="connsiteX178" fmla="*/ 949867 w 1025918"/>
              <a:gd name="connsiteY178" fmla="*/ 589283 h 1069117"/>
              <a:gd name="connsiteX179" fmla="*/ 424195 w 1025918"/>
              <a:gd name="connsiteY179" fmla="*/ 455094 h 1069117"/>
              <a:gd name="connsiteX180" fmla="*/ 565972 w 1025918"/>
              <a:gd name="connsiteY180" fmla="*/ 455094 h 1069117"/>
              <a:gd name="connsiteX181" fmla="*/ 565916 w 1025918"/>
              <a:gd name="connsiteY181" fmla="*/ 476504 h 1069117"/>
              <a:gd name="connsiteX182" fmla="*/ 557087 w 1025918"/>
              <a:gd name="connsiteY182" fmla="*/ 490242 h 1069117"/>
              <a:gd name="connsiteX183" fmla="*/ 569442 w 1025918"/>
              <a:gd name="connsiteY183" fmla="*/ 643867 h 1069117"/>
              <a:gd name="connsiteX184" fmla="*/ 520077 w 1025918"/>
              <a:gd name="connsiteY184" fmla="*/ 643867 h 1069117"/>
              <a:gd name="connsiteX185" fmla="*/ 516353 w 1025918"/>
              <a:gd name="connsiteY185" fmla="*/ 590552 h 1069117"/>
              <a:gd name="connsiteX186" fmla="*/ 495055 w 1025918"/>
              <a:gd name="connsiteY186" fmla="*/ 569226 h 1069117"/>
              <a:gd name="connsiteX187" fmla="*/ 473758 w 1025918"/>
              <a:gd name="connsiteY187" fmla="*/ 590552 h 1069117"/>
              <a:gd name="connsiteX188" fmla="*/ 470034 w 1025918"/>
              <a:gd name="connsiteY188" fmla="*/ 643867 h 1069117"/>
              <a:gd name="connsiteX189" fmla="*/ 420669 w 1025918"/>
              <a:gd name="connsiteY189" fmla="*/ 643867 h 1069117"/>
              <a:gd name="connsiteX190" fmla="*/ 433024 w 1025918"/>
              <a:gd name="connsiteY190" fmla="*/ 490242 h 1069117"/>
              <a:gd name="connsiteX191" fmla="*/ 424195 w 1025918"/>
              <a:gd name="connsiteY191" fmla="*/ 476504 h 1069117"/>
              <a:gd name="connsiteX192" fmla="*/ 624534 w 1025918"/>
              <a:gd name="connsiteY192" fmla="*/ 425136 h 1069117"/>
              <a:gd name="connsiteX193" fmla="*/ 639992 w 1025918"/>
              <a:gd name="connsiteY193" fmla="*/ 425136 h 1069117"/>
              <a:gd name="connsiteX194" fmla="*/ 641995 w 1025918"/>
              <a:gd name="connsiteY194" fmla="*/ 441186 h 1069117"/>
              <a:gd name="connsiteX195" fmla="*/ 656946 w 1025918"/>
              <a:gd name="connsiteY195" fmla="*/ 441186 h 1069117"/>
              <a:gd name="connsiteX196" fmla="*/ 659146 w 1025918"/>
              <a:gd name="connsiteY196" fmla="*/ 425136 h 1069117"/>
              <a:gd name="connsiteX197" fmla="*/ 667694 w 1025918"/>
              <a:gd name="connsiteY197" fmla="*/ 425136 h 1069117"/>
              <a:gd name="connsiteX198" fmla="*/ 676213 w 1025918"/>
              <a:gd name="connsiteY198" fmla="*/ 425136 h 1069117"/>
              <a:gd name="connsiteX199" fmla="*/ 678413 w 1025918"/>
              <a:gd name="connsiteY199" fmla="*/ 441186 h 1069117"/>
              <a:gd name="connsiteX200" fmla="*/ 693363 w 1025918"/>
              <a:gd name="connsiteY200" fmla="*/ 441186 h 1069117"/>
              <a:gd name="connsiteX201" fmla="*/ 695366 w 1025918"/>
              <a:gd name="connsiteY201" fmla="*/ 425136 h 1069117"/>
              <a:gd name="connsiteX202" fmla="*/ 710825 w 1025918"/>
              <a:gd name="connsiteY202" fmla="*/ 425136 h 1069117"/>
              <a:gd name="connsiteX203" fmla="*/ 708709 w 1025918"/>
              <a:gd name="connsiteY203" fmla="*/ 447787 h 1069117"/>
              <a:gd name="connsiteX204" fmla="*/ 698131 w 1025918"/>
              <a:gd name="connsiteY204" fmla="*/ 456363 h 1069117"/>
              <a:gd name="connsiteX205" fmla="*/ 698723 w 1025918"/>
              <a:gd name="connsiteY205" fmla="*/ 467364 h 1069117"/>
              <a:gd name="connsiteX206" fmla="*/ 698808 w 1025918"/>
              <a:gd name="connsiteY206" fmla="*/ 467364 h 1069117"/>
              <a:gd name="connsiteX207" fmla="*/ 709781 w 1025918"/>
              <a:gd name="connsiteY207" fmla="*/ 481074 h 1069117"/>
              <a:gd name="connsiteX208" fmla="*/ 709781 w 1025918"/>
              <a:gd name="connsiteY208" fmla="*/ 493683 h 1069117"/>
              <a:gd name="connsiteX209" fmla="*/ 701234 w 1025918"/>
              <a:gd name="connsiteY209" fmla="*/ 493683 h 1069117"/>
              <a:gd name="connsiteX210" fmla="*/ 722786 w 1025918"/>
              <a:gd name="connsiteY210" fmla="*/ 643895 h 1069117"/>
              <a:gd name="connsiteX211" fmla="*/ 667694 w 1025918"/>
              <a:gd name="connsiteY211" fmla="*/ 643895 h 1069117"/>
              <a:gd name="connsiteX212" fmla="*/ 612602 w 1025918"/>
              <a:gd name="connsiteY212" fmla="*/ 643895 h 1069117"/>
              <a:gd name="connsiteX213" fmla="*/ 634097 w 1025918"/>
              <a:gd name="connsiteY213" fmla="*/ 493683 h 1069117"/>
              <a:gd name="connsiteX214" fmla="*/ 625549 w 1025918"/>
              <a:gd name="connsiteY214" fmla="*/ 493683 h 1069117"/>
              <a:gd name="connsiteX215" fmla="*/ 625549 w 1025918"/>
              <a:gd name="connsiteY215" fmla="*/ 481074 h 1069117"/>
              <a:gd name="connsiteX216" fmla="*/ 636551 w 1025918"/>
              <a:gd name="connsiteY216" fmla="*/ 467364 h 1069117"/>
              <a:gd name="connsiteX217" fmla="*/ 636607 w 1025918"/>
              <a:gd name="connsiteY217" fmla="*/ 467364 h 1069117"/>
              <a:gd name="connsiteX218" fmla="*/ 637228 w 1025918"/>
              <a:gd name="connsiteY218" fmla="*/ 456363 h 1069117"/>
              <a:gd name="connsiteX219" fmla="*/ 626650 w 1025918"/>
              <a:gd name="connsiteY219" fmla="*/ 447787 h 1069117"/>
              <a:gd name="connsiteX220" fmla="*/ 279370 w 1025918"/>
              <a:gd name="connsiteY220" fmla="*/ 425136 h 1069117"/>
              <a:gd name="connsiteX221" fmla="*/ 294829 w 1025918"/>
              <a:gd name="connsiteY221" fmla="*/ 425136 h 1069117"/>
              <a:gd name="connsiteX222" fmla="*/ 296832 w 1025918"/>
              <a:gd name="connsiteY222" fmla="*/ 441186 h 1069117"/>
              <a:gd name="connsiteX223" fmla="*/ 311782 w 1025918"/>
              <a:gd name="connsiteY223" fmla="*/ 441186 h 1069117"/>
              <a:gd name="connsiteX224" fmla="*/ 313983 w 1025918"/>
              <a:gd name="connsiteY224" fmla="*/ 425136 h 1069117"/>
              <a:gd name="connsiteX225" fmla="*/ 322502 w 1025918"/>
              <a:gd name="connsiteY225" fmla="*/ 425136 h 1069117"/>
              <a:gd name="connsiteX226" fmla="*/ 331049 w 1025918"/>
              <a:gd name="connsiteY226" fmla="*/ 425136 h 1069117"/>
              <a:gd name="connsiteX227" fmla="*/ 333249 w 1025918"/>
              <a:gd name="connsiteY227" fmla="*/ 441186 h 1069117"/>
              <a:gd name="connsiteX228" fmla="*/ 348200 w 1025918"/>
              <a:gd name="connsiteY228" fmla="*/ 441186 h 1069117"/>
              <a:gd name="connsiteX229" fmla="*/ 350203 w 1025918"/>
              <a:gd name="connsiteY229" fmla="*/ 425136 h 1069117"/>
              <a:gd name="connsiteX230" fmla="*/ 365661 w 1025918"/>
              <a:gd name="connsiteY230" fmla="*/ 425136 h 1069117"/>
              <a:gd name="connsiteX231" fmla="*/ 363546 w 1025918"/>
              <a:gd name="connsiteY231" fmla="*/ 447787 h 1069117"/>
              <a:gd name="connsiteX232" fmla="*/ 352967 w 1025918"/>
              <a:gd name="connsiteY232" fmla="*/ 456363 h 1069117"/>
              <a:gd name="connsiteX233" fmla="*/ 353588 w 1025918"/>
              <a:gd name="connsiteY233" fmla="*/ 467364 h 1069117"/>
              <a:gd name="connsiteX234" fmla="*/ 353644 w 1025918"/>
              <a:gd name="connsiteY234" fmla="*/ 467364 h 1069117"/>
              <a:gd name="connsiteX235" fmla="*/ 364646 w 1025918"/>
              <a:gd name="connsiteY235" fmla="*/ 481074 h 1069117"/>
              <a:gd name="connsiteX236" fmla="*/ 364646 w 1025918"/>
              <a:gd name="connsiteY236" fmla="*/ 493683 h 1069117"/>
              <a:gd name="connsiteX237" fmla="*/ 356098 w 1025918"/>
              <a:gd name="connsiteY237" fmla="*/ 493683 h 1069117"/>
              <a:gd name="connsiteX238" fmla="*/ 377566 w 1025918"/>
              <a:gd name="connsiteY238" fmla="*/ 643895 h 1069117"/>
              <a:gd name="connsiteX239" fmla="*/ 322474 w 1025918"/>
              <a:gd name="connsiteY239" fmla="*/ 643895 h 1069117"/>
              <a:gd name="connsiteX240" fmla="*/ 267410 w 1025918"/>
              <a:gd name="connsiteY240" fmla="*/ 643895 h 1069117"/>
              <a:gd name="connsiteX241" fmla="*/ 288905 w 1025918"/>
              <a:gd name="connsiteY241" fmla="*/ 493683 h 1069117"/>
              <a:gd name="connsiteX242" fmla="*/ 280358 w 1025918"/>
              <a:gd name="connsiteY242" fmla="*/ 493683 h 1069117"/>
              <a:gd name="connsiteX243" fmla="*/ 280358 w 1025918"/>
              <a:gd name="connsiteY243" fmla="*/ 481074 h 1069117"/>
              <a:gd name="connsiteX244" fmla="*/ 291359 w 1025918"/>
              <a:gd name="connsiteY244" fmla="*/ 467364 h 1069117"/>
              <a:gd name="connsiteX245" fmla="*/ 291416 w 1025918"/>
              <a:gd name="connsiteY245" fmla="*/ 467364 h 1069117"/>
              <a:gd name="connsiteX246" fmla="*/ 292036 w 1025918"/>
              <a:gd name="connsiteY246" fmla="*/ 456363 h 1069117"/>
              <a:gd name="connsiteX247" fmla="*/ 281458 w 1025918"/>
              <a:gd name="connsiteY247" fmla="*/ 447787 h 1069117"/>
              <a:gd name="connsiteX248" fmla="*/ 1008795 w 1025918"/>
              <a:gd name="connsiteY248" fmla="*/ 375686 h 1069117"/>
              <a:gd name="connsiteX249" fmla="*/ 1014380 w 1025918"/>
              <a:gd name="connsiteY249" fmla="*/ 401468 h 1069117"/>
              <a:gd name="connsiteX250" fmla="*/ 983125 w 1025918"/>
              <a:gd name="connsiteY250" fmla="*/ 442258 h 1069117"/>
              <a:gd name="connsiteX251" fmla="*/ 1021433 w 1025918"/>
              <a:gd name="connsiteY251" fmla="*/ 433937 h 1069117"/>
              <a:gd name="connsiteX252" fmla="*/ 1025918 w 1025918"/>
              <a:gd name="connsiteY252" fmla="*/ 454642 h 1069117"/>
              <a:gd name="connsiteX253" fmla="*/ 939147 w 1025918"/>
              <a:gd name="connsiteY253" fmla="*/ 473486 h 1069117"/>
              <a:gd name="connsiteX254" fmla="*/ 934662 w 1025918"/>
              <a:gd name="connsiteY254" fmla="*/ 452780 h 1069117"/>
              <a:gd name="connsiteX255" fmla="*/ 968146 w 1025918"/>
              <a:gd name="connsiteY255" fmla="*/ 445503 h 1069117"/>
              <a:gd name="connsiteX256" fmla="*/ 927695 w 1025918"/>
              <a:gd name="connsiteY256" fmla="*/ 420679 h 1069117"/>
              <a:gd name="connsiteX257" fmla="*/ 922927 w 1025918"/>
              <a:gd name="connsiteY257" fmla="*/ 398732 h 1069117"/>
              <a:gd name="connsiteX258" fmla="*/ 970967 w 1025918"/>
              <a:gd name="connsiteY258" fmla="*/ 425700 h 1069117"/>
              <a:gd name="connsiteX259" fmla="*/ 667637 w 1025918"/>
              <a:gd name="connsiteY259" fmla="*/ 368492 h 1069117"/>
              <a:gd name="connsiteX260" fmla="*/ 701996 w 1025918"/>
              <a:gd name="connsiteY260" fmla="*/ 402964 h 1069117"/>
              <a:gd name="connsiteX261" fmla="*/ 701996 w 1025918"/>
              <a:gd name="connsiteY261" fmla="*/ 410354 h 1069117"/>
              <a:gd name="connsiteX262" fmla="*/ 633279 w 1025918"/>
              <a:gd name="connsiteY262" fmla="*/ 410354 h 1069117"/>
              <a:gd name="connsiteX263" fmla="*/ 633279 w 1025918"/>
              <a:gd name="connsiteY263" fmla="*/ 402964 h 1069117"/>
              <a:gd name="connsiteX264" fmla="*/ 667637 w 1025918"/>
              <a:gd name="connsiteY264" fmla="*/ 368492 h 1069117"/>
              <a:gd name="connsiteX265" fmla="*/ 322530 w 1025918"/>
              <a:gd name="connsiteY265" fmla="*/ 368492 h 1069117"/>
              <a:gd name="connsiteX266" fmla="*/ 356888 w 1025918"/>
              <a:gd name="connsiteY266" fmla="*/ 402964 h 1069117"/>
              <a:gd name="connsiteX267" fmla="*/ 356888 w 1025918"/>
              <a:gd name="connsiteY267" fmla="*/ 410354 h 1069117"/>
              <a:gd name="connsiteX268" fmla="*/ 288172 w 1025918"/>
              <a:gd name="connsiteY268" fmla="*/ 410354 h 1069117"/>
              <a:gd name="connsiteX269" fmla="*/ 288172 w 1025918"/>
              <a:gd name="connsiteY269" fmla="*/ 402964 h 1069117"/>
              <a:gd name="connsiteX270" fmla="*/ 322530 w 1025918"/>
              <a:gd name="connsiteY270" fmla="*/ 368492 h 1069117"/>
              <a:gd name="connsiteX271" fmla="*/ 430767 w 1025918"/>
              <a:gd name="connsiteY271" fmla="*/ 356673 h 1069117"/>
              <a:gd name="connsiteX272" fmla="*/ 454011 w 1025918"/>
              <a:gd name="connsiteY272" fmla="*/ 356673 h 1069117"/>
              <a:gd name="connsiteX273" fmla="*/ 456381 w 1025918"/>
              <a:gd name="connsiteY273" fmla="*/ 374501 h 1069117"/>
              <a:gd name="connsiteX274" fmla="*/ 476889 w 1025918"/>
              <a:gd name="connsiteY274" fmla="*/ 374501 h 1069117"/>
              <a:gd name="connsiteX275" fmla="*/ 479258 w 1025918"/>
              <a:gd name="connsiteY275" fmla="*/ 356673 h 1069117"/>
              <a:gd name="connsiteX276" fmla="*/ 510937 w 1025918"/>
              <a:gd name="connsiteY276" fmla="*/ 356673 h 1069117"/>
              <a:gd name="connsiteX277" fmla="*/ 513306 w 1025918"/>
              <a:gd name="connsiteY277" fmla="*/ 374501 h 1069117"/>
              <a:gd name="connsiteX278" fmla="*/ 533814 w 1025918"/>
              <a:gd name="connsiteY278" fmla="*/ 374501 h 1069117"/>
              <a:gd name="connsiteX279" fmla="*/ 536212 w 1025918"/>
              <a:gd name="connsiteY279" fmla="*/ 356673 h 1069117"/>
              <a:gd name="connsiteX280" fmla="*/ 559428 w 1025918"/>
              <a:gd name="connsiteY280" fmla="*/ 356673 h 1069117"/>
              <a:gd name="connsiteX281" fmla="*/ 557905 w 1025918"/>
              <a:gd name="connsiteY281" fmla="*/ 385079 h 1069117"/>
              <a:gd name="connsiteX282" fmla="*/ 545662 w 1025918"/>
              <a:gd name="connsiteY282" fmla="*/ 402738 h 1069117"/>
              <a:gd name="connsiteX283" fmla="*/ 549132 w 1025918"/>
              <a:gd name="connsiteY283" fmla="*/ 438168 h 1069117"/>
              <a:gd name="connsiteX284" fmla="*/ 441063 w 1025918"/>
              <a:gd name="connsiteY284" fmla="*/ 438168 h 1069117"/>
              <a:gd name="connsiteX285" fmla="*/ 444533 w 1025918"/>
              <a:gd name="connsiteY285" fmla="*/ 402738 h 1069117"/>
              <a:gd name="connsiteX286" fmla="*/ 432291 w 1025918"/>
              <a:gd name="connsiteY286" fmla="*/ 385079 h 1069117"/>
              <a:gd name="connsiteX287" fmla="*/ 938664 w 1025918"/>
              <a:gd name="connsiteY287" fmla="*/ 280167 h 1069117"/>
              <a:gd name="connsiteX288" fmla="*/ 916665 w 1025918"/>
              <a:gd name="connsiteY288" fmla="*/ 282201 h 1069117"/>
              <a:gd name="connsiteX289" fmla="*/ 904479 w 1025918"/>
              <a:gd name="connsiteY289" fmla="*/ 320791 h 1069117"/>
              <a:gd name="connsiteX290" fmla="*/ 943068 w 1025918"/>
              <a:gd name="connsiteY290" fmla="*/ 332639 h 1069117"/>
              <a:gd name="connsiteX291" fmla="*/ 955311 w 1025918"/>
              <a:gd name="connsiteY291" fmla="*/ 294190 h 1069117"/>
              <a:gd name="connsiteX292" fmla="*/ 938664 w 1025918"/>
              <a:gd name="connsiteY292" fmla="*/ 280167 h 1069117"/>
              <a:gd name="connsiteX293" fmla="*/ 926006 w 1025918"/>
              <a:gd name="connsiteY293" fmla="*/ 258348 h 1069117"/>
              <a:gd name="connsiteX294" fmla="*/ 972462 w 1025918"/>
              <a:gd name="connsiteY294" fmla="*/ 285192 h 1069117"/>
              <a:gd name="connsiteX295" fmla="*/ 952716 w 1025918"/>
              <a:gd name="connsiteY295" fmla="*/ 351116 h 1069117"/>
              <a:gd name="connsiteX296" fmla="*/ 887300 w 1025918"/>
              <a:gd name="connsiteY296" fmla="*/ 329790 h 1069117"/>
              <a:gd name="connsiteX297" fmla="*/ 907046 w 1025918"/>
              <a:gd name="connsiteY297" fmla="*/ 263866 h 1069117"/>
              <a:gd name="connsiteX298" fmla="*/ 926006 w 1025918"/>
              <a:gd name="connsiteY298" fmla="*/ 258348 h 1069117"/>
              <a:gd name="connsiteX299" fmla="*/ 620980 w 1025918"/>
              <a:gd name="connsiteY299" fmla="*/ 249367 h 1069117"/>
              <a:gd name="connsiteX300" fmla="*/ 652940 w 1025918"/>
              <a:gd name="connsiteY300" fmla="*/ 281637 h 1069117"/>
              <a:gd name="connsiteX301" fmla="*/ 619033 w 1025918"/>
              <a:gd name="connsiteY301" fmla="*/ 317209 h 1069117"/>
              <a:gd name="connsiteX302" fmla="*/ 596466 w 1025918"/>
              <a:gd name="connsiteY302" fmla="*/ 308605 h 1069117"/>
              <a:gd name="connsiteX303" fmla="*/ 596974 w 1025918"/>
              <a:gd name="connsiteY303" fmla="*/ 307646 h 1069117"/>
              <a:gd name="connsiteX304" fmla="*/ 603970 w 1025918"/>
              <a:gd name="connsiteY304" fmla="*/ 308633 h 1069117"/>
              <a:gd name="connsiteX305" fmla="*/ 629019 w 1025918"/>
              <a:gd name="connsiteY305" fmla="*/ 278957 h 1069117"/>
              <a:gd name="connsiteX306" fmla="*/ 610063 w 1025918"/>
              <a:gd name="connsiteY306" fmla="*/ 258591 h 1069117"/>
              <a:gd name="connsiteX307" fmla="*/ 597002 w 1025918"/>
              <a:gd name="connsiteY307" fmla="*/ 258845 h 1069117"/>
              <a:gd name="connsiteX308" fmla="*/ 596466 w 1025918"/>
              <a:gd name="connsiteY308" fmla="*/ 257914 h 1069117"/>
              <a:gd name="connsiteX309" fmla="*/ 620980 w 1025918"/>
              <a:gd name="connsiteY309" fmla="*/ 249367 h 1069117"/>
              <a:gd name="connsiteX310" fmla="*/ 495084 w 1025918"/>
              <a:gd name="connsiteY310" fmla="*/ 243273 h 1069117"/>
              <a:gd name="connsiteX311" fmla="*/ 547326 w 1025918"/>
              <a:gd name="connsiteY311" fmla="*/ 335065 h 1069117"/>
              <a:gd name="connsiteX312" fmla="*/ 547326 w 1025918"/>
              <a:gd name="connsiteY312" fmla="*/ 340086 h 1069117"/>
              <a:gd name="connsiteX313" fmla="*/ 442812 w 1025918"/>
              <a:gd name="connsiteY313" fmla="*/ 340086 h 1069117"/>
              <a:gd name="connsiteX314" fmla="*/ 442812 w 1025918"/>
              <a:gd name="connsiteY314" fmla="*/ 335065 h 1069117"/>
              <a:gd name="connsiteX315" fmla="*/ 495084 w 1025918"/>
              <a:gd name="connsiteY315" fmla="*/ 243273 h 1069117"/>
              <a:gd name="connsiteX316" fmla="*/ 367015 w 1025918"/>
              <a:gd name="connsiteY316" fmla="*/ 242709 h 1069117"/>
              <a:gd name="connsiteX317" fmla="*/ 375196 w 1025918"/>
              <a:gd name="connsiteY317" fmla="*/ 269084 h 1069117"/>
              <a:gd name="connsiteX318" fmla="*/ 402135 w 1025918"/>
              <a:gd name="connsiteY318" fmla="*/ 262991 h 1069117"/>
              <a:gd name="connsiteX319" fmla="*/ 383376 w 1025918"/>
              <a:gd name="connsiteY319" fmla="*/ 283273 h 1069117"/>
              <a:gd name="connsiteX320" fmla="*/ 402135 w 1025918"/>
              <a:gd name="connsiteY320" fmla="*/ 303556 h 1069117"/>
              <a:gd name="connsiteX321" fmla="*/ 375196 w 1025918"/>
              <a:gd name="connsiteY321" fmla="*/ 297462 h 1069117"/>
              <a:gd name="connsiteX322" fmla="*/ 367015 w 1025918"/>
              <a:gd name="connsiteY322" fmla="*/ 323838 h 1069117"/>
              <a:gd name="connsiteX323" fmla="*/ 358835 w 1025918"/>
              <a:gd name="connsiteY323" fmla="*/ 297462 h 1069117"/>
              <a:gd name="connsiteX324" fmla="*/ 331895 w 1025918"/>
              <a:gd name="connsiteY324" fmla="*/ 303556 h 1069117"/>
              <a:gd name="connsiteX325" fmla="*/ 350654 w 1025918"/>
              <a:gd name="connsiteY325" fmla="*/ 283273 h 1069117"/>
              <a:gd name="connsiteX326" fmla="*/ 331895 w 1025918"/>
              <a:gd name="connsiteY326" fmla="*/ 262991 h 1069117"/>
              <a:gd name="connsiteX327" fmla="*/ 358835 w 1025918"/>
              <a:gd name="connsiteY327" fmla="*/ 269084 h 1069117"/>
              <a:gd name="connsiteX328" fmla="*/ 495084 w 1025918"/>
              <a:gd name="connsiteY328" fmla="*/ 198111 h 1069117"/>
              <a:gd name="connsiteX329" fmla="*/ 512432 w 1025918"/>
              <a:gd name="connsiteY329" fmla="*/ 215459 h 1069117"/>
              <a:gd name="connsiteX330" fmla="*/ 495084 w 1025918"/>
              <a:gd name="connsiteY330" fmla="*/ 232808 h 1069117"/>
              <a:gd name="connsiteX331" fmla="*/ 477735 w 1025918"/>
              <a:gd name="connsiteY331" fmla="*/ 215459 h 1069117"/>
              <a:gd name="connsiteX332" fmla="*/ 495084 w 1025918"/>
              <a:gd name="connsiteY332" fmla="*/ 198111 h 1069117"/>
              <a:gd name="connsiteX333" fmla="*/ 825973 w 1025918"/>
              <a:gd name="connsiteY333" fmla="*/ 112243 h 1069117"/>
              <a:gd name="connsiteX334" fmla="*/ 842109 w 1025918"/>
              <a:gd name="connsiteY334" fmla="*/ 125417 h 1069117"/>
              <a:gd name="connsiteX335" fmla="*/ 808202 w 1025918"/>
              <a:gd name="connsiteY335" fmla="*/ 172780 h 1069117"/>
              <a:gd name="connsiteX336" fmla="*/ 864253 w 1025918"/>
              <a:gd name="connsiteY336" fmla="*/ 148548 h 1069117"/>
              <a:gd name="connsiteX337" fmla="*/ 873590 w 1025918"/>
              <a:gd name="connsiteY337" fmla="*/ 157687 h 1069117"/>
              <a:gd name="connsiteX338" fmla="*/ 850430 w 1025918"/>
              <a:gd name="connsiteY338" fmla="*/ 214162 h 1069117"/>
              <a:gd name="connsiteX339" fmla="*/ 897088 w 1025918"/>
              <a:gd name="connsiteY339" fmla="*/ 179239 h 1069117"/>
              <a:gd name="connsiteX340" fmla="*/ 910741 w 1025918"/>
              <a:gd name="connsiteY340" fmla="*/ 195290 h 1069117"/>
              <a:gd name="connsiteX341" fmla="*/ 838329 w 1025918"/>
              <a:gd name="connsiteY341" fmla="*/ 246207 h 1069117"/>
              <a:gd name="connsiteX342" fmla="*/ 823576 w 1025918"/>
              <a:gd name="connsiteY342" fmla="*/ 231708 h 1069117"/>
              <a:gd name="connsiteX343" fmla="*/ 845832 w 1025918"/>
              <a:gd name="connsiteY343" fmla="*/ 176757 h 1069117"/>
              <a:gd name="connsiteX344" fmla="*/ 790881 w 1025918"/>
              <a:gd name="connsiteY344" fmla="*/ 199634 h 1069117"/>
              <a:gd name="connsiteX345" fmla="*/ 775846 w 1025918"/>
              <a:gd name="connsiteY345" fmla="*/ 184881 h 1069117"/>
              <a:gd name="connsiteX346" fmla="*/ 295985 w 1025918"/>
              <a:gd name="connsiteY346" fmla="*/ 37095 h 1069117"/>
              <a:gd name="connsiteX347" fmla="*/ 333870 w 1025918"/>
              <a:gd name="connsiteY347" fmla="*/ 117405 h 1069117"/>
              <a:gd name="connsiteX348" fmla="*/ 273193 w 1025918"/>
              <a:gd name="connsiteY348" fmla="*/ 146037 h 1069117"/>
              <a:gd name="connsiteX349" fmla="*/ 265661 w 1025918"/>
              <a:gd name="connsiteY349" fmla="*/ 130099 h 1069117"/>
              <a:gd name="connsiteX350" fmla="*/ 307184 w 1025918"/>
              <a:gd name="connsiteY350" fmla="*/ 110494 h 1069117"/>
              <a:gd name="connsiteX351" fmla="*/ 299822 w 1025918"/>
              <a:gd name="connsiteY351" fmla="*/ 94895 h 1069117"/>
              <a:gd name="connsiteX352" fmla="*/ 265153 w 1025918"/>
              <a:gd name="connsiteY352" fmla="*/ 111256 h 1069117"/>
              <a:gd name="connsiteX353" fmla="*/ 257649 w 1025918"/>
              <a:gd name="connsiteY353" fmla="*/ 95318 h 1069117"/>
              <a:gd name="connsiteX354" fmla="*/ 292290 w 1025918"/>
              <a:gd name="connsiteY354" fmla="*/ 78957 h 1069117"/>
              <a:gd name="connsiteX355" fmla="*/ 284335 w 1025918"/>
              <a:gd name="connsiteY355" fmla="*/ 62088 h 1069117"/>
              <a:gd name="connsiteX356" fmla="*/ 242812 w 1025918"/>
              <a:gd name="connsiteY356" fmla="*/ 81693 h 1069117"/>
              <a:gd name="connsiteX357" fmla="*/ 235280 w 1025918"/>
              <a:gd name="connsiteY357" fmla="*/ 65727 h 1069117"/>
              <a:gd name="connsiteX358" fmla="*/ 666311 w 1025918"/>
              <a:gd name="connsiteY358" fmla="*/ 26037 h 1069117"/>
              <a:gd name="connsiteX359" fmla="*/ 685944 w 1025918"/>
              <a:gd name="connsiteY359" fmla="*/ 33061 h 1069117"/>
              <a:gd name="connsiteX360" fmla="*/ 669809 w 1025918"/>
              <a:gd name="connsiteY360" fmla="*/ 89450 h 1069117"/>
              <a:gd name="connsiteX361" fmla="*/ 714464 w 1025918"/>
              <a:gd name="connsiteY361" fmla="*/ 47786 h 1069117"/>
              <a:gd name="connsiteX362" fmla="*/ 726340 w 1025918"/>
              <a:gd name="connsiteY362" fmla="*/ 53287 h 1069117"/>
              <a:gd name="connsiteX363" fmla="*/ 723491 w 1025918"/>
              <a:gd name="connsiteY363" fmla="*/ 114274 h 1069117"/>
              <a:gd name="connsiteX364" fmla="*/ 755790 w 1025918"/>
              <a:gd name="connsiteY364" fmla="*/ 65586 h 1069117"/>
              <a:gd name="connsiteX365" fmla="*/ 774013 w 1025918"/>
              <a:gd name="connsiteY365" fmla="*/ 76192 h 1069117"/>
              <a:gd name="connsiteX366" fmla="*/ 722898 w 1025918"/>
              <a:gd name="connsiteY366" fmla="*/ 148520 h 1069117"/>
              <a:gd name="connsiteX367" fmla="*/ 704139 w 1025918"/>
              <a:gd name="connsiteY367" fmla="*/ 139831 h 1069117"/>
              <a:gd name="connsiteX368" fmla="*/ 706650 w 1025918"/>
              <a:gd name="connsiteY368" fmla="*/ 80593 h 1069117"/>
              <a:gd name="connsiteX369" fmla="*/ 662559 w 1025918"/>
              <a:gd name="connsiteY369" fmla="*/ 120593 h 1069117"/>
              <a:gd name="connsiteX370" fmla="*/ 643434 w 1025918"/>
              <a:gd name="connsiteY370" fmla="*/ 111764 h 1069117"/>
              <a:gd name="connsiteX371" fmla="*/ 561487 w 1025918"/>
              <a:gd name="connsiteY371" fmla="*/ 1044 h 1069117"/>
              <a:gd name="connsiteX372" fmla="*/ 597200 w 1025918"/>
              <a:gd name="connsiteY372" fmla="*/ 46178 h 1069117"/>
              <a:gd name="connsiteX373" fmla="*/ 590316 w 1025918"/>
              <a:gd name="connsiteY373" fmla="*/ 97180 h 1069117"/>
              <a:gd name="connsiteX374" fmla="*/ 569414 w 1025918"/>
              <a:gd name="connsiteY374" fmla="*/ 94331 h 1069117"/>
              <a:gd name="connsiteX375" fmla="*/ 575225 w 1025918"/>
              <a:gd name="connsiteY375" fmla="*/ 47899 h 1069117"/>
              <a:gd name="connsiteX376" fmla="*/ 559090 w 1025918"/>
              <a:gd name="connsiteY376" fmla="*/ 20423 h 1069117"/>
              <a:gd name="connsiteX377" fmla="*/ 536438 w 1025918"/>
              <a:gd name="connsiteY377" fmla="*/ 43019 h 1069117"/>
              <a:gd name="connsiteX378" fmla="*/ 530627 w 1025918"/>
              <a:gd name="connsiteY378" fmla="*/ 89450 h 1069117"/>
              <a:gd name="connsiteX379" fmla="*/ 509696 w 1025918"/>
              <a:gd name="connsiteY379" fmla="*/ 87081 h 1069117"/>
              <a:gd name="connsiteX380" fmla="*/ 515535 w 1025918"/>
              <a:gd name="connsiteY380" fmla="*/ 36333 h 1069117"/>
              <a:gd name="connsiteX381" fmla="*/ 561487 w 1025918"/>
              <a:gd name="connsiteY381" fmla="*/ 1044 h 1069117"/>
              <a:gd name="connsiteX382" fmla="*/ 448793 w 1025918"/>
              <a:gd name="connsiteY382" fmla="*/ 0 h 1069117"/>
              <a:gd name="connsiteX383" fmla="*/ 462192 w 1025918"/>
              <a:gd name="connsiteY383" fmla="*/ 87843 h 1069117"/>
              <a:gd name="connsiteX384" fmla="*/ 443433 w 1025918"/>
              <a:gd name="connsiteY384" fmla="*/ 90945 h 1069117"/>
              <a:gd name="connsiteX385" fmla="*/ 389300 w 1025918"/>
              <a:gd name="connsiteY385" fmla="*/ 45501 h 1069117"/>
              <a:gd name="connsiteX386" fmla="*/ 399371 w 1025918"/>
              <a:gd name="connsiteY386" fmla="*/ 98449 h 1069117"/>
              <a:gd name="connsiteX387" fmla="*/ 378948 w 1025918"/>
              <a:gd name="connsiteY387" fmla="*/ 101891 h 1069117"/>
              <a:gd name="connsiteX388" fmla="*/ 362671 w 1025918"/>
              <a:gd name="connsiteY388" fmla="*/ 14612 h 1069117"/>
              <a:gd name="connsiteX389" fmla="*/ 382982 w 1025918"/>
              <a:gd name="connsiteY389" fmla="*/ 11171 h 1069117"/>
              <a:gd name="connsiteX390" fmla="*/ 383405 w 1025918"/>
              <a:gd name="connsiteY390" fmla="*/ 13286 h 1069117"/>
              <a:gd name="connsiteX391" fmla="*/ 390400 w 1025918"/>
              <a:gd name="connsiteY391" fmla="*/ 23131 h 1069117"/>
              <a:gd name="connsiteX392" fmla="*/ 437848 w 1025918"/>
              <a:gd name="connsiteY392" fmla="*/ 63216 h 1069117"/>
              <a:gd name="connsiteX393" fmla="*/ 428144 w 1025918"/>
              <a:gd name="connsiteY393" fmla="*/ 3498 h 1069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</a:cxnLst>
            <a:rect l="l" t="t" r="r" b="b"/>
            <a:pathLst>
              <a:path w="1025918" h="1069117">
                <a:moveTo>
                  <a:pt x="445718" y="980173"/>
                </a:moveTo>
                <a:lnTo>
                  <a:pt x="464702" y="980540"/>
                </a:lnTo>
                <a:lnTo>
                  <a:pt x="509639" y="1035095"/>
                </a:lnTo>
                <a:lnTo>
                  <a:pt x="509414" y="981188"/>
                </a:lnTo>
                <a:lnTo>
                  <a:pt x="530119" y="981527"/>
                </a:lnTo>
                <a:lnTo>
                  <a:pt x="530147" y="1069117"/>
                </a:lnTo>
                <a:lnTo>
                  <a:pt x="509544" y="1069117"/>
                </a:lnTo>
                <a:lnTo>
                  <a:pt x="509527" y="1067846"/>
                </a:lnTo>
                <a:cubicBezTo>
                  <a:pt x="509555" y="1064799"/>
                  <a:pt x="507721" y="1060596"/>
                  <a:pt x="504449" y="1056901"/>
                </a:cubicBezTo>
                <a:lnTo>
                  <a:pt x="465126" y="1008833"/>
                </a:lnTo>
                <a:lnTo>
                  <a:pt x="463748" y="1069117"/>
                </a:lnTo>
                <a:lnTo>
                  <a:pt x="451642" y="1069117"/>
                </a:lnTo>
                <a:lnTo>
                  <a:pt x="442812" y="1068974"/>
                </a:lnTo>
                <a:close/>
                <a:moveTo>
                  <a:pt x="660021" y="951513"/>
                </a:moveTo>
                <a:lnTo>
                  <a:pt x="686537" y="1036280"/>
                </a:lnTo>
                <a:lnTo>
                  <a:pt x="665973" y="1042345"/>
                </a:lnTo>
                <a:lnTo>
                  <a:pt x="655112" y="1007028"/>
                </a:lnTo>
                <a:lnTo>
                  <a:pt x="616043" y="1018509"/>
                </a:lnTo>
                <a:lnTo>
                  <a:pt x="626086" y="1054052"/>
                </a:lnTo>
                <a:lnTo>
                  <a:pt x="605408" y="1060145"/>
                </a:lnTo>
                <a:lnTo>
                  <a:pt x="581713" y="974559"/>
                </a:lnTo>
                <a:lnTo>
                  <a:pt x="601939" y="968607"/>
                </a:lnTo>
                <a:lnTo>
                  <a:pt x="611304" y="1001668"/>
                </a:lnTo>
                <a:lnTo>
                  <a:pt x="650006" y="990300"/>
                </a:lnTo>
                <a:lnTo>
                  <a:pt x="639908" y="957437"/>
                </a:lnTo>
                <a:close/>
                <a:moveTo>
                  <a:pt x="330880" y="950864"/>
                </a:moveTo>
                <a:lnTo>
                  <a:pt x="394886" y="971005"/>
                </a:lnTo>
                <a:lnTo>
                  <a:pt x="389610" y="987818"/>
                </a:lnTo>
                <a:lnTo>
                  <a:pt x="345802" y="974023"/>
                </a:lnTo>
                <a:lnTo>
                  <a:pt x="340640" y="990469"/>
                </a:lnTo>
                <a:lnTo>
                  <a:pt x="377171" y="1001978"/>
                </a:lnTo>
                <a:lnTo>
                  <a:pt x="371895" y="1018791"/>
                </a:lnTo>
                <a:lnTo>
                  <a:pt x="335337" y="1007310"/>
                </a:lnTo>
                <a:lnTo>
                  <a:pt x="329752" y="1025081"/>
                </a:lnTo>
                <a:lnTo>
                  <a:pt x="373560" y="1038875"/>
                </a:lnTo>
                <a:lnTo>
                  <a:pt x="368257" y="1055716"/>
                </a:lnTo>
                <a:lnTo>
                  <a:pt x="304251" y="1035575"/>
                </a:lnTo>
                <a:close/>
                <a:moveTo>
                  <a:pt x="215252" y="947959"/>
                </a:moveTo>
                <a:lnTo>
                  <a:pt x="203235" y="965561"/>
                </a:lnTo>
                <a:lnTo>
                  <a:pt x="219145" y="976421"/>
                </a:lnTo>
                <a:cubicBezTo>
                  <a:pt x="226902" y="981696"/>
                  <a:pt x="232939" y="980737"/>
                  <a:pt x="236719" y="975208"/>
                </a:cubicBezTo>
                <a:cubicBezTo>
                  <a:pt x="240076" y="970300"/>
                  <a:pt x="239116" y="964263"/>
                  <a:pt x="231162" y="958819"/>
                </a:cubicBezTo>
                <a:close/>
                <a:moveTo>
                  <a:pt x="743180" y="930779"/>
                </a:moveTo>
                <a:lnTo>
                  <a:pt x="748455" y="966125"/>
                </a:lnTo>
                <a:lnTo>
                  <a:pt x="772884" y="950892"/>
                </a:lnTo>
                <a:close/>
                <a:moveTo>
                  <a:pt x="235252" y="918593"/>
                </a:moveTo>
                <a:lnTo>
                  <a:pt x="224025" y="935067"/>
                </a:lnTo>
                <a:lnTo>
                  <a:pt x="235449" y="942853"/>
                </a:lnTo>
                <a:cubicBezTo>
                  <a:pt x="241937" y="947282"/>
                  <a:pt x="248454" y="947423"/>
                  <a:pt x="252318" y="941753"/>
                </a:cubicBezTo>
                <a:cubicBezTo>
                  <a:pt x="255760" y="936731"/>
                  <a:pt x="254434" y="931682"/>
                  <a:pt x="246676" y="926379"/>
                </a:cubicBezTo>
                <a:close/>
                <a:moveTo>
                  <a:pt x="741911" y="907225"/>
                </a:moveTo>
                <a:lnTo>
                  <a:pt x="823181" y="959467"/>
                </a:lnTo>
                <a:lnTo>
                  <a:pt x="805240" y="972782"/>
                </a:lnTo>
                <a:lnTo>
                  <a:pt x="788907" y="961725"/>
                </a:lnTo>
                <a:lnTo>
                  <a:pt x="751305" y="985166"/>
                </a:lnTo>
                <a:lnTo>
                  <a:pt x="754238" y="1004884"/>
                </a:lnTo>
                <a:lnTo>
                  <a:pt x="735113" y="1014898"/>
                </a:lnTo>
                <a:lnTo>
                  <a:pt x="723011" y="919129"/>
                </a:lnTo>
                <a:close/>
                <a:moveTo>
                  <a:pt x="226761" y="893459"/>
                </a:moveTo>
                <a:lnTo>
                  <a:pt x="255788" y="913261"/>
                </a:lnTo>
                <a:cubicBezTo>
                  <a:pt x="276860" y="927620"/>
                  <a:pt x="279145" y="939806"/>
                  <a:pt x="271359" y="951202"/>
                </a:cubicBezTo>
                <a:cubicBezTo>
                  <a:pt x="266789" y="957916"/>
                  <a:pt x="259652" y="961188"/>
                  <a:pt x="250992" y="959891"/>
                </a:cubicBezTo>
                <a:cubicBezTo>
                  <a:pt x="258947" y="969143"/>
                  <a:pt x="259681" y="978875"/>
                  <a:pt x="253672" y="987676"/>
                </a:cubicBezTo>
                <a:cubicBezTo>
                  <a:pt x="245435" y="999722"/>
                  <a:pt x="231500" y="1004179"/>
                  <a:pt x="210231" y="989679"/>
                </a:cubicBezTo>
                <a:lnTo>
                  <a:pt x="176690" y="966802"/>
                </a:lnTo>
                <a:close/>
                <a:moveTo>
                  <a:pt x="154377" y="860426"/>
                </a:moveTo>
                <a:lnTo>
                  <a:pt x="98467" y="866181"/>
                </a:lnTo>
                <a:cubicBezTo>
                  <a:pt x="99003" y="867930"/>
                  <a:pt x="99736" y="869679"/>
                  <a:pt x="100639" y="871343"/>
                </a:cubicBezTo>
                <a:cubicBezTo>
                  <a:pt x="108030" y="884997"/>
                  <a:pt x="125124" y="890356"/>
                  <a:pt x="139398" y="882627"/>
                </a:cubicBezTo>
                <a:cubicBezTo>
                  <a:pt x="148227" y="877831"/>
                  <a:pt x="153446" y="869397"/>
                  <a:pt x="154377" y="860426"/>
                </a:cubicBezTo>
                <a:close/>
                <a:moveTo>
                  <a:pt x="134190" y="830197"/>
                </a:moveTo>
                <a:cubicBezTo>
                  <a:pt x="127205" y="828099"/>
                  <a:pt x="119370" y="828691"/>
                  <a:pt x="112233" y="832556"/>
                </a:cubicBezTo>
                <a:cubicBezTo>
                  <a:pt x="103545" y="837267"/>
                  <a:pt x="98382" y="845532"/>
                  <a:pt x="97311" y="854390"/>
                </a:cubicBezTo>
                <a:lnTo>
                  <a:pt x="153023" y="848607"/>
                </a:lnTo>
                <a:cubicBezTo>
                  <a:pt x="152515" y="847027"/>
                  <a:pt x="151866" y="845476"/>
                  <a:pt x="151048" y="843980"/>
                </a:cubicBezTo>
                <a:cubicBezTo>
                  <a:pt x="147311" y="837083"/>
                  <a:pt x="141175" y="832295"/>
                  <a:pt x="134190" y="830197"/>
                </a:cubicBezTo>
                <a:close/>
                <a:moveTo>
                  <a:pt x="495084" y="812076"/>
                </a:moveTo>
                <a:cubicBezTo>
                  <a:pt x="527749" y="812076"/>
                  <a:pt x="541713" y="836562"/>
                  <a:pt x="584844" y="836562"/>
                </a:cubicBezTo>
                <a:cubicBezTo>
                  <a:pt x="568229" y="841470"/>
                  <a:pt x="532263" y="849425"/>
                  <a:pt x="495084" y="849425"/>
                </a:cubicBezTo>
                <a:cubicBezTo>
                  <a:pt x="457933" y="849425"/>
                  <a:pt x="421938" y="841470"/>
                  <a:pt x="405323" y="836562"/>
                </a:cubicBezTo>
                <a:cubicBezTo>
                  <a:pt x="448454" y="836562"/>
                  <a:pt x="462418" y="812076"/>
                  <a:pt x="495084" y="812076"/>
                </a:cubicBezTo>
                <a:close/>
                <a:moveTo>
                  <a:pt x="121238" y="808619"/>
                </a:moveTo>
                <a:cubicBezTo>
                  <a:pt x="140187" y="806914"/>
                  <a:pt x="158461" y="817027"/>
                  <a:pt x="168086" y="834756"/>
                </a:cubicBezTo>
                <a:cubicBezTo>
                  <a:pt x="170174" y="838593"/>
                  <a:pt x="171725" y="842570"/>
                  <a:pt x="172769" y="846576"/>
                </a:cubicBezTo>
                <a:lnTo>
                  <a:pt x="185209" y="845278"/>
                </a:lnTo>
                <a:lnTo>
                  <a:pt x="186479" y="857126"/>
                </a:lnTo>
                <a:lnTo>
                  <a:pt x="174377" y="858395"/>
                </a:lnTo>
                <a:cubicBezTo>
                  <a:pt x="174659" y="875405"/>
                  <a:pt x="166112" y="891851"/>
                  <a:pt x="149299" y="900962"/>
                </a:cubicBezTo>
                <a:cubicBezTo>
                  <a:pt x="124617" y="914362"/>
                  <a:pt x="96408" y="904235"/>
                  <a:pt x="83573" y="880596"/>
                </a:cubicBezTo>
                <a:cubicBezTo>
                  <a:pt x="81429" y="876618"/>
                  <a:pt x="79821" y="872443"/>
                  <a:pt x="78777" y="868240"/>
                </a:cubicBezTo>
                <a:lnTo>
                  <a:pt x="66168" y="869538"/>
                </a:lnTo>
                <a:lnTo>
                  <a:pt x="64532" y="857831"/>
                </a:lnTo>
                <a:lnTo>
                  <a:pt x="77282" y="856505"/>
                </a:lnTo>
                <a:cubicBezTo>
                  <a:pt x="77141" y="839665"/>
                  <a:pt x="85717" y="823445"/>
                  <a:pt x="102360" y="814418"/>
                </a:cubicBezTo>
                <a:cubicBezTo>
                  <a:pt x="108531" y="811068"/>
                  <a:pt x="114922" y="809187"/>
                  <a:pt x="121238" y="808619"/>
                </a:cubicBezTo>
                <a:close/>
                <a:moveTo>
                  <a:pt x="852320" y="803360"/>
                </a:moveTo>
                <a:lnTo>
                  <a:pt x="893167" y="894615"/>
                </a:lnTo>
                <a:lnTo>
                  <a:pt x="877850" y="910864"/>
                </a:lnTo>
                <a:lnTo>
                  <a:pt x="784422" y="875405"/>
                </a:lnTo>
                <a:lnTo>
                  <a:pt x="801488" y="860116"/>
                </a:lnTo>
                <a:lnTo>
                  <a:pt x="867440" y="885702"/>
                </a:lnTo>
                <a:lnTo>
                  <a:pt x="838301" y="821075"/>
                </a:lnTo>
                <a:close/>
                <a:moveTo>
                  <a:pt x="495055" y="739185"/>
                </a:moveTo>
                <a:cubicBezTo>
                  <a:pt x="527326" y="739439"/>
                  <a:pt x="544788" y="750045"/>
                  <a:pt x="559851" y="758395"/>
                </a:cubicBezTo>
                <a:cubicBezTo>
                  <a:pt x="573391" y="765899"/>
                  <a:pt x="586819" y="771597"/>
                  <a:pt x="611502" y="771597"/>
                </a:cubicBezTo>
                <a:cubicBezTo>
                  <a:pt x="636184" y="771597"/>
                  <a:pt x="649752" y="766632"/>
                  <a:pt x="663293" y="759128"/>
                </a:cubicBezTo>
                <a:cubicBezTo>
                  <a:pt x="678554" y="750638"/>
                  <a:pt x="698949" y="736815"/>
                  <a:pt x="733025" y="740624"/>
                </a:cubicBezTo>
                <a:cubicBezTo>
                  <a:pt x="681431" y="806971"/>
                  <a:pt x="610599" y="805955"/>
                  <a:pt x="610599" y="805955"/>
                </a:cubicBezTo>
                <a:cubicBezTo>
                  <a:pt x="579343" y="805955"/>
                  <a:pt x="561628" y="799580"/>
                  <a:pt x="546367" y="791117"/>
                </a:cubicBezTo>
                <a:cubicBezTo>
                  <a:pt x="532996" y="783670"/>
                  <a:pt x="519146" y="774756"/>
                  <a:pt x="495055" y="774530"/>
                </a:cubicBezTo>
                <a:cubicBezTo>
                  <a:pt x="470965" y="774756"/>
                  <a:pt x="457086" y="783698"/>
                  <a:pt x="443743" y="791117"/>
                </a:cubicBezTo>
                <a:cubicBezTo>
                  <a:pt x="428511" y="799580"/>
                  <a:pt x="410767" y="805955"/>
                  <a:pt x="379512" y="805955"/>
                </a:cubicBezTo>
                <a:cubicBezTo>
                  <a:pt x="379512" y="805955"/>
                  <a:pt x="308680" y="806971"/>
                  <a:pt x="257085" y="740624"/>
                </a:cubicBezTo>
                <a:cubicBezTo>
                  <a:pt x="291190" y="736815"/>
                  <a:pt x="311585" y="750666"/>
                  <a:pt x="326818" y="759128"/>
                </a:cubicBezTo>
                <a:cubicBezTo>
                  <a:pt x="340358" y="766632"/>
                  <a:pt x="353927" y="771597"/>
                  <a:pt x="378609" y="771597"/>
                </a:cubicBezTo>
                <a:cubicBezTo>
                  <a:pt x="403292" y="771597"/>
                  <a:pt x="416719" y="765899"/>
                  <a:pt x="430259" y="758395"/>
                </a:cubicBezTo>
                <a:cubicBezTo>
                  <a:pt x="445323" y="750045"/>
                  <a:pt x="462784" y="739467"/>
                  <a:pt x="495055" y="739185"/>
                </a:cubicBezTo>
                <a:close/>
                <a:moveTo>
                  <a:pt x="911192" y="698028"/>
                </a:moveTo>
                <a:lnTo>
                  <a:pt x="991136" y="736674"/>
                </a:lnTo>
                <a:lnTo>
                  <a:pt x="981884" y="755066"/>
                </a:lnTo>
                <a:lnTo>
                  <a:pt x="979937" y="754136"/>
                </a:lnTo>
                <a:cubicBezTo>
                  <a:pt x="977229" y="752781"/>
                  <a:pt x="972631" y="752584"/>
                  <a:pt x="967892" y="753938"/>
                </a:cubicBezTo>
                <a:lnTo>
                  <a:pt x="907497" y="768381"/>
                </a:lnTo>
                <a:lnTo>
                  <a:pt x="961348" y="795969"/>
                </a:lnTo>
                <a:lnTo>
                  <a:pt x="951926" y="814672"/>
                </a:lnTo>
                <a:lnTo>
                  <a:pt x="873167" y="773402"/>
                </a:lnTo>
                <a:lnTo>
                  <a:pt x="881771" y="756449"/>
                </a:lnTo>
                <a:lnTo>
                  <a:pt x="950459" y="739777"/>
                </a:lnTo>
                <a:lnTo>
                  <a:pt x="901855" y="716505"/>
                </a:lnTo>
                <a:close/>
                <a:moveTo>
                  <a:pt x="79059" y="698028"/>
                </a:moveTo>
                <a:lnTo>
                  <a:pt x="88256" y="717097"/>
                </a:lnTo>
                <a:lnTo>
                  <a:pt x="57395" y="731963"/>
                </a:lnTo>
                <a:cubicBezTo>
                  <a:pt x="69468" y="740370"/>
                  <a:pt x="88340" y="747055"/>
                  <a:pt x="102529" y="746688"/>
                </a:cubicBezTo>
                <a:lnTo>
                  <a:pt x="112289" y="766914"/>
                </a:lnTo>
                <a:cubicBezTo>
                  <a:pt x="95364" y="768325"/>
                  <a:pt x="73051" y="760342"/>
                  <a:pt x="59285" y="751907"/>
                </a:cubicBezTo>
                <a:lnTo>
                  <a:pt x="34179" y="809368"/>
                </a:lnTo>
                <a:lnTo>
                  <a:pt x="22726" y="785617"/>
                </a:lnTo>
                <a:lnTo>
                  <a:pt x="43601" y="738649"/>
                </a:lnTo>
                <a:lnTo>
                  <a:pt x="8283" y="755687"/>
                </a:lnTo>
                <a:lnTo>
                  <a:pt x="0" y="738563"/>
                </a:lnTo>
                <a:lnTo>
                  <a:pt x="0" y="736164"/>
                </a:lnTo>
                <a:close/>
                <a:moveTo>
                  <a:pt x="258750" y="664995"/>
                </a:moveTo>
                <a:cubicBezTo>
                  <a:pt x="292629" y="664995"/>
                  <a:pt x="310372" y="678113"/>
                  <a:pt x="326000" y="686801"/>
                </a:cubicBezTo>
                <a:cubicBezTo>
                  <a:pt x="339850" y="694502"/>
                  <a:pt x="351839" y="701977"/>
                  <a:pt x="377142" y="701977"/>
                </a:cubicBezTo>
                <a:cubicBezTo>
                  <a:pt x="402474" y="701977"/>
                  <a:pt x="414435" y="694502"/>
                  <a:pt x="428313" y="686801"/>
                </a:cubicBezTo>
                <a:cubicBezTo>
                  <a:pt x="443856" y="678169"/>
                  <a:pt x="461572" y="668381"/>
                  <a:pt x="495084" y="668268"/>
                </a:cubicBezTo>
                <a:cubicBezTo>
                  <a:pt x="528568" y="668409"/>
                  <a:pt x="546311" y="678169"/>
                  <a:pt x="561854" y="686801"/>
                </a:cubicBezTo>
                <a:cubicBezTo>
                  <a:pt x="575732" y="694502"/>
                  <a:pt x="587721" y="701977"/>
                  <a:pt x="613025" y="701977"/>
                </a:cubicBezTo>
                <a:cubicBezTo>
                  <a:pt x="638328" y="701977"/>
                  <a:pt x="650289" y="694502"/>
                  <a:pt x="664167" y="686801"/>
                </a:cubicBezTo>
                <a:cubicBezTo>
                  <a:pt x="679823" y="678113"/>
                  <a:pt x="697538" y="664995"/>
                  <a:pt x="731417" y="664995"/>
                </a:cubicBezTo>
                <a:cubicBezTo>
                  <a:pt x="752828" y="664995"/>
                  <a:pt x="778413" y="671766"/>
                  <a:pt x="778413" y="671737"/>
                </a:cubicBezTo>
                <a:lnTo>
                  <a:pt x="760049" y="703698"/>
                </a:lnTo>
                <a:cubicBezTo>
                  <a:pt x="760049" y="703698"/>
                  <a:pt x="744675" y="700934"/>
                  <a:pt x="731445" y="700934"/>
                </a:cubicBezTo>
                <a:cubicBezTo>
                  <a:pt x="706114" y="700934"/>
                  <a:pt x="692489" y="708381"/>
                  <a:pt x="678610" y="716082"/>
                </a:cubicBezTo>
                <a:cubicBezTo>
                  <a:pt x="662983" y="724798"/>
                  <a:pt x="649950" y="736759"/>
                  <a:pt x="616043" y="736759"/>
                </a:cubicBezTo>
                <a:cubicBezTo>
                  <a:pt x="582164" y="736759"/>
                  <a:pt x="563688" y="725786"/>
                  <a:pt x="548060" y="717097"/>
                </a:cubicBezTo>
                <a:cubicBezTo>
                  <a:pt x="534265" y="709424"/>
                  <a:pt x="520048" y="702824"/>
                  <a:pt x="495084" y="702739"/>
                </a:cubicBezTo>
                <a:cubicBezTo>
                  <a:pt x="470090" y="702824"/>
                  <a:pt x="455901" y="709453"/>
                  <a:pt x="442107" y="717097"/>
                </a:cubicBezTo>
                <a:cubicBezTo>
                  <a:pt x="426508" y="725786"/>
                  <a:pt x="408031" y="736759"/>
                  <a:pt x="374124" y="736759"/>
                </a:cubicBezTo>
                <a:cubicBezTo>
                  <a:pt x="340217" y="736759"/>
                  <a:pt x="327184" y="724770"/>
                  <a:pt x="311557" y="716082"/>
                </a:cubicBezTo>
                <a:cubicBezTo>
                  <a:pt x="297678" y="708381"/>
                  <a:pt x="284025" y="700934"/>
                  <a:pt x="258721" y="700934"/>
                </a:cubicBezTo>
                <a:cubicBezTo>
                  <a:pt x="245492" y="700934"/>
                  <a:pt x="230118" y="703698"/>
                  <a:pt x="230118" y="703698"/>
                </a:cubicBezTo>
                <a:lnTo>
                  <a:pt x="211754" y="671737"/>
                </a:lnTo>
                <a:cubicBezTo>
                  <a:pt x="211754" y="671737"/>
                  <a:pt x="237339" y="664995"/>
                  <a:pt x="258750" y="664995"/>
                </a:cubicBezTo>
                <a:close/>
                <a:moveTo>
                  <a:pt x="949867" y="589283"/>
                </a:moveTo>
                <a:lnTo>
                  <a:pt x="959317" y="606265"/>
                </a:lnTo>
                <a:cubicBezTo>
                  <a:pt x="952406" y="610468"/>
                  <a:pt x="948089" y="616589"/>
                  <a:pt x="946482" y="624685"/>
                </a:cubicBezTo>
                <a:cubicBezTo>
                  <a:pt x="944817" y="633148"/>
                  <a:pt x="946848" y="638479"/>
                  <a:pt x="951841" y="639467"/>
                </a:cubicBezTo>
                <a:cubicBezTo>
                  <a:pt x="958047" y="640679"/>
                  <a:pt x="962673" y="634332"/>
                  <a:pt x="966228" y="624826"/>
                </a:cubicBezTo>
                <a:cubicBezTo>
                  <a:pt x="972829" y="607760"/>
                  <a:pt x="981630" y="593627"/>
                  <a:pt x="1001404" y="597548"/>
                </a:cubicBezTo>
                <a:cubicBezTo>
                  <a:pt x="1021207" y="601469"/>
                  <a:pt x="1027244" y="619325"/>
                  <a:pt x="1023435" y="638508"/>
                </a:cubicBezTo>
                <a:cubicBezTo>
                  <a:pt x="1020248" y="654925"/>
                  <a:pt x="1011870" y="665814"/>
                  <a:pt x="998753" y="673317"/>
                </a:cubicBezTo>
                <a:lnTo>
                  <a:pt x="988879" y="655856"/>
                </a:lnTo>
                <a:cubicBezTo>
                  <a:pt x="998612" y="650412"/>
                  <a:pt x="1004197" y="643867"/>
                  <a:pt x="1006059" y="634417"/>
                </a:cubicBezTo>
                <a:cubicBezTo>
                  <a:pt x="1007723" y="625955"/>
                  <a:pt x="1005438" y="619297"/>
                  <a:pt x="999091" y="618028"/>
                </a:cubicBezTo>
                <a:cubicBezTo>
                  <a:pt x="991870" y="616617"/>
                  <a:pt x="987074" y="624939"/>
                  <a:pt x="983548" y="633543"/>
                </a:cubicBezTo>
                <a:cubicBezTo>
                  <a:pt x="977596" y="649311"/>
                  <a:pt x="967920" y="663472"/>
                  <a:pt x="949387" y="659805"/>
                </a:cubicBezTo>
                <a:cubicBezTo>
                  <a:pt x="932828" y="656533"/>
                  <a:pt x="925212" y="641441"/>
                  <a:pt x="929302" y="620651"/>
                </a:cubicBezTo>
                <a:cubicBezTo>
                  <a:pt x="932095" y="606603"/>
                  <a:pt x="937737" y="596984"/>
                  <a:pt x="949867" y="589283"/>
                </a:cubicBezTo>
                <a:close/>
                <a:moveTo>
                  <a:pt x="424195" y="455094"/>
                </a:moveTo>
                <a:lnTo>
                  <a:pt x="565972" y="455094"/>
                </a:lnTo>
                <a:lnTo>
                  <a:pt x="565916" y="476504"/>
                </a:lnTo>
                <a:cubicBezTo>
                  <a:pt x="565916" y="476504"/>
                  <a:pt x="557087" y="480425"/>
                  <a:pt x="557087" y="490242"/>
                </a:cubicBezTo>
                <a:cubicBezTo>
                  <a:pt x="557087" y="509903"/>
                  <a:pt x="572376" y="587703"/>
                  <a:pt x="569442" y="643867"/>
                </a:cubicBezTo>
                <a:lnTo>
                  <a:pt x="520077" y="643867"/>
                </a:lnTo>
                <a:lnTo>
                  <a:pt x="516353" y="590552"/>
                </a:lnTo>
                <a:cubicBezTo>
                  <a:pt x="514717" y="577069"/>
                  <a:pt x="506085" y="569226"/>
                  <a:pt x="495055" y="569226"/>
                </a:cubicBezTo>
                <a:cubicBezTo>
                  <a:pt x="484054" y="569226"/>
                  <a:pt x="475394" y="577097"/>
                  <a:pt x="473758" y="590552"/>
                </a:cubicBezTo>
                <a:lnTo>
                  <a:pt x="470034" y="643867"/>
                </a:lnTo>
                <a:lnTo>
                  <a:pt x="420669" y="643867"/>
                </a:lnTo>
                <a:cubicBezTo>
                  <a:pt x="417735" y="587703"/>
                  <a:pt x="433024" y="509875"/>
                  <a:pt x="433024" y="490242"/>
                </a:cubicBezTo>
                <a:cubicBezTo>
                  <a:pt x="433024" y="480425"/>
                  <a:pt x="424195" y="476504"/>
                  <a:pt x="424195" y="476504"/>
                </a:cubicBezTo>
                <a:close/>
                <a:moveTo>
                  <a:pt x="624534" y="425136"/>
                </a:moveTo>
                <a:lnTo>
                  <a:pt x="639992" y="425136"/>
                </a:lnTo>
                <a:lnTo>
                  <a:pt x="641995" y="441186"/>
                </a:lnTo>
                <a:lnTo>
                  <a:pt x="656946" y="441186"/>
                </a:lnTo>
                <a:lnTo>
                  <a:pt x="659146" y="425136"/>
                </a:lnTo>
                <a:lnTo>
                  <a:pt x="667694" y="425136"/>
                </a:lnTo>
                <a:lnTo>
                  <a:pt x="676213" y="425136"/>
                </a:lnTo>
                <a:lnTo>
                  <a:pt x="678413" y="441186"/>
                </a:lnTo>
                <a:lnTo>
                  <a:pt x="693363" y="441186"/>
                </a:lnTo>
                <a:lnTo>
                  <a:pt x="695366" y="425136"/>
                </a:lnTo>
                <a:lnTo>
                  <a:pt x="710825" y="425136"/>
                </a:lnTo>
                <a:lnTo>
                  <a:pt x="708709" y="447787"/>
                </a:lnTo>
                <a:lnTo>
                  <a:pt x="698131" y="456363"/>
                </a:lnTo>
                <a:lnTo>
                  <a:pt x="698723" y="467364"/>
                </a:lnTo>
                <a:lnTo>
                  <a:pt x="698808" y="467364"/>
                </a:lnTo>
                <a:cubicBezTo>
                  <a:pt x="698808" y="478817"/>
                  <a:pt x="709781" y="481074"/>
                  <a:pt x="709781" y="481074"/>
                </a:cubicBezTo>
                <a:lnTo>
                  <a:pt x="709781" y="493683"/>
                </a:lnTo>
                <a:lnTo>
                  <a:pt x="701234" y="493683"/>
                </a:lnTo>
                <a:cubicBezTo>
                  <a:pt x="701601" y="536222"/>
                  <a:pt x="722729" y="597689"/>
                  <a:pt x="722786" y="643895"/>
                </a:cubicBezTo>
                <a:lnTo>
                  <a:pt x="667694" y="643895"/>
                </a:lnTo>
                <a:lnTo>
                  <a:pt x="612602" y="643895"/>
                </a:lnTo>
                <a:cubicBezTo>
                  <a:pt x="612602" y="597717"/>
                  <a:pt x="633730" y="536222"/>
                  <a:pt x="634097" y="493683"/>
                </a:cubicBezTo>
                <a:lnTo>
                  <a:pt x="625549" y="493683"/>
                </a:lnTo>
                <a:lnTo>
                  <a:pt x="625549" y="481074"/>
                </a:lnTo>
                <a:cubicBezTo>
                  <a:pt x="625549" y="481074"/>
                  <a:pt x="636551" y="478817"/>
                  <a:pt x="636551" y="467364"/>
                </a:cubicBezTo>
                <a:lnTo>
                  <a:pt x="636607" y="467364"/>
                </a:lnTo>
                <a:lnTo>
                  <a:pt x="637228" y="456363"/>
                </a:lnTo>
                <a:lnTo>
                  <a:pt x="626650" y="447787"/>
                </a:lnTo>
                <a:close/>
                <a:moveTo>
                  <a:pt x="279370" y="425136"/>
                </a:moveTo>
                <a:lnTo>
                  <a:pt x="294829" y="425136"/>
                </a:lnTo>
                <a:lnTo>
                  <a:pt x="296832" y="441186"/>
                </a:lnTo>
                <a:lnTo>
                  <a:pt x="311782" y="441186"/>
                </a:lnTo>
                <a:lnTo>
                  <a:pt x="313983" y="425136"/>
                </a:lnTo>
                <a:lnTo>
                  <a:pt x="322502" y="425136"/>
                </a:lnTo>
                <a:lnTo>
                  <a:pt x="331049" y="425136"/>
                </a:lnTo>
                <a:lnTo>
                  <a:pt x="333249" y="441186"/>
                </a:lnTo>
                <a:lnTo>
                  <a:pt x="348200" y="441186"/>
                </a:lnTo>
                <a:lnTo>
                  <a:pt x="350203" y="425136"/>
                </a:lnTo>
                <a:lnTo>
                  <a:pt x="365661" y="425136"/>
                </a:lnTo>
                <a:lnTo>
                  <a:pt x="363546" y="447787"/>
                </a:lnTo>
                <a:lnTo>
                  <a:pt x="352967" y="456363"/>
                </a:lnTo>
                <a:lnTo>
                  <a:pt x="353588" y="467364"/>
                </a:lnTo>
                <a:lnTo>
                  <a:pt x="353644" y="467364"/>
                </a:lnTo>
                <a:cubicBezTo>
                  <a:pt x="353644" y="478817"/>
                  <a:pt x="364646" y="481074"/>
                  <a:pt x="364646" y="481074"/>
                </a:cubicBezTo>
                <a:lnTo>
                  <a:pt x="364646" y="493683"/>
                </a:lnTo>
                <a:lnTo>
                  <a:pt x="356098" y="493683"/>
                </a:lnTo>
                <a:cubicBezTo>
                  <a:pt x="356465" y="536222"/>
                  <a:pt x="377594" y="597689"/>
                  <a:pt x="377566" y="643895"/>
                </a:cubicBezTo>
                <a:lnTo>
                  <a:pt x="322474" y="643895"/>
                </a:lnTo>
                <a:lnTo>
                  <a:pt x="267410" y="643895"/>
                </a:lnTo>
                <a:cubicBezTo>
                  <a:pt x="267410" y="597717"/>
                  <a:pt x="288538" y="536222"/>
                  <a:pt x="288905" y="493683"/>
                </a:cubicBezTo>
                <a:lnTo>
                  <a:pt x="280358" y="493683"/>
                </a:lnTo>
                <a:lnTo>
                  <a:pt x="280358" y="481074"/>
                </a:lnTo>
                <a:cubicBezTo>
                  <a:pt x="280358" y="481074"/>
                  <a:pt x="291359" y="478817"/>
                  <a:pt x="291359" y="467364"/>
                </a:cubicBezTo>
                <a:lnTo>
                  <a:pt x="291416" y="467364"/>
                </a:lnTo>
                <a:lnTo>
                  <a:pt x="292036" y="456363"/>
                </a:lnTo>
                <a:lnTo>
                  <a:pt x="281458" y="447787"/>
                </a:lnTo>
                <a:close/>
                <a:moveTo>
                  <a:pt x="1008795" y="375686"/>
                </a:moveTo>
                <a:lnTo>
                  <a:pt x="1014380" y="401468"/>
                </a:lnTo>
                <a:lnTo>
                  <a:pt x="983125" y="442258"/>
                </a:lnTo>
                <a:lnTo>
                  <a:pt x="1021433" y="433937"/>
                </a:lnTo>
                <a:lnTo>
                  <a:pt x="1025918" y="454642"/>
                </a:lnTo>
                <a:lnTo>
                  <a:pt x="939147" y="473486"/>
                </a:lnTo>
                <a:lnTo>
                  <a:pt x="934662" y="452780"/>
                </a:lnTo>
                <a:lnTo>
                  <a:pt x="968146" y="445503"/>
                </a:lnTo>
                <a:cubicBezTo>
                  <a:pt x="958358" y="434501"/>
                  <a:pt x="941602" y="423641"/>
                  <a:pt x="927695" y="420679"/>
                </a:cubicBezTo>
                <a:lnTo>
                  <a:pt x="922927" y="398732"/>
                </a:lnTo>
                <a:cubicBezTo>
                  <a:pt x="939712" y="401327"/>
                  <a:pt x="959542" y="414275"/>
                  <a:pt x="970967" y="425700"/>
                </a:cubicBezTo>
                <a:close/>
                <a:moveTo>
                  <a:pt x="667637" y="368492"/>
                </a:moveTo>
                <a:cubicBezTo>
                  <a:pt x="686396" y="368492"/>
                  <a:pt x="701996" y="381750"/>
                  <a:pt x="701996" y="402964"/>
                </a:cubicBezTo>
                <a:lnTo>
                  <a:pt x="701996" y="410354"/>
                </a:lnTo>
                <a:lnTo>
                  <a:pt x="633279" y="410354"/>
                </a:lnTo>
                <a:lnTo>
                  <a:pt x="633279" y="402964"/>
                </a:lnTo>
                <a:cubicBezTo>
                  <a:pt x="633279" y="381750"/>
                  <a:pt x="648878" y="368492"/>
                  <a:pt x="667637" y="368492"/>
                </a:cubicBezTo>
                <a:close/>
                <a:moveTo>
                  <a:pt x="322530" y="368492"/>
                </a:moveTo>
                <a:cubicBezTo>
                  <a:pt x="341289" y="368492"/>
                  <a:pt x="356888" y="381750"/>
                  <a:pt x="356888" y="402964"/>
                </a:cubicBezTo>
                <a:lnTo>
                  <a:pt x="356888" y="410354"/>
                </a:lnTo>
                <a:lnTo>
                  <a:pt x="288172" y="410354"/>
                </a:lnTo>
                <a:lnTo>
                  <a:pt x="288172" y="402964"/>
                </a:lnTo>
                <a:cubicBezTo>
                  <a:pt x="288172" y="381750"/>
                  <a:pt x="303771" y="368492"/>
                  <a:pt x="322530" y="368492"/>
                </a:cubicBezTo>
                <a:close/>
                <a:moveTo>
                  <a:pt x="430767" y="356673"/>
                </a:moveTo>
                <a:lnTo>
                  <a:pt x="454011" y="356673"/>
                </a:lnTo>
                <a:lnTo>
                  <a:pt x="456381" y="374501"/>
                </a:lnTo>
                <a:lnTo>
                  <a:pt x="476889" y="374501"/>
                </a:lnTo>
                <a:lnTo>
                  <a:pt x="479258" y="356673"/>
                </a:lnTo>
                <a:lnTo>
                  <a:pt x="510937" y="356673"/>
                </a:lnTo>
                <a:lnTo>
                  <a:pt x="513306" y="374501"/>
                </a:lnTo>
                <a:lnTo>
                  <a:pt x="533814" y="374501"/>
                </a:lnTo>
                <a:lnTo>
                  <a:pt x="536212" y="356673"/>
                </a:lnTo>
                <a:lnTo>
                  <a:pt x="559428" y="356673"/>
                </a:lnTo>
                <a:lnTo>
                  <a:pt x="557905" y="385079"/>
                </a:lnTo>
                <a:cubicBezTo>
                  <a:pt x="557905" y="385079"/>
                  <a:pt x="545662" y="389988"/>
                  <a:pt x="545662" y="402738"/>
                </a:cubicBezTo>
                <a:cubicBezTo>
                  <a:pt x="545662" y="411567"/>
                  <a:pt x="549132" y="438168"/>
                  <a:pt x="549132" y="438168"/>
                </a:cubicBezTo>
                <a:lnTo>
                  <a:pt x="441063" y="438168"/>
                </a:lnTo>
                <a:cubicBezTo>
                  <a:pt x="441063" y="438168"/>
                  <a:pt x="444533" y="411567"/>
                  <a:pt x="444533" y="402738"/>
                </a:cubicBezTo>
                <a:cubicBezTo>
                  <a:pt x="444533" y="389988"/>
                  <a:pt x="432291" y="385079"/>
                  <a:pt x="432291" y="385079"/>
                </a:cubicBezTo>
                <a:close/>
                <a:moveTo>
                  <a:pt x="938664" y="280167"/>
                </a:moveTo>
                <a:cubicBezTo>
                  <a:pt x="931707" y="277963"/>
                  <a:pt x="923858" y="278436"/>
                  <a:pt x="916665" y="282201"/>
                </a:cubicBezTo>
                <a:cubicBezTo>
                  <a:pt x="902278" y="289705"/>
                  <a:pt x="897201" y="306884"/>
                  <a:pt x="904479" y="320791"/>
                </a:cubicBezTo>
                <a:cubicBezTo>
                  <a:pt x="911672" y="334529"/>
                  <a:pt x="928682" y="340171"/>
                  <a:pt x="943068" y="332639"/>
                </a:cubicBezTo>
                <a:cubicBezTo>
                  <a:pt x="957455" y="325107"/>
                  <a:pt x="962532" y="307928"/>
                  <a:pt x="955311" y="294190"/>
                </a:cubicBezTo>
                <a:cubicBezTo>
                  <a:pt x="951686" y="287251"/>
                  <a:pt x="945621" y="282371"/>
                  <a:pt x="938664" y="280167"/>
                </a:cubicBezTo>
                <a:close/>
                <a:moveTo>
                  <a:pt x="926006" y="258348"/>
                </a:moveTo>
                <a:cubicBezTo>
                  <a:pt x="944974" y="256926"/>
                  <a:pt x="963089" y="267314"/>
                  <a:pt x="972462" y="285192"/>
                </a:cubicBezTo>
                <a:cubicBezTo>
                  <a:pt x="984958" y="309028"/>
                  <a:pt x="977596" y="338055"/>
                  <a:pt x="952716" y="351116"/>
                </a:cubicBezTo>
                <a:cubicBezTo>
                  <a:pt x="927836" y="364148"/>
                  <a:pt x="899796" y="353626"/>
                  <a:pt x="887300" y="329790"/>
                </a:cubicBezTo>
                <a:cubicBezTo>
                  <a:pt x="874831" y="305953"/>
                  <a:pt x="882165" y="276870"/>
                  <a:pt x="907046" y="263866"/>
                </a:cubicBezTo>
                <a:cubicBezTo>
                  <a:pt x="913266" y="260608"/>
                  <a:pt x="919683" y="258822"/>
                  <a:pt x="926006" y="258348"/>
                </a:cubicBezTo>
                <a:close/>
                <a:moveTo>
                  <a:pt x="620980" y="249367"/>
                </a:moveTo>
                <a:cubicBezTo>
                  <a:pt x="638130" y="250326"/>
                  <a:pt x="652179" y="264486"/>
                  <a:pt x="652940" y="281637"/>
                </a:cubicBezTo>
                <a:cubicBezTo>
                  <a:pt x="653843" y="301130"/>
                  <a:pt x="638328" y="317209"/>
                  <a:pt x="619033" y="317209"/>
                </a:cubicBezTo>
                <a:cubicBezTo>
                  <a:pt x="610373" y="317209"/>
                  <a:pt x="602475" y="313965"/>
                  <a:pt x="596466" y="308605"/>
                </a:cubicBezTo>
                <a:cubicBezTo>
                  <a:pt x="596043" y="308210"/>
                  <a:pt x="596410" y="307477"/>
                  <a:pt x="596974" y="307646"/>
                </a:cubicBezTo>
                <a:cubicBezTo>
                  <a:pt x="599202" y="308295"/>
                  <a:pt x="601544" y="308633"/>
                  <a:pt x="603970" y="308633"/>
                </a:cubicBezTo>
                <a:cubicBezTo>
                  <a:pt x="619400" y="308633"/>
                  <a:pt x="631614" y="294867"/>
                  <a:pt x="629019" y="278957"/>
                </a:cubicBezTo>
                <a:cubicBezTo>
                  <a:pt x="627411" y="269084"/>
                  <a:pt x="619795" y="260932"/>
                  <a:pt x="610063" y="258591"/>
                </a:cubicBezTo>
                <a:cubicBezTo>
                  <a:pt x="605465" y="257491"/>
                  <a:pt x="601036" y="257688"/>
                  <a:pt x="597002" y="258845"/>
                </a:cubicBezTo>
                <a:cubicBezTo>
                  <a:pt x="596410" y="259042"/>
                  <a:pt x="596015" y="258309"/>
                  <a:pt x="596466" y="257914"/>
                </a:cubicBezTo>
                <a:cubicBezTo>
                  <a:pt x="602926" y="252187"/>
                  <a:pt x="611558" y="248859"/>
                  <a:pt x="620980" y="249367"/>
                </a:cubicBezTo>
                <a:close/>
                <a:moveTo>
                  <a:pt x="495084" y="243273"/>
                </a:moveTo>
                <a:cubicBezTo>
                  <a:pt x="495084" y="243273"/>
                  <a:pt x="547326" y="322963"/>
                  <a:pt x="547326" y="335065"/>
                </a:cubicBezTo>
                <a:lnTo>
                  <a:pt x="547326" y="340086"/>
                </a:lnTo>
                <a:lnTo>
                  <a:pt x="442812" y="340086"/>
                </a:lnTo>
                <a:lnTo>
                  <a:pt x="442812" y="335065"/>
                </a:lnTo>
                <a:cubicBezTo>
                  <a:pt x="442812" y="322963"/>
                  <a:pt x="495084" y="243273"/>
                  <a:pt x="495084" y="243273"/>
                </a:cubicBezTo>
                <a:close/>
                <a:moveTo>
                  <a:pt x="367015" y="242709"/>
                </a:moveTo>
                <a:lnTo>
                  <a:pt x="375196" y="269084"/>
                </a:lnTo>
                <a:lnTo>
                  <a:pt x="402135" y="262991"/>
                </a:lnTo>
                <a:lnTo>
                  <a:pt x="383376" y="283273"/>
                </a:lnTo>
                <a:lnTo>
                  <a:pt x="402135" y="303556"/>
                </a:lnTo>
                <a:lnTo>
                  <a:pt x="375196" y="297462"/>
                </a:lnTo>
                <a:lnTo>
                  <a:pt x="367015" y="323838"/>
                </a:lnTo>
                <a:lnTo>
                  <a:pt x="358835" y="297462"/>
                </a:lnTo>
                <a:lnTo>
                  <a:pt x="331895" y="303556"/>
                </a:lnTo>
                <a:lnTo>
                  <a:pt x="350654" y="283273"/>
                </a:lnTo>
                <a:lnTo>
                  <a:pt x="331895" y="262991"/>
                </a:lnTo>
                <a:lnTo>
                  <a:pt x="358835" y="269084"/>
                </a:lnTo>
                <a:close/>
                <a:moveTo>
                  <a:pt x="495084" y="198111"/>
                </a:moveTo>
                <a:cubicBezTo>
                  <a:pt x="504675" y="198111"/>
                  <a:pt x="512432" y="205868"/>
                  <a:pt x="512432" y="215459"/>
                </a:cubicBezTo>
                <a:cubicBezTo>
                  <a:pt x="512432" y="225022"/>
                  <a:pt x="504646" y="232808"/>
                  <a:pt x="495084" y="232808"/>
                </a:cubicBezTo>
                <a:cubicBezTo>
                  <a:pt x="485492" y="232808"/>
                  <a:pt x="477735" y="225051"/>
                  <a:pt x="477735" y="215459"/>
                </a:cubicBezTo>
                <a:cubicBezTo>
                  <a:pt x="477735" y="205868"/>
                  <a:pt x="485492" y="198111"/>
                  <a:pt x="495084" y="198111"/>
                </a:cubicBezTo>
                <a:close/>
                <a:moveTo>
                  <a:pt x="825973" y="112243"/>
                </a:moveTo>
                <a:lnTo>
                  <a:pt x="842109" y="125417"/>
                </a:lnTo>
                <a:lnTo>
                  <a:pt x="808202" y="172780"/>
                </a:lnTo>
                <a:lnTo>
                  <a:pt x="864253" y="148548"/>
                </a:lnTo>
                <a:lnTo>
                  <a:pt x="873590" y="157687"/>
                </a:lnTo>
                <a:lnTo>
                  <a:pt x="850430" y="214162"/>
                </a:lnTo>
                <a:lnTo>
                  <a:pt x="897088" y="179239"/>
                </a:lnTo>
                <a:lnTo>
                  <a:pt x="910741" y="195290"/>
                </a:lnTo>
                <a:lnTo>
                  <a:pt x="838329" y="246207"/>
                </a:lnTo>
                <a:lnTo>
                  <a:pt x="823576" y="231708"/>
                </a:lnTo>
                <a:lnTo>
                  <a:pt x="845832" y="176757"/>
                </a:lnTo>
                <a:lnTo>
                  <a:pt x="790881" y="199634"/>
                </a:lnTo>
                <a:lnTo>
                  <a:pt x="775846" y="184881"/>
                </a:lnTo>
                <a:close/>
                <a:moveTo>
                  <a:pt x="295985" y="37095"/>
                </a:moveTo>
                <a:lnTo>
                  <a:pt x="333870" y="117405"/>
                </a:lnTo>
                <a:lnTo>
                  <a:pt x="273193" y="146037"/>
                </a:lnTo>
                <a:lnTo>
                  <a:pt x="265661" y="130099"/>
                </a:lnTo>
                <a:lnTo>
                  <a:pt x="307184" y="110494"/>
                </a:lnTo>
                <a:lnTo>
                  <a:pt x="299822" y="94895"/>
                </a:lnTo>
                <a:lnTo>
                  <a:pt x="265153" y="111256"/>
                </a:lnTo>
                <a:lnTo>
                  <a:pt x="257649" y="95318"/>
                </a:lnTo>
                <a:lnTo>
                  <a:pt x="292290" y="78957"/>
                </a:lnTo>
                <a:lnTo>
                  <a:pt x="284335" y="62088"/>
                </a:lnTo>
                <a:lnTo>
                  <a:pt x="242812" y="81693"/>
                </a:lnTo>
                <a:lnTo>
                  <a:pt x="235280" y="65727"/>
                </a:lnTo>
                <a:close/>
                <a:moveTo>
                  <a:pt x="666311" y="26037"/>
                </a:moveTo>
                <a:lnTo>
                  <a:pt x="685944" y="33061"/>
                </a:lnTo>
                <a:lnTo>
                  <a:pt x="669809" y="89450"/>
                </a:lnTo>
                <a:lnTo>
                  <a:pt x="714464" y="47786"/>
                </a:lnTo>
                <a:lnTo>
                  <a:pt x="726340" y="53287"/>
                </a:lnTo>
                <a:lnTo>
                  <a:pt x="723491" y="114274"/>
                </a:lnTo>
                <a:lnTo>
                  <a:pt x="755790" y="65586"/>
                </a:lnTo>
                <a:lnTo>
                  <a:pt x="774013" y="76192"/>
                </a:lnTo>
                <a:lnTo>
                  <a:pt x="722898" y="148520"/>
                </a:lnTo>
                <a:lnTo>
                  <a:pt x="704139" y="139831"/>
                </a:lnTo>
                <a:lnTo>
                  <a:pt x="706650" y="80593"/>
                </a:lnTo>
                <a:lnTo>
                  <a:pt x="662559" y="120593"/>
                </a:lnTo>
                <a:lnTo>
                  <a:pt x="643434" y="111764"/>
                </a:lnTo>
                <a:close/>
                <a:moveTo>
                  <a:pt x="561487" y="1044"/>
                </a:moveTo>
                <a:cubicBezTo>
                  <a:pt x="587975" y="4344"/>
                  <a:pt x="600218" y="21975"/>
                  <a:pt x="597200" y="46178"/>
                </a:cubicBezTo>
                <a:lnTo>
                  <a:pt x="590316" y="97180"/>
                </a:lnTo>
                <a:lnTo>
                  <a:pt x="569414" y="94331"/>
                </a:lnTo>
                <a:lnTo>
                  <a:pt x="575225" y="47899"/>
                </a:lnTo>
                <a:cubicBezTo>
                  <a:pt x="577143" y="32553"/>
                  <a:pt x="573814" y="22285"/>
                  <a:pt x="559090" y="20423"/>
                </a:cubicBezTo>
                <a:cubicBezTo>
                  <a:pt x="544110" y="18562"/>
                  <a:pt x="538328" y="27927"/>
                  <a:pt x="536438" y="43019"/>
                </a:cubicBezTo>
                <a:lnTo>
                  <a:pt x="530627" y="89450"/>
                </a:lnTo>
                <a:lnTo>
                  <a:pt x="509696" y="87081"/>
                </a:lnTo>
                <a:lnTo>
                  <a:pt x="515535" y="36333"/>
                </a:lnTo>
                <a:cubicBezTo>
                  <a:pt x="518582" y="11904"/>
                  <a:pt x="534942" y="-2285"/>
                  <a:pt x="561487" y="1044"/>
                </a:cubicBezTo>
                <a:close/>
                <a:moveTo>
                  <a:pt x="448793" y="0"/>
                </a:moveTo>
                <a:lnTo>
                  <a:pt x="462192" y="87843"/>
                </a:lnTo>
                <a:lnTo>
                  <a:pt x="443433" y="90945"/>
                </a:lnTo>
                <a:lnTo>
                  <a:pt x="389300" y="45501"/>
                </a:lnTo>
                <a:lnTo>
                  <a:pt x="399371" y="98449"/>
                </a:lnTo>
                <a:lnTo>
                  <a:pt x="378948" y="101891"/>
                </a:lnTo>
                <a:lnTo>
                  <a:pt x="362671" y="14612"/>
                </a:lnTo>
                <a:lnTo>
                  <a:pt x="382982" y="11171"/>
                </a:lnTo>
                <a:lnTo>
                  <a:pt x="383405" y="13286"/>
                </a:lnTo>
                <a:cubicBezTo>
                  <a:pt x="383912" y="16305"/>
                  <a:pt x="386508" y="20085"/>
                  <a:pt x="390400" y="23131"/>
                </a:cubicBezTo>
                <a:lnTo>
                  <a:pt x="437848" y="63216"/>
                </a:lnTo>
                <a:lnTo>
                  <a:pt x="428144" y="349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 marL="201812" indent="0">
              <a:buNone/>
              <a:defRPr sz="100"/>
            </a:lvl2pPr>
            <a:lvl3pPr marL="447675" indent="0">
              <a:buNone/>
              <a:defRPr sz="100"/>
            </a:lvl3pPr>
            <a:lvl4pPr>
              <a:buNone/>
              <a:defRPr sz="100"/>
            </a:lvl4pPr>
            <a:lvl5pPr>
              <a:buNone/>
              <a:defRPr sz="100"/>
            </a:lvl5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12" name="Date_GeneralDate">
            <a:extLst>
              <a:ext uri="{FF2B5EF4-FFF2-40B4-BE49-F238E27FC236}">
                <a16:creationId xmlns:a16="http://schemas.microsoft.com/office/drawing/2014/main" id="{ED397024-840C-483C-9221-D7196DFC94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 dirty="0"/>
          </a:p>
        </p:txBody>
      </p:sp>
      <p:sp>
        <p:nvSpPr>
          <p:cNvPr id="15" name="FLD_PresentationTitle">
            <a:extLst>
              <a:ext uri="{FF2B5EF4-FFF2-40B4-BE49-F238E27FC236}">
                <a16:creationId xmlns:a16="http://schemas.microsoft.com/office/drawing/2014/main" id="{E3294628-B382-4444-8C1E-34B1C37B8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8A2E041-3E38-4FB1-98E1-405CB20FA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381490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ørk/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0CBCA9-7183-4B91-A84F-18C0F7795F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5" name="Graphic 7">
            <a:extLst>
              <a:ext uri="{FF2B5EF4-FFF2-40B4-BE49-F238E27FC236}">
                <a16:creationId xmlns:a16="http://schemas.microsoft.com/office/drawing/2014/main" id="{A2506A83-7F56-4B42-B699-2119B672DFA1}"/>
              </a:ext>
            </a:extLst>
          </p:cNvPr>
          <p:cNvSpPr/>
          <p:nvPr/>
        </p:nvSpPr>
        <p:spPr>
          <a:xfrm>
            <a:off x="10442659" y="5068883"/>
            <a:ext cx="1026802" cy="1069115"/>
          </a:xfrm>
          <a:custGeom>
            <a:avLst/>
            <a:gdLst>
              <a:gd name="connsiteX0" fmla="*/ 1894258 w 2964740"/>
              <a:gd name="connsiteY0" fmla="*/ 2907646 h 3086914"/>
              <a:gd name="connsiteX1" fmla="*/ 1781451 w 2964740"/>
              <a:gd name="connsiteY1" fmla="*/ 2940795 h 3086914"/>
              <a:gd name="connsiteX2" fmla="*/ 1810447 w 2964740"/>
              <a:gd name="connsiteY2" fmla="*/ 3043421 h 3086914"/>
              <a:gd name="connsiteX3" fmla="*/ 1750745 w 2964740"/>
              <a:gd name="connsiteY3" fmla="*/ 3061014 h 3086914"/>
              <a:gd name="connsiteX4" fmla="*/ 1682328 w 2964740"/>
              <a:gd name="connsiteY4" fmla="*/ 2813898 h 3086914"/>
              <a:gd name="connsiteX5" fmla="*/ 1740727 w 2964740"/>
              <a:gd name="connsiteY5" fmla="*/ 2796712 h 3086914"/>
              <a:gd name="connsiteX6" fmla="*/ 1767767 w 2964740"/>
              <a:gd name="connsiteY6" fmla="*/ 2892170 h 3086914"/>
              <a:gd name="connsiteX7" fmla="*/ 1879515 w 2964740"/>
              <a:gd name="connsiteY7" fmla="*/ 2859347 h 3086914"/>
              <a:gd name="connsiteX8" fmla="*/ 1850357 w 2964740"/>
              <a:gd name="connsiteY8" fmla="*/ 2764458 h 3086914"/>
              <a:gd name="connsiteX9" fmla="*/ 1908430 w 2964740"/>
              <a:gd name="connsiteY9" fmla="*/ 2747354 h 3086914"/>
              <a:gd name="connsiteX10" fmla="*/ 1984992 w 2964740"/>
              <a:gd name="connsiteY10" fmla="*/ 2992108 h 3086914"/>
              <a:gd name="connsiteX11" fmla="*/ 1925616 w 2964740"/>
              <a:gd name="connsiteY11" fmla="*/ 3009619 h 3086914"/>
              <a:gd name="connsiteX12" fmla="*/ 1894258 w 2964740"/>
              <a:gd name="connsiteY12" fmla="*/ 2907646 h 3086914"/>
              <a:gd name="connsiteX13" fmla="*/ 2725688 w 2964740"/>
              <a:gd name="connsiteY13" fmla="*/ 960446 h 3086914"/>
              <a:gd name="connsiteX14" fmla="*/ 2614266 w 2964740"/>
              <a:gd name="connsiteY14" fmla="*/ 926237 h 3086914"/>
              <a:gd name="connsiteX15" fmla="*/ 2649452 w 2964740"/>
              <a:gd name="connsiteY15" fmla="*/ 814815 h 3086914"/>
              <a:gd name="connsiteX16" fmla="*/ 2761037 w 2964740"/>
              <a:gd name="connsiteY16" fmla="*/ 849431 h 3086914"/>
              <a:gd name="connsiteX17" fmla="*/ 2725688 w 2964740"/>
              <a:gd name="connsiteY17" fmla="*/ 960446 h 3086914"/>
              <a:gd name="connsiteX18" fmla="*/ 2810558 w 2964740"/>
              <a:gd name="connsiteY18" fmla="*/ 823449 h 3086914"/>
              <a:gd name="connsiteX19" fmla="*/ 2621678 w 2964740"/>
              <a:gd name="connsiteY19" fmla="*/ 761873 h 3086914"/>
              <a:gd name="connsiteX20" fmla="*/ 2564664 w 2964740"/>
              <a:gd name="connsiteY20" fmla="*/ 952220 h 3086914"/>
              <a:gd name="connsiteX21" fmla="*/ 2753544 w 2964740"/>
              <a:gd name="connsiteY21" fmla="*/ 1013795 h 3086914"/>
              <a:gd name="connsiteX22" fmla="*/ 2810558 w 2964740"/>
              <a:gd name="connsiteY22" fmla="*/ 823449 h 3086914"/>
              <a:gd name="connsiteX23" fmla="*/ 1727043 w 2964740"/>
              <a:gd name="connsiteY23" fmla="*/ 133332 h 3086914"/>
              <a:gd name="connsiteX24" fmla="*/ 1707169 w 2964740"/>
              <a:gd name="connsiteY24" fmla="*/ 280592 h 3086914"/>
              <a:gd name="connsiteX25" fmla="*/ 1646816 w 2964740"/>
              <a:gd name="connsiteY25" fmla="*/ 272365 h 3086914"/>
              <a:gd name="connsiteX26" fmla="*/ 1663594 w 2964740"/>
              <a:gd name="connsiteY26" fmla="*/ 138300 h 3086914"/>
              <a:gd name="connsiteX27" fmla="*/ 1617006 w 2964740"/>
              <a:gd name="connsiteY27" fmla="*/ 58969 h 3086914"/>
              <a:gd name="connsiteX28" fmla="*/ 1551602 w 2964740"/>
              <a:gd name="connsiteY28" fmla="*/ 124210 h 3086914"/>
              <a:gd name="connsiteX29" fmla="*/ 1534824 w 2964740"/>
              <a:gd name="connsiteY29" fmla="*/ 258274 h 3086914"/>
              <a:gd name="connsiteX30" fmla="*/ 1474389 w 2964740"/>
              <a:gd name="connsiteY30" fmla="*/ 251433 h 3086914"/>
              <a:gd name="connsiteX31" fmla="*/ 1491249 w 2964740"/>
              <a:gd name="connsiteY31" fmla="*/ 104906 h 3086914"/>
              <a:gd name="connsiteX32" fmla="*/ 1623929 w 2964740"/>
              <a:gd name="connsiteY32" fmla="*/ 3014 h 3086914"/>
              <a:gd name="connsiteX33" fmla="*/ 1727043 w 2964740"/>
              <a:gd name="connsiteY33" fmla="*/ 133332 h 3086914"/>
              <a:gd name="connsiteX34" fmla="*/ 1289662 w 2964740"/>
              <a:gd name="connsiteY34" fmla="*/ 2830106 h 3086914"/>
              <a:gd name="connsiteX35" fmla="*/ 1344477 w 2964740"/>
              <a:gd name="connsiteY35" fmla="*/ 2831165 h 3086914"/>
              <a:gd name="connsiteX36" fmla="*/ 1474226 w 2964740"/>
              <a:gd name="connsiteY36" fmla="*/ 2988687 h 3086914"/>
              <a:gd name="connsiteX37" fmla="*/ 1473574 w 2964740"/>
              <a:gd name="connsiteY37" fmla="*/ 2833038 h 3086914"/>
              <a:gd name="connsiteX38" fmla="*/ 1533357 w 2964740"/>
              <a:gd name="connsiteY38" fmla="*/ 2834016 h 3086914"/>
              <a:gd name="connsiteX39" fmla="*/ 1533439 w 2964740"/>
              <a:gd name="connsiteY39" fmla="*/ 3090336 h 3086914"/>
              <a:gd name="connsiteX40" fmla="*/ 1473981 w 2964740"/>
              <a:gd name="connsiteY40" fmla="*/ 3089440 h 3086914"/>
              <a:gd name="connsiteX41" fmla="*/ 1473900 w 2964740"/>
              <a:gd name="connsiteY41" fmla="*/ 3083250 h 3086914"/>
              <a:gd name="connsiteX42" fmla="*/ 1459239 w 2964740"/>
              <a:gd name="connsiteY42" fmla="*/ 3051647 h 3086914"/>
              <a:gd name="connsiteX43" fmla="*/ 1345699 w 2964740"/>
              <a:gd name="connsiteY43" fmla="*/ 2912858 h 3086914"/>
              <a:gd name="connsiteX44" fmla="*/ 1341708 w 2964740"/>
              <a:gd name="connsiteY44" fmla="*/ 3087485 h 3086914"/>
              <a:gd name="connsiteX45" fmla="*/ 1281273 w 2964740"/>
              <a:gd name="connsiteY45" fmla="*/ 3086507 h 3086914"/>
              <a:gd name="connsiteX46" fmla="*/ 1289662 w 2964740"/>
              <a:gd name="connsiteY46" fmla="*/ 2830106 h 3086914"/>
              <a:gd name="connsiteX47" fmla="*/ 1926593 w 2964740"/>
              <a:gd name="connsiteY47" fmla="*/ 75177 h 3086914"/>
              <a:gd name="connsiteX48" fmla="*/ 1983281 w 2964740"/>
              <a:gd name="connsiteY48" fmla="*/ 95458 h 3086914"/>
              <a:gd name="connsiteX49" fmla="*/ 1936693 w 2964740"/>
              <a:gd name="connsiteY49" fmla="*/ 258274 h 3086914"/>
              <a:gd name="connsiteX50" fmla="*/ 2065626 w 2964740"/>
              <a:gd name="connsiteY50" fmla="*/ 137975 h 3086914"/>
              <a:gd name="connsiteX51" fmla="*/ 2099916 w 2964740"/>
              <a:gd name="connsiteY51" fmla="*/ 153857 h 3086914"/>
              <a:gd name="connsiteX52" fmla="*/ 2091690 w 2964740"/>
              <a:gd name="connsiteY52" fmla="*/ 329950 h 3086914"/>
              <a:gd name="connsiteX53" fmla="*/ 2184949 w 2964740"/>
              <a:gd name="connsiteY53" fmla="*/ 189369 h 3086914"/>
              <a:gd name="connsiteX54" fmla="*/ 2237565 w 2964740"/>
              <a:gd name="connsiteY54" fmla="*/ 219994 h 3086914"/>
              <a:gd name="connsiteX55" fmla="*/ 2089979 w 2964740"/>
              <a:gd name="connsiteY55" fmla="*/ 428829 h 3086914"/>
              <a:gd name="connsiteX56" fmla="*/ 2035816 w 2964740"/>
              <a:gd name="connsiteY56" fmla="*/ 403742 h 3086914"/>
              <a:gd name="connsiteX57" fmla="*/ 2043065 w 2964740"/>
              <a:gd name="connsiteY57" fmla="*/ 232700 h 3086914"/>
              <a:gd name="connsiteX58" fmla="*/ 1915760 w 2964740"/>
              <a:gd name="connsiteY58" fmla="*/ 348194 h 3086914"/>
              <a:gd name="connsiteX59" fmla="*/ 1860538 w 2964740"/>
              <a:gd name="connsiteY59" fmla="*/ 322701 h 3086914"/>
              <a:gd name="connsiteX60" fmla="*/ 1926593 w 2964740"/>
              <a:gd name="connsiteY60" fmla="*/ 75177 h 3086914"/>
              <a:gd name="connsiteX61" fmla="*/ 2387594 w 2964740"/>
              <a:gd name="connsiteY61" fmla="*/ 324085 h 3086914"/>
              <a:gd name="connsiteX62" fmla="*/ 2434183 w 2964740"/>
              <a:gd name="connsiteY62" fmla="*/ 362122 h 3086914"/>
              <a:gd name="connsiteX63" fmla="*/ 2336281 w 2964740"/>
              <a:gd name="connsiteY63" fmla="*/ 498875 h 3086914"/>
              <a:gd name="connsiteX64" fmla="*/ 2498120 w 2964740"/>
              <a:gd name="connsiteY64" fmla="*/ 428910 h 3086914"/>
              <a:gd name="connsiteX65" fmla="*/ 2525080 w 2964740"/>
              <a:gd name="connsiteY65" fmla="*/ 455299 h 3086914"/>
              <a:gd name="connsiteX66" fmla="*/ 2458210 w 2964740"/>
              <a:gd name="connsiteY66" fmla="*/ 618360 h 3086914"/>
              <a:gd name="connsiteX67" fmla="*/ 2592927 w 2964740"/>
              <a:gd name="connsiteY67" fmla="*/ 517527 h 3086914"/>
              <a:gd name="connsiteX68" fmla="*/ 2632348 w 2964740"/>
              <a:gd name="connsiteY68" fmla="*/ 563871 h 3086914"/>
              <a:gd name="connsiteX69" fmla="*/ 2423269 w 2964740"/>
              <a:gd name="connsiteY69" fmla="*/ 710886 h 3086914"/>
              <a:gd name="connsiteX70" fmla="*/ 2380671 w 2964740"/>
              <a:gd name="connsiteY70" fmla="*/ 669021 h 3086914"/>
              <a:gd name="connsiteX71" fmla="*/ 2444934 w 2964740"/>
              <a:gd name="connsiteY71" fmla="*/ 510359 h 3086914"/>
              <a:gd name="connsiteX72" fmla="*/ 2286271 w 2964740"/>
              <a:gd name="connsiteY72" fmla="*/ 576414 h 3086914"/>
              <a:gd name="connsiteX73" fmla="*/ 2242859 w 2964740"/>
              <a:gd name="connsiteY73" fmla="*/ 533816 h 3086914"/>
              <a:gd name="connsiteX74" fmla="*/ 2387594 w 2964740"/>
              <a:gd name="connsiteY74" fmla="*/ 324085 h 3086914"/>
              <a:gd name="connsiteX75" fmla="*/ 405208 w 2964740"/>
              <a:gd name="connsiteY75" fmla="*/ 2548456 h 3086914"/>
              <a:gd name="connsiteX76" fmla="*/ 293298 w 2964740"/>
              <a:gd name="connsiteY76" fmla="*/ 2515876 h 3086914"/>
              <a:gd name="connsiteX77" fmla="*/ 287026 w 2964740"/>
              <a:gd name="connsiteY77" fmla="*/ 2500971 h 3086914"/>
              <a:gd name="connsiteX78" fmla="*/ 448458 w 2964740"/>
              <a:gd name="connsiteY78" fmla="*/ 2484355 h 3086914"/>
              <a:gd name="connsiteX79" fmla="*/ 405208 w 2964740"/>
              <a:gd name="connsiteY79" fmla="*/ 2548456 h 3086914"/>
              <a:gd name="connsiteX80" fmla="*/ 326773 w 2964740"/>
              <a:gd name="connsiteY80" fmla="*/ 2403884 h 3086914"/>
              <a:gd name="connsiteX81" fmla="*/ 438847 w 2964740"/>
              <a:gd name="connsiteY81" fmla="*/ 2436870 h 3086914"/>
              <a:gd name="connsiteX82" fmla="*/ 444548 w 2964740"/>
              <a:gd name="connsiteY82" fmla="*/ 2450228 h 3086914"/>
              <a:gd name="connsiteX83" fmla="*/ 283687 w 2964740"/>
              <a:gd name="connsiteY83" fmla="*/ 2466925 h 3086914"/>
              <a:gd name="connsiteX84" fmla="*/ 326773 w 2964740"/>
              <a:gd name="connsiteY84" fmla="*/ 2403884 h 3086914"/>
              <a:gd name="connsiteX85" fmla="*/ 541147 w 2964740"/>
              <a:gd name="connsiteY85" fmla="*/ 2474826 h 3086914"/>
              <a:gd name="connsiteX86" fmla="*/ 537482 w 2964740"/>
              <a:gd name="connsiteY86" fmla="*/ 2440617 h 3086914"/>
              <a:gd name="connsiteX87" fmla="*/ 501563 w 2964740"/>
              <a:gd name="connsiteY87" fmla="*/ 2444364 h 3086914"/>
              <a:gd name="connsiteX88" fmla="*/ 488042 w 2964740"/>
              <a:gd name="connsiteY88" fmla="*/ 2410237 h 3086914"/>
              <a:gd name="connsiteX89" fmla="*/ 298266 w 2964740"/>
              <a:gd name="connsiteY89" fmla="*/ 2351512 h 3086914"/>
              <a:gd name="connsiteX90" fmla="*/ 225858 w 2964740"/>
              <a:gd name="connsiteY90" fmla="*/ 2473034 h 3086914"/>
              <a:gd name="connsiteX91" fmla="*/ 189043 w 2964740"/>
              <a:gd name="connsiteY91" fmla="*/ 2476862 h 3086914"/>
              <a:gd name="connsiteX92" fmla="*/ 193767 w 2964740"/>
              <a:gd name="connsiteY92" fmla="*/ 2510663 h 3086914"/>
              <a:gd name="connsiteX93" fmla="*/ 230175 w 2964740"/>
              <a:gd name="connsiteY93" fmla="*/ 2506917 h 3086914"/>
              <a:gd name="connsiteX94" fmla="*/ 244021 w 2964740"/>
              <a:gd name="connsiteY94" fmla="*/ 2542592 h 3086914"/>
              <a:gd name="connsiteX95" fmla="*/ 433797 w 2964740"/>
              <a:gd name="connsiteY95" fmla="*/ 2601397 h 3086914"/>
              <a:gd name="connsiteX96" fmla="*/ 506205 w 2964740"/>
              <a:gd name="connsiteY96" fmla="*/ 2478491 h 3086914"/>
              <a:gd name="connsiteX97" fmla="*/ 541147 w 2964740"/>
              <a:gd name="connsiteY97" fmla="*/ 2474826 h 3086914"/>
              <a:gd name="connsiteX98" fmla="*/ 2267620 w 2964740"/>
              <a:gd name="connsiteY98" fmla="*/ 2527605 h 3086914"/>
              <a:gd name="connsiteX99" fmla="*/ 2316896 w 2964740"/>
              <a:gd name="connsiteY99" fmla="*/ 2483460 h 3086914"/>
              <a:gd name="connsiteX100" fmla="*/ 2507324 w 2964740"/>
              <a:gd name="connsiteY100" fmla="*/ 2557334 h 3086914"/>
              <a:gd name="connsiteX101" fmla="*/ 2423187 w 2964740"/>
              <a:gd name="connsiteY101" fmla="*/ 2370734 h 3086914"/>
              <a:gd name="connsiteX102" fmla="*/ 2463667 w 2964740"/>
              <a:gd name="connsiteY102" fmla="*/ 2319584 h 3086914"/>
              <a:gd name="connsiteX103" fmla="*/ 2581605 w 2964740"/>
              <a:gd name="connsiteY103" fmla="*/ 2583071 h 3086914"/>
              <a:gd name="connsiteX104" fmla="*/ 2537379 w 2964740"/>
              <a:gd name="connsiteY104" fmla="*/ 2629986 h 3086914"/>
              <a:gd name="connsiteX105" fmla="*/ 2267620 w 2964740"/>
              <a:gd name="connsiteY105" fmla="*/ 2527605 h 3086914"/>
              <a:gd name="connsiteX106" fmla="*/ 1337229 w 2964740"/>
              <a:gd name="connsiteY106" fmla="*/ 253632 h 3086914"/>
              <a:gd name="connsiteX107" fmla="*/ 1283065 w 2964740"/>
              <a:gd name="connsiteY107" fmla="*/ 262591 h 3086914"/>
              <a:gd name="connsiteX108" fmla="*/ 1126764 w 2964740"/>
              <a:gd name="connsiteY108" fmla="*/ 131377 h 3086914"/>
              <a:gd name="connsiteX109" fmla="*/ 1155842 w 2964740"/>
              <a:gd name="connsiteY109" fmla="*/ 284257 h 3086914"/>
              <a:gd name="connsiteX110" fmla="*/ 1096873 w 2964740"/>
              <a:gd name="connsiteY110" fmla="*/ 294194 h 3086914"/>
              <a:gd name="connsiteX111" fmla="*/ 1049877 w 2964740"/>
              <a:gd name="connsiteY111" fmla="*/ 42190 h 3086914"/>
              <a:gd name="connsiteX112" fmla="*/ 1108520 w 2964740"/>
              <a:gd name="connsiteY112" fmla="*/ 32254 h 3086914"/>
              <a:gd name="connsiteX113" fmla="*/ 1109742 w 2964740"/>
              <a:gd name="connsiteY113" fmla="*/ 38362 h 3086914"/>
              <a:gd name="connsiteX114" fmla="*/ 1129941 w 2964740"/>
              <a:gd name="connsiteY114" fmla="*/ 66788 h 3086914"/>
              <a:gd name="connsiteX115" fmla="*/ 1266938 w 2964740"/>
              <a:gd name="connsiteY115" fmla="*/ 182527 h 3086914"/>
              <a:gd name="connsiteX116" fmla="*/ 1238920 w 2964740"/>
              <a:gd name="connsiteY116" fmla="*/ 10100 h 3086914"/>
              <a:gd name="connsiteX117" fmla="*/ 1298540 w 2964740"/>
              <a:gd name="connsiteY117" fmla="*/ 0 h 3086914"/>
              <a:gd name="connsiteX118" fmla="*/ 1337229 w 2964740"/>
              <a:gd name="connsiteY118" fmla="*/ 253632 h 3086914"/>
              <a:gd name="connsiteX119" fmla="*/ 2523858 w 2964740"/>
              <a:gd name="connsiteY119" fmla="*/ 2233086 h 3086914"/>
              <a:gd name="connsiteX120" fmla="*/ 2548700 w 2964740"/>
              <a:gd name="connsiteY120" fmla="*/ 2184135 h 3086914"/>
              <a:gd name="connsiteX121" fmla="*/ 2747028 w 2964740"/>
              <a:gd name="connsiteY121" fmla="*/ 2135998 h 3086914"/>
              <a:gd name="connsiteX122" fmla="*/ 2606691 w 2964740"/>
              <a:gd name="connsiteY122" fmla="*/ 2068803 h 3086914"/>
              <a:gd name="connsiteX123" fmla="*/ 2633651 w 2964740"/>
              <a:gd name="connsiteY123" fmla="*/ 2015454 h 3086914"/>
              <a:gd name="connsiteX124" fmla="*/ 2864477 w 2964740"/>
              <a:gd name="connsiteY124" fmla="*/ 2127039 h 3086914"/>
              <a:gd name="connsiteX125" fmla="*/ 2837762 w 2964740"/>
              <a:gd name="connsiteY125" fmla="*/ 2180144 h 3086914"/>
              <a:gd name="connsiteX126" fmla="*/ 2832142 w 2964740"/>
              <a:gd name="connsiteY126" fmla="*/ 2177456 h 3086914"/>
              <a:gd name="connsiteX127" fmla="*/ 2797363 w 2964740"/>
              <a:gd name="connsiteY127" fmla="*/ 2176886 h 3086914"/>
              <a:gd name="connsiteX128" fmla="*/ 2622981 w 2964740"/>
              <a:gd name="connsiteY128" fmla="*/ 2218587 h 3086914"/>
              <a:gd name="connsiteX129" fmla="*/ 2778467 w 2964740"/>
              <a:gd name="connsiteY129" fmla="*/ 2298245 h 3086914"/>
              <a:gd name="connsiteX130" fmla="*/ 2751263 w 2964740"/>
              <a:gd name="connsiteY130" fmla="*/ 2352245 h 3086914"/>
              <a:gd name="connsiteX131" fmla="*/ 2523858 w 2964740"/>
              <a:gd name="connsiteY131" fmla="*/ 2233086 h 3086914"/>
              <a:gd name="connsiteX132" fmla="*/ 230989 w 2964740"/>
              <a:gd name="connsiteY132" fmla="*/ 2015454 h 3086914"/>
              <a:gd name="connsiteX133" fmla="*/ 257542 w 2964740"/>
              <a:gd name="connsiteY133" fmla="*/ 2070513 h 3086914"/>
              <a:gd name="connsiteX134" fmla="*/ 168436 w 2964740"/>
              <a:gd name="connsiteY134" fmla="*/ 2113437 h 3086914"/>
              <a:gd name="connsiteX135" fmla="*/ 298755 w 2964740"/>
              <a:gd name="connsiteY135" fmla="*/ 2155953 h 3086914"/>
              <a:gd name="connsiteX136" fmla="*/ 326936 w 2964740"/>
              <a:gd name="connsiteY136" fmla="*/ 2214352 h 3086914"/>
              <a:gd name="connsiteX137" fmla="*/ 173894 w 2964740"/>
              <a:gd name="connsiteY137" fmla="*/ 2171021 h 3086914"/>
              <a:gd name="connsiteX138" fmla="*/ 101404 w 2964740"/>
              <a:gd name="connsiteY138" fmla="*/ 2336933 h 3086914"/>
              <a:gd name="connsiteX139" fmla="*/ 68336 w 2964740"/>
              <a:gd name="connsiteY139" fmla="*/ 2268353 h 3086914"/>
              <a:gd name="connsiteX140" fmla="*/ 128608 w 2964740"/>
              <a:gd name="connsiteY140" fmla="*/ 2132740 h 3086914"/>
              <a:gd name="connsiteX141" fmla="*/ 26634 w 2964740"/>
              <a:gd name="connsiteY141" fmla="*/ 2181935 h 3086914"/>
              <a:gd name="connsiteX142" fmla="*/ 0 w 2964740"/>
              <a:gd name="connsiteY142" fmla="*/ 2126876 h 3086914"/>
              <a:gd name="connsiteX143" fmla="*/ 230989 w 2964740"/>
              <a:gd name="connsiteY143" fmla="*/ 2015454 h 3086914"/>
              <a:gd name="connsiteX144" fmla="*/ 682542 w 2964740"/>
              <a:gd name="connsiteY144" fmla="*/ 2722349 h 3086914"/>
              <a:gd name="connsiteX145" fmla="*/ 731248 w 2964740"/>
              <a:gd name="connsiteY145" fmla="*/ 2719173 h 3086914"/>
              <a:gd name="connsiteX146" fmla="*/ 714959 w 2964740"/>
              <a:gd name="connsiteY146" fmla="*/ 2674783 h 3086914"/>
              <a:gd name="connsiteX147" fmla="*/ 681972 w 2964740"/>
              <a:gd name="connsiteY147" fmla="*/ 2652303 h 3086914"/>
              <a:gd name="connsiteX148" fmla="*/ 649555 w 2964740"/>
              <a:gd name="connsiteY148" fmla="*/ 2699869 h 3086914"/>
              <a:gd name="connsiteX149" fmla="*/ 682542 w 2964740"/>
              <a:gd name="connsiteY149" fmla="*/ 2722349 h 3086914"/>
              <a:gd name="connsiteX150" fmla="*/ 635465 w 2964740"/>
              <a:gd name="connsiteY150" fmla="*/ 2819273 h 3086914"/>
              <a:gd name="connsiteX151" fmla="*/ 686207 w 2964740"/>
              <a:gd name="connsiteY151" fmla="*/ 2815771 h 3086914"/>
              <a:gd name="connsiteX152" fmla="*/ 670162 w 2964740"/>
              <a:gd name="connsiteY152" fmla="*/ 2768449 h 3086914"/>
              <a:gd name="connsiteX153" fmla="*/ 624225 w 2964740"/>
              <a:gd name="connsiteY153" fmla="*/ 2737092 h 3086914"/>
              <a:gd name="connsiteX154" fmla="*/ 589527 w 2964740"/>
              <a:gd name="connsiteY154" fmla="*/ 2787916 h 3086914"/>
              <a:gd name="connsiteX155" fmla="*/ 635465 w 2964740"/>
              <a:gd name="connsiteY155" fmla="*/ 2819273 h 3086914"/>
              <a:gd name="connsiteX156" fmla="*/ 657456 w 2964740"/>
              <a:gd name="connsiteY156" fmla="*/ 2579732 h 3086914"/>
              <a:gd name="connsiteX157" fmla="*/ 741267 w 2964740"/>
              <a:gd name="connsiteY157" fmla="*/ 2636909 h 3086914"/>
              <a:gd name="connsiteX158" fmla="*/ 786226 w 2964740"/>
              <a:gd name="connsiteY158" fmla="*/ 2746458 h 3086914"/>
              <a:gd name="connsiteX159" fmla="*/ 727420 w 2964740"/>
              <a:gd name="connsiteY159" fmla="*/ 2771544 h 3086914"/>
              <a:gd name="connsiteX160" fmla="*/ 735158 w 2964740"/>
              <a:gd name="connsiteY160" fmla="*/ 2851771 h 3086914"/>
              <a:gd name="connsiteX161" fmla="*/ 609727 w 2964740"/>
              <a:gd name="connsiteY161" fmla="*/ 2857554 h 3086914"/>
              <a:gd name="connsiteX162" fmla="*/ 512884 w 2964740"/>
              <a:gd name="connsiteY162" fmla="*/ 2791499 h 3086914"/>
              <a:gd name="connsiteX163" fmla="*/ 657456 w 2964740"/>
              <a:gd name="connsiteY163" fmla="*/ 2579732 h 3086914"/>
              <a:gd name="connsiteX164" fmla="*/ 2886469 w 2964740"/>
              <a:gd name="connsiteY164" fmla="*/ 1944105 h 3086914"/>
              <a:gd name="connsiteX165" fmla="*/ 2857961 w 2964740"/>
              <a:gd name="connsiteY165" fmla="*/ 1893688 h 3086914"/>
              <a:gd name="connsiteX166" fmla="*/ 2907564 w 2964740"/>
              <a:gd name="connsiteY166" fmla="*/ 1831786 h 3086914"/>
              <a:gd name="connsiteX167" fmla="*/ 2887446 w 2964740"/>
              <a:gd name="connsiteY167" fmla="*/ 1784465 h 3086914"/>
              <a:gd name="connsiteX168" fmla="*/ 2842568 w 2964740"/>
              <a:gd name="connsiteY168" fmla="*/ 1829262 h 3086914"/>
              <a:gd name="connsiteX169" fmla="*/ 2743933 w 2964740"/>
              <a:gd name="connsiteY169" fmla="*/ 1905091 h 3086914"/>
              <a:gd name="connsiteX170" fmla="*/ 2685941 w 2964740"/>
              <a:gd name="connsiteY170" fmla="*/ 1792039 h 3086914"/>
              <a:gd name="connsiteX171" fmla="*/ 2745318 w 2964740"/>
              <a:gd name="connsiteY171" fmla="*/ 1701468 h 3086914"/>
              <a:gd name="connsiteX172" fmla="*/ 2772603 w 2964740"/>
              <a:gd name="connsiteY172" fmla="*/ 1750501 h 3086914"/>
              <a:gd name="connsiteX173" fmla="*/ 2735544 w 2964740"/>
              <a:gd name="connsiteY173" fmla="*/ 1803687 h 3086914"/>
              <a:gd name="connsiteX174" fmla="*/ 2751019 w 2964740"/>
              <a:gd name="connsiteY174" fmla="*/ 1846366 h 3086914"/>
              <a:gd name="connsiteX175" fmla="*/ 2792558 w 2964740"/>
              <a:gd name="connsiteY175" fmla="*/ 1804094 h 3086914"/>
              <a:gd name="connsiteX176" fmla="*/ 2894125 w 2964740"/>
              <a:gd name="connsiteY176" fmla="*/ 1725333 h 3086914"/>
              <a:gd name="connsiteX177" fmla="*/ 2957736 w 2964740"/>
              <a:gd name="connsiteY177" fmla="*/ 1843597 h 3086914"/>
              <a:gd name="connsiteX178" fmla="*/ 2886469 w 2964740"/>
              <a:gd name="connsiteY178" fmla="*/ 1944105 h 3086914"/>
              <a:gd name="connsiteX179" fmla="*/ 2714367 w 2964740"/>
              <a:gd name="connsiteY179" fmla="*/ 1367120 h 3086914"/>
              <a:gd name="connsiteX180" fmla="*/ 2701417 w 2964740"/>
              <a:gd name="connsiteY180" fmla="*/ 1307337 h 3086914"/>
              <a:gd name="connsiteX181" fmla="*/ 2798096 w 2964740"/>
              <a:gd name="connsiteY181" fmla="*/ 1286323 h 3086914"/>
              <a:gd name="connsiteX182" fmla="*/ 2681299 w 2964740"/>
              <a:gd name="connsiteY182" fmla="*/ 1214648 h 3086914"/>
              <a:gd name="connsiteX183" fmla="*/ 2667534 w 2964740"/>
              <a:gd name="connsiteY183" fmla="*/ 1151281 h 3086914"/>
              <a:gd name="connsiteX184" fmla="*/ 2806241 w 2964740"/>
              <a:gd name="connsiteY184" fmla="*/ 1229146 h 3086914"/>
              <a:gd name="connsiteX185" fmla="*/ 2915464 w 2964740"/>
              <a:gd name="connsiteY185" fmla="*/ 1084737 h 3086914"/>
              <a:gd name="connsiteX186" fmla="*/ 2931591 w 2964740"/>
              <a:gd name="connsiteY186" fmla="*/ 1159181 h 3086914"/>
              <a:gd name="connsiteX187" fmla="*/ 2841346 w 2964740"/>
              <a:gd name="connsiteY187" fmla="*/ 1276956 h 3086914"/>
              <a:gd name="connsiteX188" fmla="*/ 2951954 w 2964740"/>
              <a:gd name="connsiteY188" fmla="*/ 1252929 h 3086914"/>
              <a:gd name="connsiteX189" fmla="*/ 2964904 w 2964740"/>
              <a:gd name="connsiteY189" fmla="*/ 1312713 h 3086914"/>
              <a:gd name="connsiteX190" fmla="*/ 2714367 w 2964740"/>
              <a:gd name="connsiteY190" fmla="*/ 1367120 h 3086914"/>
              <a:gd name="connsiteX191" fmla="*/ 966717 w 2964740"/>
              <a:gd name="connsiteY191" fmla="*/ 338990 h 3086914"/>
              <a:gd name="connsiteX192" fmla="*/ 791521 w 2964740"/>
              <a:gd name="connsiteY192" fmla="*/ 421661 h 3086914"/>
              <a:gd name="connsiteX193" fmla="*/ 769774 w 2964740"/>
              <a:gd name="connsiteY193" fmla="*/ 375642 h 3086914"/>
              <a:gd name="connsiteX194" fmla="*/ 889667 w 2964740"/>
              <a:gd name="connsiteY194" fmla="*/ 319036 h 3086914"/>
              <a:gd name="connsiteX195" fmla="*/ 868409 w 2964740"/>
              <a:gd name="connsiteY195" fmla="*/ 273994 h 3086914"/>
              <a:gd name="connsiteX196" fmla="*/ 768308 w 2964740"/>
              <a:gd name="connsiteY196" fmla="*/ 321235 h 3086914"/>
              <a:gd name="connsiteX197" fmla="*/ 746642 w 2964740"/>
              <a:gd name="connsiteY197" fmla="*/ 275216 h 3086914"/>
              <a:gd name="connsiteX198" fmla="*/ 846662 w 2964740"/>
              <a:gd name="connsiteY198" fmla="*/ 227976 h 3086914"/>
              <a:gd name="connsiteX199" fmla="*/ 823693 w 2964740"/>
              <a:gd name="connsiteY199" fmla="*/ 179269 h 3086914"/>
              <a:gd name="connsiteX200" fmla="*/ 703800 w 2964740"/>
              <a:gd name="connsiteY200" fmla="*/ 235876 h 3086914"/>
              <a:gd name="connsiteX201" fmla="*/ 682053 w 2964740"/>
              <a:gd name="connsiteY201" fmla="*/ 189776 h 3086914"/>
              <a:gd name="connsiteX202" fmla="*/ 857331 w 2964740"/>
              <a:gd name="connsiteY202" fmla="*/ 107105 h 3086914"/>
              <a:gd name="connsiteX203" fmla="*/ 966717 w 2964740"/>
              <a:gd name="connsiteY203" fmla="*/ 338990 h 3086914"/>
              <a:gd name="connsiteX204" fmla="*/ 958084 w 2964740"/>
              <a:gd name="connsiteY204" fmla="*/ 2745481 h 3086914"/>
              <a:gd name="connsiteX205" fmla="*/ 1142891 w 2964740"/>
              <a:gd name="connsiteY205" fmla="*/ 2803635 h 3086914"/>
              <a:gd name="connsiteX206" fmla="*/ 1127660 w 2964740"/>
              <a:gd name="connsiteY206" fmla="*/ 2852179 h 3086914"/>
              <a:gd name="connsiteX207" fmla="*/ 1001170 w 2964740"/>
              <a:gd name="connsiteY207" fmla="*/ 2812350 h 3086914"/>
              <a:gd name="connsiteX208" fmla="*/ 986265 w 2964740"/>
              <a:gd name="connsiteY208" fmla="*/ 2859835 h 3086914"/>
              <a:gd name="connsiteX209" fmla="*/ 1091742 w 2964740"/>
              <a:gd name="connsiteY209" fmla="*/ 2893066 h 3086914"/>
              <a:gd name="connsiteX210" fmla="*/ 1076510 w 2964740"/>
              <a:gd name="connsiteY210" fmla="*/ 2941610 h 3086914"/>
              <a:gd name="connsiteX211" fmla="*/ 970953 w 2964740"/>
              <a:gd name="connsiteY211" fmla="*/ 2908460 h 3086914"/>
              <a:gd name="connsiteX212" fmla="*/ 954826 w 2964740"/>
              <a:gd name="connsiteY212" fmla="*/ 2959773 h 3086914"/>
              <a:gd name="connsiteX213" fmla="*/ 1081316 w 2964740"/>
              <a:gd name="connsiteY213" fmla="*/ 2999601 h 3086914"/>
              <a:gd name="connsiteX214" fmla="*/ 1066004 w 2964740"/>
              <a:gd name="connsiteY214" fmla="*/ 3048226 h 3086914"/>
              <a:gd name="connsiteX215" fmla="*/ 881196 w 2964740"/>
              <a:gd name="connsiteY215" fmla="*/ 2990072 h 3086914"/>
              <a:gd name="connsiteX216" fmla="*/ 958084 w 2964740"/>
              <a:gd name="connsiteY216" fmla="*/ 2745481 h 3086914"/>
              <a:gd name="connsiteX217" fmla="*/ 2163772 w 2964740"/>
              <a:gd name="connsiteY217" fmla="*/ 2789545 h 3086914"/>
              <a:gd name="connsiteX218" fmla="*/ 2148541 w 2964740"/>
              <a:gd name="connsiteY218" fmla="*/ 2687489 h 3086914"/>
              <a:gd name="connsiteX219" fmla="*/ 2234307 w 2964740"/>
              <a:gd name="connsiteY219" fmla="*/ 2745562 h 3086914"/>
              <a:gd name="connsiteX220" fmla="*/ 2163772 w 2964740"/>
              <a:gd name="connsiteY220" fmla="*/ 2789545 h 3086914"/>
              <a:gd name="connsiteX221" fmla="*/ 2327729 w 2964740"/>
              <a:gd name="connsiteY221" fmla="*/ 2808767 h 3086914"/>
              <a:gd name="connsiteX222" fmla="*/ 2379531 w 2964740"/>
              <a:gd name="connsiteY222" fmla="*/ 2770322 h 3086914"/>
              <a:gd name="connsiteX223" fmla="*/ 2144876 w 2964740"/>
              <a:gd name="connsiteY223" fmla="*/ 2619479 h 3086914"/>
              <a:gd name="connsiteX224" fmla="*/ 2090305 w 2964740"/>
              <a:gd name="connsiteY224" fmla="*/ 2653851 h 3086914"/>
              <a:gd name="connsiteX225" fmla="*/ 2125247 w 2964740"/>
              <a:gd name="connsiteY225" fmla="*/ 2930370 h 3086914"/>
              <a:gd name="connsiteX226" fmla="*/ 2180469 w 2964740"/>
              <a:gd name="connsiteY226" fmla="*/ 2901455 h 3086914"/>
              <a:gd name="connsiteX227" fmla="*/ 2171999 w 2964740"/>
              <a:gd name="connsiteY227" fmla="*/ 2844523 h 3086914"/>
              <a:gd name="connsiteX228" fmla="*/ 2280570 w 2964740"/>
              <a:gd name="connsiteY228" fmla="*/ 2776839 h 3086914"/>
              <a:gd name="connsiteX229" fmla="*/ 2327729 w 2964740"/>
              <a:gd name="connsiteY229" fmla="*/ 2808767 h 3086914"/>
              <a:gd name="connsiteX230" fmla="*/ 1432198 w 2964740"/>
              <a:gd name="connsiteY230" fmla="*/ 2344752 h 3086914"/>
              <a:gd name="connsiteX231" fmla="*/ 1173028 w 2964740"/>
              <a:gd name="connsiteY231" fmla="*/ 2415450 h 3086914"/>
              <a:gd name="connsiteX232" fmla="*/ 1432198 w 2964740"/>
              <a:gd name="connsiteY232" fmla="*/ 2452591 h 3086914"/>
              <a:gd name="connsiteX233" fmla="*/ 1691368 w 2964740"/>
              <a:gd name="connsiteY233" fmla="*/ 2415450 h 3086914"/>
              <a:gd name="connsiteX234" fmla="*/ 1432198 w 2964740"/>
              <a:gd name="connsiteY234" fmla="*/ 2344752 h 3086914"/>
              <a:gd name="connsiteX235" fmla="*/ 1917878 w 2964740"/>
              <a:gd name="connsiteY235" fmla="*/ 2191872 h 3086914"/>
              <a:gd name="connsiteX236" fmla="*/ 1768338 w 2964740"/>
              <a:gd name="connsiteY236" fmla="*/ 2227873 h 3086914"/>
              <a:gd name="connsiteX237" fmla="*/ 1619205 w 2964740"/>
              <a:gd name="connsiteY237" fmla="*/ 2189755 h 3086914"/>
              <a:gd name="connsiteX238" fmla="*/ 1432117 w 2964740"/>
              <a:gd name="connsiteY238" fmla="*/ 2134288 h 3086914"/>
              <a:gd name="connsiteX239" fmla="*/ 1245028 w 2964740"/>
              <a:gd name="connsiteY239" fmla="*/ 2189755 h 3086914"/>
              <a:gd name="connsiteX240" fmla="*/ 1095895 w 2964740"/>
              <a:gd name="connsiteY240" fmla="*/ 2227873 h 3086914"/>
              <a:gd name="connsiteX241" fmla="*/ 946355 w 2964740"/>
              <a:gd name="connsiteY241" fmla="*/ 2191872 h 3086914"/>
              <a:gd name="connsiteX242" fmla="*/ 745013 w 2964740"/>
              <a:gd name="connsiteY242" fmla="*/ 2138442 h 3086914"/>
              <a:gd name="connsiteX243" fmla="*/ 1098502 w 2964740"/>
              <a:gd name="connsiteY243" fmla="*/ 2327077 h 3086914"/>
              <a:gd name="connsiteX244" fmla="*/ 1283961 w 2964740"/>
              <a:gd name="connsiteY244" fmla="*/ 2284235 h 3086914"/>
              <a:gd name="connsiteX245" fmla="*/ 1432117 w 2964740"/>
              <a:gd name="connsiteY245" fmla="*/ 2236343 h 3086914"/>
              <a:gd name="connsiteX246" fmla="*/ 1580272 w 2964740"/>
              <a:gd name="connsiteY246" fmla="*/ 2284235 h 3086914"/>
              <a:gd name="connsiteX247" fmla="*/ 1765731 w 2964740"/>
              <a:gd name="connsiteY247" fmla="*/ 2327077 h 3086914"/>
              <a:gd name="connsiteX248" fmla="*/ 2119220 w 2964740"/>
              <a:gd name="connsiteY248" fmla="*/ 2138442 h 3086914"/>
              <a:gd name="connsiteX249" fmla="*/ 1917878 w 2964740"/>
              <a:gd name="connsiteY249" fmla="*/ 2191872 h 3086914"/>
              <a:gd name="connsiteX250" fmla="*/ 2114577 w 2964740"/>
              <a:gd name="connsiteY250" fmla="*/ 1920077 h 3086914"/>
              <a:gd name="connsiteX251" fmla="*/ 1920403 w 2964740"/>
              <a:gd name="connsiteY251" fmla="*/ 1983037 h 3086914"/>
              <a:gd name="connsiteX252" fmla="*/ 1772736 w 2964740"/>
              <a:gd name="connsiteY252" fmla="*/ 2026857 h 3086914"/>
              <a:gd name="connsiteX253" fmla="*/ 1624988 w 2964740"/>
              <a:gd name="connsiteY253" fmla="*/ 1983037 h 3086914"/>
              <a:gd name="connsiteX254" fmla="*/ 1432198 w 2964740"/>
              <a:gd name="connsiteY254" fmla="*/ 1929525 h 3086914"/>
              <a:gd name="connsiteX255" fmla="*/ 1239408 w 2964740"/>
              <a:gd name="connsiteY255" fmla="*/ 1983037 h 3086914"/>
              <a:gd name="connsiteX256" fmla="*/ 1091660 w 2964740"/>
              <a:gd name="connsiteY256" fmla="*/ 2026857 h 3086914"/>
              <a:gd name="connsiteX257" fmla="*/ 943993 w 2964740"/>
              <a:gd name="connsiteY257" fmla="*/ 1983037 h 3086914"/>
              <a:gd name="connsiteX258" fmla="*/ 749819 w 2964740"/>
              <a:gd name="connsiteY258" fmla="*/ 1920077 h 3086914"/>
              <a:gd name="connsiteX259" fmla="*/ 614125 w 2964740"/>
              <a:gd name="connsiteY259" fmla="*/ 1939543 h 3086914"/>
              <a:gd name="connsiteX260" fmla="*/ 667148 w 2964740"/>
              <a:gd name="connsiteY260" fmla="*/ 2031825 h 3086914"/>
              <a:gd name="connsiteX261" fmla="*/ 749737 w 2964740"/>
              <a:gd name="connsiteY261" fmla="*/ 2023843 h 3086914"/>
              <a:gd name="connsiteX262" fmla="*/ 902291 w 2964740"/>
              <a:gd name="connsiteY262" fmla="*/ 2067581 h 3086914"/>
              <a:gd name="connsiteX263" fmla="*/ 1082945 w 2964740"/>
              <a:gd name="connsiteY263" fmla="*/ 2127283 h 3086914"/>
              <a:gd name="connsiteX264" fmla="*/ 1279237 w 2964740"/>
              <a:gd name="connsiteY264" fmla="*/ 2070513 h 3086914"/>
              <a:gd name="connsiteX265" fmla="*/ 1432198 w 2964740"/>
              <a:gd name="connsiteY265" fmla="*/ 2029056 h 3086914"/>
              <a:gd name="connsiteX266" fmla="*/ 1585159 w 2964740"/>
              <a:gd name="connsiteY266" fmla="*/ 2070513 h 3086914"/>
              <a:gd name="connsiteX267" fmla="*/ 1781451 w 2964740"/>
              <a:gd name="connsiteY267" fmla="*/ 2127283 h 3086914"/>
              <a:gd name="connsiteX268" fmla="*/ 1962105 w 2964740"/>
              <a:gd name="connsiteY268" fmla="*/ 2067581 h 3086914"/>
              <a:gd name="connsiteX269" fmla="*/ 2114658 w 2964740"/>
              <a:gd name="connsiteY269" fmla="*/ 2023843 h 3086914"/>
              <a:gd name="connsiteX270" fmla="*/ 2197248 w 2964740"/>
              <a:gd name="connsiteY270" fmla="*/ 2031825 h 3086914"/>
              <a:gd name="connsiteX271" fmla="*/ 2250271 w 2964740"/>
              <a:gd name="connsiteY271" fmla="*/ 1939543 h 3086914"/>
              <a:gd name="connsiteX272" fmla="*/ 2114577 w 2964740"/>
              <a:gd name="connsiteY272" fmla="*/ 1920077 h 3086914"/>
              <a:gd name="connsiteX273" fmla="*/ 1038800 w 2964740"/>
              <a:gd name="connsiteY273" fmla="*/ 776941 h 3086914"/>
              <a:gd name="connsiteX274" fmla="*/ 961016 w 2964740"/>
              <a:gd name="connsiteY274" fmla="*/ 759349 h 3086914"/>
              <a:gd name="connsiteX275" fmla="*/ 1015179 w 2964740"/>
              <a:gd name="connsiteY275" fmla="*/ 817910 h 3086914"/>
              <a:gd name="connsiteX276" fmla="*/ 961016 w 2964740"/>
              <a:gd name="connsiteY276" fmla="*/ 876472 h 3086914"/>
              <a:gd name="connsiteX277" fmla="*/ 1038800 w 2964740"/>
              <a:gd name="connsiteY277" fmla="*/ 858879 h 3086914"/>
              <a:gd name="connsiteX278" fmla="*/ 1062420 w 2964740"/>
              <a:gd name="connsiteY278" fmla="*/ 935034 h 3086914"/>
              <a:gd name="connsiteX279" fmla="*/ 1086040 w 2964740"/>
              <a:gd name="connsiteY279" fmla="*/ 858879 h 3086914"/>
              <a:gd name="connsiteX280" fmla="*/ 1163824 w 2964740"/>
              <a:gd name="connsiteY280" fmla="*/ 876472 h 3086914"/>
              <a:gd name="connsiteX281" fmla="*/ 1109660 w 2964740"/>
              <a:gd name="connsiteY281" fmla="*/ 817910 h 3086914"/>
              <a:gd name="connsiteX282" fmla="*/ 1163824 w 2964740"/>
              <a:gd name="connsiteY282" fmla="*/ 759349 h 3086914"/>
              <a:gd name="connsiteX283" fmla="*/ 1086040 w 2964740"/>
              <a:gd name="connsiteY283" fmla="*/ 776941 h 3086914"/>
              <a:gd name="connsiteX284" fmla="*/ 1062420 w 2964740"/>
              <a:gd name="connsiteY284" fmla="*/ 700787 h 3086914"/>
              <a:gd name="connsiteX285" fmla="*/ 1038800 w 2964740"/>
              <a:gd name="connsiteY285" fmla="*/ 776941 h 3086914"/>
              <a:gd name="connsiteX286" fmla="*/ 2027427 w 2964740"/>
              <a:gd name="connsiteY286" fmla="*/ 1425438 h 3086914"/>
              <a:gd name="connsiteX287" fmla="*/ 2052106 w 2964740"/>
              <a:gd name="connsiteY287" fmla="*/ 1425438 h 3086914"/>
              <a:gd name="connsiteX288" fmla="*/ 2052106 w 2964740"/>
              <a:gd name="connsiteY288" fmla="*/ 1389030 h 3086914"/>
              <a:gd name="connsiteX289" fmla="*/ 2020422 w 2964740"/>
              <a:gd name="connsiteY289" fmla="*/ 1349446 h 3086914"/>
              <a:gd name="connsiteX290" fmla="*/ 2020178 w 2964740"/>
              <a:gd name="connsiteY290" fmla="*/ 1349446 h 3086914"/>
              <a:gd name="connsiteX291" fmla="*/ 2018467 w 2964740"/>
              <a:gd name="connsiteY291" fmla="*/ 1317681 h 3086914"/>
              <a:gd name="connsiteX292" fmla="*/ 2049011 w 2964740"/>
              <a:gd name="connsiteY292" fmla="*/ 1292920 h 3086914"/>
              <a:gd name="connsiteX293" fmla="*/ 2055119 w 2964740"/>
              <a:gd name="connsiteY293" fmla="*/ 1227517 h 3086914"/>
              <a:gd name="connsiteX294" fmla="*/ 2010485 w 2964740"/>
              <a:gd name="connsiteY294" fmla="*/ 1227517 h 3086914"/>
              <a:gd name="connsiteX295" fmla="*/ 2004702 w 2964740"/>
              <a:gd name="connsiteY295" fmla="*/ 1273861 h 3086914"/>
              <a:gd name="connsiteX296" fmla="*/ 1961535 w 2964740"/>
              <a:gd name="connsiteY296" fmla="*/ 1273861 h 3086914"/>
              <a:gd name="connsiteX297" fmla="*/ 1955182 w 2964740"/>
              <a:gd name="connsiteY297" fmla="*/ 1227517 h 3086914"/>
              <a:gd name="connsiteX298" fmla="*/ 1930584 w 2964740"/>
              <a:gd name="connsiteY298" fmla="*/ 1227517 h 3086914"/>
              <a:gd name="connsiteX299" fmla="*/ 1905905 w 2964740"/>
              <a:gd name="connsiteY299" fmla="*/ 1227517 h 3086914"/>
              <a:gd name="connsiteX300" fmla="*/ 1899552 w 2964740"/>
              <a:gd name="connsiteY300" fmla="*/ 1273861 h 3086914"/>
              <a:gd name="connsiteX301" fmla="*/ 1856384 w 2964740"/>
              <a:gd name="connsiteY301" fmla="*/ 1273861 h 3086914"/>
              <a:gd name="connsiteX302" fmla="*/ 1850601 w 2964740"/>
              <a:gd name="connsiteY302" fmla="*/ 1227517 h 3086914"/>
              <a:gd name="connsiteX303" fmla="*/ 1805967 w 2964740"/>
              <a:gd name="connsiteY303" fmla="*/ 1227517 h 3086914"/>
              <a:gd name="connsiteX304" fmla="*/ 1812076 w 2964740"/>
              <a:gd name="connsiteY304" fmla="*/ 1292920 h 3086914"/>
              <a:gd name="connsiteX305" fmla="*/ 1842619 w 2964740"/>
              <a:gd name="connsiteY305" fmla="*/ 1317681 h 3086914"/>
              <a:gd name="connsiteX306" fmla="*/ 1840827 w 2964740"/>
              <a:gd name="connsiteY306" fmla="*/ 1349446 h 3086914"/>
              <a:gd name="connsiteX307" fmla="*/ 1840664 w 2964740"/>
              <a:gd name="connsiteY307" fmla="*/ 1349446 h 3086914"/>
              <a:gd name="connsiteX308" fmla="*/ 1808899 w 2964740"/>
              <a:gd name="connsiteY308" fmla="*/ 1389030 h 3086914"/>
              <a:gd name="connsiteX309" fmla="*/ 1808899 w 2964740"/>
              <a:gd name="connsiteY309" fmla="*/ 1425438 h 3086914"/>
              <a:gd name="connsiteX310" fmla="*/ 1833578 w 2964740"/>
              <a:gd name="connsiteY310" fmla="*/ 1425438 h 3086914"/>
              <a:gd name="connsiteX311" fmla="*/ 1771514 w 2964740"/>
              <a:gd name="connsiteY311" fmla="*/ 1859153 h 3086914"/>
              <a:gd name="connsiteX312" fmla="*/ 1930584 w 2964740"/>
              <a:gd name="connsiteY312" fmla="*/ 1859153 h 3086914"/>
              <a:gd name="connsiteX313" fmla="*/ 2089654 w 2964740"/>
              <a:gd name="connsiteY313" fmla="*/ 1859153 h 3086914"/>
              <a:gd name="connsiteX314" fmla="*/ 2027427 w 2964740"/>
              <a:gd name="connsiteY314" fmla="*/ 1425438 h 3086914"/>
              <a:gd name="connsiteX315" fmla="*/ 2029626 w 2964740"/>
              <a:gd name="connsiteY315" fmla="*/ 1184838 h 3086914"/>
              <a:gd name="connsiteX316" fmla="*/ 2029626 w 2964740"/>
              <a:gd name="connsiteY316" fmla="*/ 1163498 h 3086914"/>
              <a:gd name="connsiteX317" fmla="*/ 1930421 w 2964740"/>
              <a:gd name="connsiteY317" fmla="*/ 1063967 h 3086914"/>
              <a:gd name="connsiteX318" fmla="*/ 1831216 w 2964740"/>
              <a:gd name="connsiteY318" fmla="*/ 1163498 h 3086914"/>
              <a:gd name="connsiteX319" fmla="*/ 1831216 w 2964740"/>
              <a:gd name="connsiteY319" fmla="*/ 1184838 h 3086914"/>
              <a:gd name="connsiteX320" fmla="*/ 2029626 w 2964740"/>
              <a:gd name="connsiteY320" fmla="*/ 1184838 h 3086914"/>
              <a:gd name="connsiteX321" fmla="*/ 1030899 w 2964740"/>
              <a:gd name="connsiteY321" fmla="*/ 1425438 h 3086914"/>
              <a:gd name="connsiteX322" fmla="*/ 1055578 w 2964740"/>
              <a:gd name="connsiteY322" fmla="*/ 1425438 h 3086914"/>
              <a:gd name="connsiteX323" fmla="*/ 1055578 w 2964740"/>
              <a:gd name="connsiteY323" fmla="*/ 1389030 h 3086914"/>
              <a:gd name="connsiteX324" fmla="*/ 1023813 w 2964740"/>
              <a:gd name="connsiteY324" fmla="*/ 1349446 h 3086914"/>
              <a:gd name="connsiteX325" fmla="*/ 1023650 w 2964740"/>
              <a:gd name="connsiteY325" fmla="*/ 1349446 h 3086914"/>
              <a:gd name="connsiteX326" fmla="*/ 1021858 w 2964740"/>
              <a:gd name="connsiteY326" fmla="*/ 1317681 h 3086914"/>
              <a:gd name="connsiteX327" fmla="*/ 1052402 w 2964740"/>
              <a:gd name="connsiteY327" fmla="*/ 1292920 h 3086914"/>
              <a:gd name="connsiteX328" fmla="*/ 1058510 w 2964740"/>
              <a:gd name="connsiteY328" fmla="*/ 1227517 h 3086914"/>
              <a:gd name="connsiteX329" fmla="*/ 1013876 w 2964740"/>
              <a:gd name="connsiteY329" fmla="*/ 1227517 h 3086914"/>
              <a:gd name="connsiteX330" fmla="*/ 1008093 w 2964740"/>
              <a:gd name="connsiteY330" fmla="*/ 1273861 h 3086914"/>
              <a:gd name="connsiteX331" fmla="*/ 964925 w 2964740"/>
              <a:gd name="connsiteY331" fmla="*/ 1273861 h 3086914"/>
              <a:gd name="connsiteX332" fmla="*/ 958572 w 2964740"/>
              <a:gd name="connsiteY332" fmla="*/ 1227517 h 3086914"/>
              <a:gd name="connsiteX333" fmla="*/ 933893 w 2964740"/>
              <a:gd name="connsiteY333" fmla="*/ 1227517 h 3086914"/>
              <a:gd name="connsiteX334" fmla="*/ 909296 w 2964740"/>
              <a:gd name="connsiteY334" fmla="*/ 1227517 h 3086914"/>
              <a:gd name="connsiteX335" fmla="*/ 902943 w 2964740"/>
              <a:gd name="connsiteY335" fmla="*/ 1273861 h 3086914"/>
              <a:gd name="connsiteX336" fmla="*/ 859775 w 2964740"/>
              <a:gd name="connsiteY336" fmla="*/ 1273861 h 3086914"/>
              <a:gd name="connsiteX337" fmla="*/ 853992 w 2964740"/>
              <a:gd name="connsiteY337" fmla="*/ 1227517 h 3086914"/>
              <a:gd name="connsiteX338" fmla="*/ 809358 w 2964740"/>
              <a:gd name="connsiteY338" fmla="*/ 1227517 h 3086914"/>
              <a:gd name="connsiteX339" fmla="*/ 815385 w 2964740"/>
              <a:gd name="connsiteY339" fmla="*/ 1292920 h 3086914"/>
              <a:gd name="connsiteX340" fmla="*/ 845929 w 2964740"/>
              <a:gd name="connsiteY340" fmla="*/ 1317681 h 3086914"/>
              <a:gd name="connsiteX341" fmla="*/ 844137 w 2964740"/>
              <a:gd name="connsiteY341" fmla="*/ 1349446 h 3086914"/>
              <a:gd name="connsiteX342" fmla="*/ 843974 w 2964740"/>
              <a:gd name="connsiteY342" fmla="*/ 1349446 h 3086914"/>
              <a:gd name="connsiteX343" fmla="*/ 812209 w 2964740"/>
              <a:gd name="connsiteY343" fmla="*/ 1389030 h 3086914"/>
              <a:gd name="connsiteX344" fmla="*/ 812209 w 2964740"/>
              <a:gd name="connsiteY344" fmla="*/ 1425438 h 3086914"/>
              <a:gd name="connsiteX345" fmla="*/ 836888 w 2964740"/>
              <a:gd name="connsiteY345" fmla="*/ 1425438 h 3086914"/>
              <a:gd name="connsiteX346" fmla="*/ 774824 w 2964740"/>
              <a:gd name="connsiteY346" fmla="*/ 1859153 h 3086914"/>
              <a:gd name="connsiteX347" fmla="*/ 933812 w 2964740"/>
              <a:gd name="connsiteY347" fmla="*/ 1859153 h 3086914"/>
              <a:gd name="connsiteX348" fmla="*/ 1092882 w 2964740"/>
              <a:gd name="connsiteY348" fmla="*/ 1859153 h 3086914"/>
              <a:gd name="connsiteX349" fmla="*/ 1030899 w 2964740"/>
              <a:gd name="connsiteY349" fmla="*/ 1425438 h 3086914"/>
              <a:gd name="connsiteX350" fmla="*/ 1482289 w 2964740"/>
              <a:gd name="connsiteY350" fmla="*/ 622107 h 3086914"/>
              <a:gd name="connsiteX351" fmla="*/ 1432198 w 2964740"/>
              <a:gd name="connsiteY351" fmla="*/ 572016 h 3086914"/>
              <a:gd name="connsiteX352" fmla="*/ 1382107 w 2964740"/>
              <a:gd name="connsiteY352" fmla="*/ 622107 h 3086914"/>
              <a:gd name="connsiteX353" fmla="*/ 1432198 w 2964740"/>
              <a:gd name="connsiteY353" fmla="*/ 672198 h 3086914"/>
              <a:gd name="connsiteX354" fmla="*/ 1482289 w 2964740"/>
              <a:gd name="connsiteY354" fmla="*/ 622107 h 3086914"/>
              <a:gd name="connsiteX355" fmla="*/ 1636879 w 2964740"/>
              <a:gd name="connsiteY355" fmla="*/ 1314016 h 3086914"/>
              <a:gd name="connsiteX356" fmla="*/ 1227517 w 2964740"/>
              <a:gd name="connsiteY356" fmla="*/ 1314016 h 3086914"/>
              <a:gd name="connsiteX357" fmla="*/ 1227517 w 2964740"/>
              <a:gd name="connsiteY357" fmla="*/ 1375836 h 3086914"/>
              <a:gd name="connsiteX358" fmla="*/ 1253010 w 2964740"/>
              <a:gd name="connsiteY358" fmla="*/ 1415501 h 3086914"/>
              <a:gd name="connsiteX359" fmla="*/ 1217336 w 2964740"/>
              <a:gd name="connsiteY359" fmla="*/ 1859072 h 3086914"/>
              <a:gd name="connsiteX360" fmla="*/ 1359871 w 2964740"/>
              <a:gd name="connsiteY360" fmla="*/ 1859072 h 3086914"/>
              <a:gd name="connsiteX361" fmla="*/ 1370623 w 2964740"/>
              <a:gd name="connsiteY361" fmla="*/ 1705133 h 3086914"/>
              <a:gd name="connsiteX362" fmla="*/ 1432117 w 2964740"/>
              <a:gd name="connsiteY362" fmla="*/ 1643558 h 3086914"/>
              <a:gd name="connsiteX363" fmla="*/ 1493610 w 2964740"/>
              <a:gd name="connsiteY363" fmla="*/ 1705133 h 3086914"/>
              <a:gd name="connsiteX364" fmla="*/ 1504362 w 2964740"/>
              <a:gd name="connsiteY364" fmla="*/ 1859072 h 3086914"/>
              <a:gd name="connsiteX365" fmla="*/ 1646897 w 2964740"/>
              <a:gd name="connsiteY365" fmla="*/ 1859072 h 3086914"/>
              <a:gd name="connsiteX366" fmla="*/ 1611223 w 2964740"/>
              <a:gd name="connsiteY366" fmla="*/ 1415501 h 3086914"/>
              <a:gd name="connsiteX367" fmla="*/ 1636716 w 2964740"/>
              <a:gd name="connsiteY367" fmla="*/ 1375836 h 3086914"/>
              <a:gd name="connsiteX368" fmla="*/ 1636879 w 2964740"/>
              <a:gd name="connsiteY368" fmla="*/ 1314016 h 3086914"/>
              <a:gd name="connsiteX369" fmla="*/ 1033180 w 2964740"/>
              <a:gd name="connsiteY369" fmla="*/ 1184838 h 3086914"/>
              <a:gd name="connsiteX370" fmla="*/ 1033180 w 2964740"/>
              <a:gd name="connsiteY370" fmla="*/ 1163498 h 3086914"/>
              <a:gd name="connsiteX371" fmla="*/ 933975 w 2964740"/>
              <a:gd name="connsiteY371" fmla="*/ 1063967 h 3086914"/>
              <a:gd name="connsiteX372" fmla="*/ 834770 w 2964740"/>
              <a:gd name="connsiteY372" fmla="*/ 1163498 h 3086914"/>
              <a:gd name="connsiteX373" fmla="*/ 834770 w 2964740"/>
              <a:gd name="connsiteY373" fmla="*/ 1184838 h 3086914"/>
              <a:gd name="connsiteX374" fmla="*/ 1033180 w 2964740"/>
              <a:gd name="connsiteY374" fmla="*/ 1184838 h 3086914"/>
              <a:gd name="connsiteX375" fmla="*/ 1588254 w 2964740"/>
              <a:gd name="connsiteY375" fmla="*/ 1265146 h 3086914"/>
              <a:gd name="connsiteX376" fmla="*/ 1578236 w 2964740"/>
              <a:gd name="connsiteY376" fmla="*/ 1162846 h 3086914"/>
              <a:gd name="connsiteX377" fmla="*/ 1613585 w 2964740"/>
              <a:gd name="connsiteY377" fmla="*/ 1111860 h 3086914"/>
              <a:gd name="connsiteX378" fmla="*/ 1617983 w 2964740"/>
              <a:gd name="connsiteY378" fmla="*/ 1029840 h 3086914"/>
              <a:gd name="connsiteX379" fmla="*/ 1550950 w 2964740"/>
              <a:gd name="connsiteY379" fmla="*/ 1029840 h 3086914"/>
              <a:gd name="connsiteX380" fmla="*/ 1544027 w 2964740"/>
              <a:gd name="connsiteY380" fmla="*/ 1081316 h 3086914"/>
              <a:gd name="connsiteX381" fmla="*/ 1484814 w 2964740"/>
              <a:gd name="connsiteY381" fmla="*/ 1081316 h 3086914"/>
              <a:gd name="connsiteX382" fmla="*/ 1477972 w 2964740"/>
              <a:gd name="connsiteY382" fmla="*/ 1029840 h 3086914"/>
              <a:gd name="connsiteX383" fmla="*/ 1386505 w 2964740"/>
              <a:gd name="connsiteY383" fmla="*/ 1029840 h 3086914"/>
              <a:gd name="connsiteX384" fmla="*/ 1379663 w 2964740"/>
              <a:gd name="connsiteY384" fmla="*/ 1081316 h 3086914"/>
              <a:gd name="connsiteX385" fmla="*/ 1320450 w 2964740"/>
              <a:gd name="connsiteY385" fmla="*/ 1081316 h 3086914"/>
              <a:gd name="connsiteX386" fmla="*/ 1313608 w 2964740"/>
              <a:gd name="connsiteY386" fmla="*/ 1029840 h 3086914"/>
              <a:gd name="connsiteX387" fmla="*/ 1246494 w 2964740"/>
              <a:gd name="connsiteY387" fmla="*/ 1029840 h 3086914"/>
              <a:gd name="connsiteX388" fmla="*/ 1250893 w 2964740"/>
              <a:gd name="connsiteY388" fmla="*/ 1111860 h 3086914"/>
              <a:gd name="connsiteX389" fmla="*/ 1286241 w 2964740"/>
              <a:gd name="connsiteY389" fmla="*/ 1162846 h 3086914"/>
              <a:gd name="connsiteX390" fmla="*/ 1276223 w 2964740"/>
              <a:gd name="connsiteY390" fmla="*/ 1265146 h 3086914"/>
              <a:gd name="connsiteX391" fmla="*/ 1588254 w 2964740"/>
              <a:gd name="connsiteY391" fmla="*/ 1265146 h 3086914"/>
              <a:gd name="connsiteX392" fmla="*/ 1795705 w 2964740"/>
              <a:gd name="connsiteY392" fmla="*/ 720009 h 3086914"/>
              <a:gd name="connsiteX393" fmla="*/ 1724925 w 2964740"/>
              <a:gd name="connsiteY393" fmla="*/ 744688 h 3086914"/>
              <a:gd name="connsiteX394" fmla="*/ 1726473 w 2964740"/>
              <a:gd name="connsiteY394" fmla="*/ 747376 h 3086914"/>
              <a:gd name="connsiteX395" fmla="*/ 1764184 w 2964740"/>
              <a:gd name="connsiteY395" fmla="*/ 746642 h 3086914"/>
              <a:gd name="connsiteX396" fmla="*/ 1818917 w 2964740"/>
              <a:gd name="connsiteY396" fmla="*/ 805448 h 3086914"/>
              <a:gd name="connsiteX397" fmla="*/ 1746591 w 2964740"/>
              <a:gd name="connsiteY397" fmla="*/ 891133 h 3086914"/>
              <a:gd name="connsiteX398" fmla="*/ 1726392 w 2964740"/>
              <a:gd name="connsiteY398" fmla="*/ 888282 h 3086914"/>
              <a:gd name="connsiteX399" fmla="*/ 1724925 w 2964740"/>
              <a:gd name="connsiteY399" fmla="*/ 891051 h 3086914"/>
              <a:gd name="connsiteX400" fmla="*/ 1790085 w 2964740"/>
              <a:gd name="connsiteY400" fmla="*/ 915893 h 3086914"/>
              <a:gd name="connsiteX401" fmla="*/ 1887986 w 2964740"/>
              <a:gd name="connsiteY401" fmla="*/ 813186 h 3086914"/>
              <a:gd name="connsiteX402" fmla="*/ 1795705 w 2964740"/>
              <a:gd name="connsiteY402" fmla="*/ 720009 h 3086914"/>
              <a:gd name="connsiteX403" fmla="*/ 1583041 w 2964740"/>
              <a:gd name="connsiteY403" fmla="*/ 967450 h 3086914"/>
              <a:gd name="connsiteX404" fmla="*/ 1583041 w 2964740"/>
              <a:gd name="connsiteY404" fmla="*/ 981948 h 3086914"/>
              <a:gd name="connsiteX405" fmla="*/ 1281273 w 2964740"/>
              <a:gd name="connsiteY405" fmla="*/ 981948 h 3086914"/>
              <a:gd name="connsiteX406" fmla="*/ 1281273 w 2964740"/>
              <a:gd name="connsiteY406" fmla="*/ 967450 h 3086914"/>
              <a:gd name="connsiteX407" fmla="*/ 1432198 w 2964740"/>
              <a:gd name="connsiteY407" fmla="*/ 702416 h 3086914"/>
              <a:gd name="connsiteX408" fmla="*/ 1583041 w 2964740"/>
              <a:gd name="connsiteY408" fmla="*/ 967450 h 3086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</a:cxnLst>
            <a:rect l="l" t="t" r="r" b="b"/>
            <a:pathLst>
              <a:path w="2964740" h="3086914">
                <a:moveTo>
                  <a:pt x="1894258" y="2907646"/>
                </a:moveTo>
                <a:lnTo>
                  <a:pt x="1781451" y="2940795"/>
                </a:lnTo>
                <a:lnTo>
                  <a:pt x="1810447" y="3043421"/>
                </a:lnTo>
                <a:lnTo>
                  <a:pt x="1750745" y="3061014"/>
                </a:lnTo>
                <a:lnTo>
                  <a:pt x="1682328" y="2813898"/>
                </a:lnTo>
                <a:lnTo>
                  <a:pt x="1740727" y="2796712"/>
                </a:lnTo>
                <a:lnTo>
                  <a:pt x="1767767" y="2892170"/>
                </a:lnTo>
                <a:lnTo>
                  <a:pt x="1879515" y="2859347"/>
                </a:lnTo>
                <a:lnTo>
                  <a:pt x="1850357" y="2764458"/>
                </a:lnTo>
                <a:lnTo>
                  <a:pt x="1908430" y="2747354"/>
                </a:lnTo>
                <a:lnTo>
                  <a:pt x="1984992" y="2992108"/>
                </a:lnTo>
                <a:lnTo>
                  <a:pt x="1925616" y="3009619"/>
                </a:lnTo>
                <a:lnTo>
                  <a:pt x="1894258" y="2907646"/>
                </a:lnTo>
                <a:close/>
                <a:moveTo>
                  <a:pt x="2725688" y="960446"/>
                </a:moveTo>
                <a:cubicBezTo>
                  <a:pt x="2684149" y="982193"/>
                  <a:pt x="2635036" y="965903"/>
                  <a:pt x="2614266" y="926237"/>
                </a:cubicBezTo>
                <a:cubicBezTo>
                  <a:pt x="2593252" y="886083"/>
                  <a:pt x="2607913" y="836481"/>
                  <a:pt x="2649452" y="814815"/>
                </a:cubicBezTo>
                <a:cubicBezTo>
                  <a:pt x="2690991" y="793068"/>
                  <a:pt x="2740105" y="809358"/>
                  <a:pt x="2761037" y="849431"/>
                </a:cubicBezTo>
                <a:cubicBezTo>
                  <a:pt x="2781888" y="889097"/>
                  <a:pt x="2767227" y="938699"/>
                  <a:pt x="2725688" y="960446"/>
                </a:cubicBezTo>
                <a:moveTo>
                  <a:pt x="2810558" y="823449"/>
                </a:moveTo>
                <a:cubicBezTo>
                  <a:pt x="2774476" y="754624"/>
                  <a:pt x="2693516" y="724244"/>
                  <a:pt x="2621678" y="761873"/>
                </a:cubicBezTo>
                <a:cubicBezTo>
                  <a:pt x="2549840" y="799421"/>
                  <a:pt x="2528663" y="883395"/>
                  <a:pt x="2564664" y="952220"/>
                </a:cubicBezTo>
                <a:cubicBezTo>
                  <a:pt x="2600746" y="1021044"/>
                  <a:pt x="2681706" y="1051424"/>
                  <a:pt x="2753544" y="1013795"/>
                </a:cubicBezTo>
                <a:cubicBezTo>
                  <a:pt x="2825382" y="976084"/>
                  <a:pt x="2846640" y="892273"/>
                  <a:pt x="2810558" y="823449"/>
                </a:cubicBezTo>
                <a:moveTo>
                  <a:pt x="1727043" y="133332"/>
                </a:moveTo>
                <a:lnTo>
                  <a:pt x="1707169" y="280592"/>
                </a:lnTo>
                <a:lnTo>
                  <a:pt x="1646816" y="272365"/>
                </a:lnTo>
                <a:lnTo>
                  <a:pt x="1663594" y="138300"/>
                </a:lnTo>
                <a:cubicBezTo>
                  <a:pt x="1669133" y="93992"/>
                  <a:pt x="1659522" y="64345"/>
                  <a:pt x="1617006" y="58969"/>
                </a:cubicBezTo>
                <a:cubicBezTo>
                  <a:pt x="1573756" y="53593"/>
                  <a:pt x="1557059" y="80634"/>
                  <a:pt x="1551602" y="124210"/>
                </a:cubicBezTo>
                <a:lnTo>
                  <a:pt x="1534824" y="258274"/>
                </a:lnTo>
                <a:lnTo>
                  <a:pt x="1474389" y="251433"/>
                </a:lnTo>
                <a:lnTo>
                  <a:pt x="1491249" y="104906"/>
                </a:lnTo>
                <a:cubicBezTo>
                  <a:pt x="1500045" y="34371"/>
                  <a:pt x="1547285" y="-6597"/>
                  <a:pt x="1623929" y="3014"/>
                </a:cubicBezTo>
                <a:cubicBezTo>
                  <a:pt x="1700409" y="12543"/>
                  <a:pt x="1735758" y="63449"/>
                  <a:pt x="1727043" y="133332"/>
                </a:cubicBezTo>
                <a:moveTo>
                  <a:pt x="1289662" y="2830106"/>
                </a:moveTo>
                <a:lnTo>
                  <a:pt x="1344477" y="2831165"/>
                </a:lnTo>
                <a:lnTo>
                  <a:pt x="1474226" y="2988687"/>
                </a:lnTo>
                <a:lnTo>
                  <a:pt x="1473574" y="2833038"/>
                </a:lnTo>
                <a:lnTo>
                  <a:pt x="1533357" y="2834016"/>
                </a:lnTo>
                <a:lnTo>
                  <a:pt x="1533439" y="3090336"/>
                </a:lnTo>
                <a:lnTo>
                  <a:pt x="1473981" y="3089440"/>
                </a:lnTo>
                <a:lnTo>
                  <a:pt x="1473900" y="3083250"/>
                </a:lnTo>
                <a:cubicBezTo>
                  <a:pt x="1473981" y="3074453"/>
                  <a:pt x="1468687" y="3062317"/>
                  <a:pt x="1459239" y="3051647"/>
                </a:cubicBezTo>
                <a:lnTo>
                  <a:pt x="1345699" y="2912858"/>
                </a:lnTo>
                <a:lnTo>
                  <a:pt x="1341708" y="3087485"/>
                </a:lnTo>
                <a:lnTo>
                  <a:pt x="1281273" y="3086507"/>
                </a:lnTo>
                <a:lnTo>
                  <a:pt x="1289662" y="2830106"/>
                </a:lnTo>
                <a:close/>
                <a:moveTo>
                  <a:pt x="1926593" y="75177"/>
                </a:moveTo>
                <a:lnTo>
                  <a:pt x="1983281" y="95458"/>
                </a:lnTo>
                <a:lnTo>
                  <a:pt x="1936693" y="258274"/>
                </a:lnTo>
                <a:lnTo>
                  <a:pt x="2065626" y="137975"/>
                </a:lnTo>
                <a:lnTo>
                  <a:pt x="2099916" y="153857"/>
                </a:lnTo>
                <a:lnTo>
                  <a:pt x="2091690" y="329950"/>
                </a:lnTo>
                <a:lnTo>
                  <a:pt x="2184949" y="189369"/>
                </a:lnTo>
                <a:lnTo>
                  <a:pt x="2237565" y="219994"/>
                </a:lnTo>
                <a:lnTo>
                  <a:pt x="2089979" y="428829"/>
                </a:lnTo>
                <a:lnTo>
                  <a:pt x="2035816" y="403742"/>
                </a:lnTo>
                <a:lnTo>
                  <a:pt x="2043065" y="232700"/>
                </a:lnTo>
                <a:lnTo>
                  <a:pt x="1915760" y="348194"/>
                </a:lnTo>
                <a:lnTo>
                  <a:pt x="1860538" y="322701"/>
                </a:lnTo>
                <a:lnTo>
                  <a:pt x="1926593" y="75177"/>
                </a:lnTo>
                <a:close/>
                <a:moveTo>
                  <a:pt x="2387594" y="324085"/>
                </a:moveTo>
                <a:lnTo>
                  <a:pt x="2434183" y="362122"/>
                </a:lnTo>
                <a:lnTo>
                  <a:pt x="2336281" y="498875"/>
                </a:lnTo>
                <a:lnTo>
                  <a:pt x="2498120" y="428910"/>
                </a:lnTo>
                <a:lnTo>
                  <a:pt x="2525080" y="455299"/>
                </a:lnTo>
                <a:lnTo>
                  <a:pt x="2458210" y="618360"/>
                </a:lnTo>
                <a:lnTo>
                  <a:pt x="2592927" y="517527"/>
                </a:lnTo>
                <a:lnTo>
                  <a:pt x="2632348" y="563871"/>
                </a:lnTo>
                <a:lnTo>
                  <a:pt x="2423269" y="710886"/>
                </a:lnTo>
                <a:lnTo>
                  <a:pt x="2380671" y="669021"/>
                </a:lnTo>
                <a:lnTo>
                  <a:pt x="2444934" y="510359"/>
                </a:lnTo>
                <a:lnTo>
                  <a:pt x="2286271" y="576414"/>
                </a:lnTo>
                <a:lnTo>
                  <a:pt x="2242859" y="533816"/>
                </a:lnTo>
                <a:lnTo>
                  <a:pt x="2387594" y="324085"/>
                </a:lnTo>
                <a:close/>
                <a:moveTo>
                  <a:pt x="405208" y="2548456"/>
                </a:moveTo>
                <a:cubicBezTo>
                  <a:pt x="363995" y="2570773"/>
                  <a:pt x="314637" y="2555298"/>
                  <a:pt x="293298" y="2515876"/>
                </a:cubicBezTo>
                <a:cubicBezTo>
                  <a:pt x="290691" y="2511071"/>
                  <a:pt x="288574" y="2506021"/>
                  <a:pt x="287026" y="2500971"/>
                </a:cubicBezTo>
                <a:lnTo>
                  <a:pt x="448458" y="2484355"/>
                </a:lnTo>
                <a:cubicBezTo>
                  <a:pt x="445770" y="2510256"/>
                  <a:pt x="430702" y="2534609"/>
                  <a:pt x="405208" y="2548456"/>
                </a:cubicBezTo>
                <a:moveTo>
                  <a:pt x="326773" y="2403884"/>
                </a:moveTo>
                <a:cubicBezTo>
                  <a:pt x="367986" y="2381567"/>
                  <a:pt x="417263" y="2397042"/>
                  <a:pt x="438847" y="2436870"/>
                </a:cubicBezTo>
                <a:cubicBezTo>
                  <a:pt x="441209" y="2441187"/>
                  <a:pt x="443082" y="2445667"/>
                  <a:pt x="444548" y="2450228"/>
                </a:cubicBezTo>
                <a:lnTo>
                  <a:pt x="283687" y="2466925"/>
                </a:lnTo>
                <a:cubicBezTo>
                  <a:pt x="286782" y="2441351"/>
                  <a:pt x="301687" y="2417486"/>
                  <a:pt x="326773" y="2403884"/>
                </a:cubicBezTo>
                <a:moveTo>
                  <a:pt x="541147" y="2474826"/>
                </a:moveTo>
                <a:lnTo>
                  <a:pt x="537482" y="2440617"/>
                </a:lnTo>
                <a:lnTo>
                  <a:pt x="501563" y="2444364"/>
                </a:lnTo>
                <a:cubicBezTo>
                  <a:pt x="498549" y="2432798"/>
                  <a:pt x="494069" y="2421314"/>
                  <a:pt x="488042" y="2410237"/>
                </a:cubicBezTo>
                <a:cubicBezTo>
                  <a:pt x="450983" y="2341983"/>
                  <a:pt x="369534" y="2312824"/>
                  <a:pt x="298266" y="2351512"/>
                </a:cubicBezTo>
                <a:cubicBezTo>
                  <a:pt x="250211" y="2377576"/>
                  <a:pt x="225451" y="2424409"/>
                  <a:pt x="225858" y="2473034"/>
                </a:cubicBezTo>
                <a:lnTo>
                  <a:pt x="189043" y="2476862"/>
                </a:lnTo>
                <a:lnTo>
                  <a:pt x="193767" y="2510663"/>
                </a:lnTo>
                <a:lnTo>
                  <a:pt x="230175" y="2506917"/>
                </a:lnTo>
                <a:cubicBezTo>
                  <a:pt x="233188" y="2519053"/>
                  <a:pt x="237831" y="2531107"/>
                  <a:pt x="244021" y="2542592"/>
                </a:cubicBezTo>
                <a:cubicBezTo>
                  <a:pt x="281080" y="2610846"/>
                  <a:pt x="362529" y="2640086"/>
                  <a:pt x="433797" y="2601397"/>
                </a:cubicBezTo>
                <a:cubicBezTo>
                  <a:pt x="482341" y="2575090"/>
                  <a:pt x="507020" y="2527605"/>
                  <a:pt x="506205" y="2478491"/>
                </a:cubicBezTo>
                <a:lnTo>
                  <a:pt x="541147" y="2474826"/>
                </a:lnTo>
                <a:close/>
                <a:moveTo>
                  <a:pt x="2267620" y="2527605"/>
                </a:moveTo>
                <a:lnTo>
                  <a:pt x="2316896" y="2483460"/>
                </a:lnTo>
                <a:lnTo>
                  <a:pt x="2507324" y="2557334"/>
                </a:lnTo>
                <a:lnTo>
                  <a:pt x="2423187" y="2370734"/>
                </a:lnTo>
                <a:lnTo>
                  <a:pt x="2463667" y="2319584"/>
                </a:lnTo>
                <a:lnTo>
                  <a:pt x="2581605" y="2583071"/>
                </a:lnTo>
                <a:lnTo>
                  <a:pt x="2537379" y="2629986"/>
                </a:lnTo>
                <a:lnTo>
                  <a:pt x="2267620" y="2527605"/>
                </a:lnTo>
                <a:close/>
                <a:moveTo>
                  <a:pt x="1337229" y="253632"/>
                </a:moveTo>
                <a:lnTo>
                  <a:pt x="1283065" y="262591"/>
                </a:lnTo>
                <a:lnTo>
                  <a:pt x="1126764" y="131377"/>
                </a:lnTo>
                <a:lnTo>
                  <a:pt x="1155842" y="284257"/>
                </a:lnTo>
                <a:lnTo>
                  <a:pt x="1096873" y="294194"/>
                </a:lnTo>
                <a:lnTo>
                  <a:pt x="1049877" y="42190"/>
                </a:lnTo>
                <a:lnTo>
                  <a:pt x="1108520" y="32254"/>
                </a:lnTo>
                <a:lnTo>
                  <a:pt x="1109742" y="38362"/>
                </a:lnTo>
                <a:cubicBezTo>
                  <a:pt x="1111208" y="47077"/>
                  <a:pt x="1118701" y="57992"/>
                  <a:pt x="1129941" y="66788"/>
                </a:cubicBezTo>
                <a:lnTo>
                  <a:pt x="1266938" y="182527"/>
                </a:lnTo>
                <a:lnTo>
                  <a:pt x="1238920" y="10100"/>
                </a:lnTo>
                <a:lnTo>
                  <a:pt x="1298540" y="0"/>
                </a:lnTo>
                <a:lnTo>
                  <a:pt x="1337229" y="253632"/>
                </a:lnTo>
                <a:close/>
                <a:moveTo>
                  <a:pt x="2523858" y="2233086"/>
                </a:moveTo>
                <a:lnTo>
                  <a:pt x="2548700" y="2184135"/>
                </a:lnTo>
                <a:lnTo>
                  <a:pt x="2747028" y="2135998"/>
                </a:lnTo>
                <a:lnTo>
                  <a:pt x="2606691" y="2068803"/>
                </a:lnTo>
                <a:lnTo>
                  <a:pt x="2633651" y="2015454"/>
                </a:lnTo>
                <a:lnTo>
                  <a:pt x="2864477" y="2127039"/>
                </a:lnTo>
                <a:lnTo>
                  <a:pt x="2837762" y="2180144"/>
                </a:lnTo>
                <a:lnTo>
                  <a:pt x="2832142" y="2177456"/>
                </a:lnTo>
                <a:cubicBezTo>
                  <a:pt x="2824323" y="2173546"/>
                  <a:pt x="2811047" y="2172976"/>
                  <a:pt x="2797363" y="2176886"/>
                </a:cubicBezTo>
                <a:lnTo>
                  <a:pt x="2622981" y="2218587"/>
                </a:lnTo>
                <a:lnTo>
                  <a:pt x="2778467" y="2298245"/>
                </a:lnTo>
                <a:lnTo>
                  <a:pt x="2751263" y="2352245"/>
                </a:lnTo>
                <a:lnTo>
                  <a:pt x="2523858" y="2233086"/>
                </a:lnTo>
                <a:close/>
                <a:moveTo>
                  <a:pt x="230989" y="2015454"/>
                </a:moveTo>
                <a:lnTo>
                  <a:pt x="257542" y="2070513"/>
                </a:lnTo>
                <a:lnTo>
                  <a:pt x="168436" y="2113437"/>
                </a:lnTo>
                <a:cubicBezTo>
                  <a:pt x="203297" y="2137709"/>
                  <a:pt x="257786" y="2157012"/>
                  <a:pt x="298755" y="2155953"/>
                </a:cubicBezTo>
                <a:lnTo>
                  <a:pt x="326936" y="2214352"/>
                </a:lnTo>
                <a:cubicBezTo>
                  <a:pt x="278067" y="2218425"/>
                  <a:pt x="213641" y="2195375"/>
                  <a:pt x="173894" y="2171021"/>
                </a:cubicBezTo>
                <a:lnTo>
                  <a:pt x="101404" y="2336933"/>
                </a:lnTo>
                <a:lnTo>
                  <a:pt x="68336" y="2268353"/>
                </a:lnTo>
                <a:lnTo>
                  <a:pt x="128608" y="2132740"/>
                </a:lnTo>
                <a:lnTo>
                  <a:pt x="26634" y="2181935"/>
                </a:lnTo>
                <a:lnTo>
                  <a:pt x="0" y="2126876"/>
                </a:lnTo>
                <a:lnTo>
                  <a:pt x="230989" y="2015454"/>
                </a:lnTo>
                <a:close/>
                <a:moveTo>
                  <a:pt x="682542" y="2722349"/>
                </a:moveTo>
                <a:cubicBezTo>
                  <a:pt x="701275" y="2735137"/>
                  <a:pt x="720090" y="2735544"/>
                  <a:pt x="731248" y="2719173"/>
                </a:cubicBezTo>
                <a:cubicBezTo>
                  <a:pt x="741185" y="2704675"/>
                  <a:pt x="737357" y="2690095"/>
                  <a:pt x="714959" y="2674783"/>
                </a:cubicBezTo>
                <a:lnTo>
                  <a:pt x="681972" y="2652303"/>
                </a:lnTo>
                <a:lnTo>
                  <a:pt x="649555" y="2699869"/>
                </a:lnTo>
                <a:lnTo>
                  <a:pt x="682542" y="2722349"/>
                </a:lnTo>
                <a:close/>
                <a:moveTo>
                  <a:pt x="635465" y="2819273"/>
                </a:moveTo>
                <a:cubicBezTo>
                  <a:pt x="657863" y="2834504"/>
                  <a:pt x="675293" y="2831735"/>
                  <a:pt x="686207" y="2815771"/>
                </a:cubicBezTo>
                <a:cubicBezTo>
                  <a:pt x="695900" y="2801599"/>
                  <a:pt x="693130" y="2784169"/>
                  <a:pt x="670162" y="2768449"/>
                </a:cubicBezTo>
                <a:lnTo>
                  <a:pt x="624225" y="2737092"/>
                </a:lnTo>
                <a:lnTo>
                  <a:pt x="589527" y="2787916"/>
                </a:lnTo>
                <a:lnTo>
                  <a:pt x="635465" y="2819273"/>
                </a:lnTo>
                <a:close/>
                <a:moveTo>
                  <a:pt x="657456" y="2579732"/>
                </a:moveTo>
                <a:lnTo>
                  <a:pt x="741267" y="2636909"/>
                </a:lnTo>
                <a:cubicBezTo>
                  <a:pt x="802109" y="2678367"/>
                  <a:pt x="808706" y="2713553"/>
                  <a:pt x="786226" y="2746458"/>
                </a:cubicBezTo>
                <a:cubicBezTo>
                  <a:pt x="773032" y="2765843"/>
                  <a:pt x="752425" y="2775291"/>
                  <a:pt x="727420" y="2771544"/>
                </a:cubicBezTo>
                <a:cubicBezTo>
                  <a:pt x="750389" y="2798260"/>
                  <a:pt x="752507" y="2826359"/>
                  <a:pt x="735158" y="2851771"/>
                </a:cubicBezTo>
                <a:cubicBezTo>
                  <a:pt x="711375" y="2886550"/>
                  <a:pt x="671139" y="2899419"/>
                  <a:pt x="609727" y="2857554"/>
                </a:cubicBezTo>
                <a:lnTo>
                  <a:pt x="512884" y="2791499"/>
                </a:lnTo>
                <a:lnTo>
                  <a:pt x="657456" y="2579732"/>
                </a:lnTo>
                <a:close/>
                <a:moveTo>
                  <a:pt x="2886469" y="1944105"/>
                </a:moveTo>
                <a:lnTo>
                  <a:pt x="2857961" y="1893688"/>
                </a:lnTo>
                <a:cubicBezTo>
                  <a:pt x="2886061" y="1877968"/>
                  <a:pt x="2902188" y="1859072"/>
                  <a:pt x="2907564" y="1831786"/>
                </a:cubicBezTo>
                <a:cubicBezTo>
                  <a:pt x="2912369" y="1807352"/>
                  <a:pt x="2905772" y="1788130"/>
                  <a:pt x="2887446" y="1784465"/>
                </a:cubicBezTo>
                <a:cubicBezTo>
                  <a:pt x="2866595" y="1780392"/>
                  <a:pt x="2852749" y="1804420"/>
                  <a:pt x="2842568" y="1829262"/>
                </a:cubicBezTo>
                <a:cubicBezTo>
                  <a:pt x="2825382" y="1874791"/>
                  <a:pt x="2797445" y="1915679"/>
                  <a:pt x="2743933" y="1905091"/>
                </a:cubicBezTo>
                <a:cubicBezTo>
                  <a:pt x="2696122" y="1895642"/>
                  <a:pt x="2674131" y="1852067"/>
                  <a:pt x="2685941" y="1792039"/>
                </a:cubicBezTo>
                <a:cubicBezTo>
                  <a:pt x="2694005" y="1751478"/>
                  <a:pt x="2710294" y="1723704"/>
                  <a:pt x="2745318" y="1701468"/>
                </a:cubicBezTo>
                <a:lnTo>
                  <a:pt x="2772603" y="1750501"/>
                </a:lnTo>
                <a:cubicBezTo>
                  <a:pt x="2752648" y="1762636"/>
                  <a:pt x="2740186" y="1780311"/>
                  <a:pt x="2735544" y="1803687"/>
                </a:cubicBezTo>
                <a:cubicBezTo>
                  <a:pt x="2730738" y="1828121"/>
                  <a:pt x="2736603" y="1843515"/>
                  <a:pt x="2751019" y="1846366"/>
                </a:cubicBezTo>
                <a:cubicBezTo>
                  <a:pt x="2768938" y="1849868"/>
                  <a:pt x="2782295" y="1831542"/>
                  <a:pt x="2792558" y="1804094"/>
                </a:cubicBezTo>
                <a:cubicBezTo>
                  <a:pt x="2811617" y="1754817"/>
                  <a:pt x="2837029" y="1714011"/>
                  <a:pt x="2894125" y="1725333"/>
                </a:cubicBezTo>
                <a:cubicBezTo>
                  <a:pt x="2951302" y="1736654"/>
                  <a:pt x="2968732" y="1788211"/>
                  <a:pt x="2957736" y="1843597"/>
                </a:cubicBezTo>
                <a:cubicBezTo>
                  <a:pt x="2948533" y="1891000"/>
                  <a:pt x="2924342" y="1922439"/>
                  <a:pt x="2886469" y="1944105"/>
                </a:cubicBezTo>
                <a:moveTo>
                  <a:pt x="2714367" y="1367120"/>
                </a:moveTo>
                <a:lnTo>
                  <a:pt x="2701417" y="1307337"/>
                </a:lnTo>
                <a:lnTo>
                  <a:pt x="2798096" y="1286323"/>
                </a:lnTo>
                <a:cubicBezTo>
                  <a:pt x="2769834" y="1254558"/>
                  <a:pt x="2721453" y="1223200"/>
                  <a:pt x="2681299" y="1214648"/>
                </a:cubicBezTo>
                <a:lnTo>
                  <a:pt x="2667534" y="1151281"/>
                </a:lnTo>
                <a:cubicBezTo>
                  <a:pt x="2715996" y="1158774"/>
                  <a:pt x="2773255" y="1196159"/>
                  <a:pt x="2806241" y="1229146"/>
                </a:cubicBezTo>
                <a:lnTo>
                  <a:pt x="2915464" y="1084737"/>
                </a:lnTo>
                <a:lnTo>
                  <a:pt x="2931591" y="1159181"/>
                </a:lnTo>
                <a:lnTo>
                  <a:pt x="2841346" y="1276956"/>
                </a:lnTo>
                <a:lnTo>
                  <a:pt x="2951954" y="1252929"/>
                </a:lnTo>
                <a:lnTo>
                  <a:pt x="2964904" y="1312713"/>
                </a:lnTo>
                <a:lnTo>
                  <a:pt x="2714367" y="1367120"/>
                </a:lnTo>
                <a:close/>
                <a:moveTo>
                  <a:pt x="966717" y="338990"/>
                </a:moveTo>
                <a:lnTo>
                  <a:pt x="791521" y="421661"/>
                </a:lnTo>
                <a:lnTo>
                  <a:pt x="769774" y="375642"/>
                </a:lnTo>
                <a:lnTo>
                  <a:pt x="889667" y="319036"/>
                </a:lnTo>
                <a:lnTo>
                  <a:pt x="868409" y="273994"/>
                </a:lnTo>
                <a:lnTo>
                  <a:pt x="768308" y="321235"/>
                </a:lnTo>
                <a:lnTo>
                  <a:pt x="746642" y="275216"/>
                </a:lnTo>
                <a:lnTo>
                  <a:pt x="846662" y="227976"/>
                </a:lnTo>
                <a:lnTo>
                  <a:pt x="823693" y="179269"/>
                </a:lnTo>
                <a:lnTo>
                  <a:pt x="703800" y="235876"/>
                </a:lnTo>
                <a:lnTo>
                  <a:pt x="682053" y="189776"/>
                </a:lnTo>
                <a:lnTo>
                  <a:pt x="857331" y="107105"/>
                </a:lnTo>
                <a:lnTo>
                  <a:pt x="966717" y="338990"/>
                </a:lnTo>
                <a:close/>
                <a:moveTo>
                  <a:pt x="958084" y="2745481"/>
                </a:moveTo>
                <a:lnTo>
                  <a:pt x="1142891" y="2803635"/>
                </a:lnTo>
                <a:lnTo>
                  <a:pt x="1127660" y="2852179"/>
                </a:lnTo>
                <a:lnTo>
                  <a:pt x="1001170" y="2812350"/>
                </a:lnTo>
                <a:lnTo>
                  <a:pt x="986265" y="2859835"/>
                </a:lnTo>
                <a:lnTo>
                  <a:pt x="1091742" y="2893066"/>
                </a:lnTo>
                <a:lnTo>
                  <a:pt x="1076510" y="2941610"/>
                </a:lnTo>
                <a:lnTo>
                  <a:pt x="970953" y="2908460"/>
                </a:lnTo>
                <a:lnTo>
                  <a:pt x="954826" y="2959773"/>
                </a:lnTo>
                <a:lnTo>
                  <a:pt x="1081316" y="2999601"/>
                </a:lnTo>
                <a:lnTo>
                  <a:pt x="1066004" y="3048226"/>
                </a:lnTo>
                <a:lnTo>
                  <a:pt x="881196" y="2990072"/>
                </a:lnTo>
                <a:lnTo>
                  <a:pt x="958084" y="2745481"/>
                </a:lnTo>
                <a:close/>
                <a:moveTo>
                  <a:pt x="2163772" y="2789545"/>
                </a:moveTo>
                <a:lnTo>
                  <a:pt x="2148541" y="2687489"/>
                </a:lnTo>
                <a:lnTo>
                  <a:pt x="2234307" y="2745562"/>
                </a:lnTo>
                <a:lnTo>
                  <a:pt x="2163772" y="2789545"/>
                </a:lnTo>
                <a:close/>
                <a:moveTo>
                  <a:pt x="2327729" y="2808767"/>
                </a:moveTo>
                <a:lnTo>
                  <a:pt x="2379531" y="2770322"/>
                </a:lnTo>
                <a:lnTo>
                  <a:pt x="2144876" y="2619479"/>
                </a:lnTo>
                <a:lnTo>
                  <a:pt x="2090305" y="2653851"/>
                </a:lnTo>
                <a:lnTo>
                  <a:pt x="2125247" y="2930370"/>
                </a:lnTo>
                <a:lnTo>
                  <a:pt x="2180469" y="2901455"/>
                </a:lnTo>
                <a:lnTo>
                  <a:pt x="2171999" y="2844523"/>
                </a:lnTo>
                <a:lnTo>
                  <a:pt x="2280570" y="2776839"/>
                </a:lnTo>
                <a:lnTo>
                  <a:pt x="2327729" y="2808767"/>
                </a:lnTo>
                <a:close/>
                <a:moveTo>
                  <a:pt x="1432198" y="2344752"/>
                </a:moveTo>
                <a:cubicBezTo>
                  <a:pt x="1337880" y="2344752"/>
                  <a:pt x="1297563" y="2415450"/>
                  <a:pt x="1173028" y="2415450"/>
                </a:cubicBezTo>
                <a:cubicBezTo>
                  <a:pt x="1221001" y="2429622"/>
                  <a:pt x="1324930" y="2452591"/>
                  <a:pt x="1432198" y="2452591"/>
                </a:cubicBezTo>
                <a:cubicBezTo>
                  <a:pt x="1539548" y="2452591"/>
                  <a:pt x="1643395" y="2429622"/>
                  <a:pt x="1691368" y="2415450"/>
                </a:cubicBezTo>
                <a:cubicBezTo>
                  <a:pt x="1566833" y="2415450"/>
                  <a:pt x="1526516" y="2344752"/>
                  <a:pt x="1432198" y="2344752"/>
                </a:cubicBezTo>
                <a:moveTo>
                  <a:pt x="1917878" y="2191872"/>
                </a:moveTo>
                <a:cubicBezTo>
                  <a:pt x="1878782" y="2213538"/>
                  <a:pt x="1839605" y="2227873"/>
                  <a:pt x="1768338" y="2227873"/>
                </a:cubicBezTo>
                <a:cubicBezTo>
                  <a:pt x="1697070" y="2227873"/>
                  <a:pt x="1658300" y="2211420"/>
                  <a:pt x="1619205" y="2189755"/>
                </a:cubicBezTo>
                <a:cubicBezTo>
                  <a:pt x="1575711" y="2165646"/>
                  <a:pt x="1525294" y="2135021"/>
                  <a:pt x="1432117" y="2134288"/>
                </a:cubicBezTo>
                <a:cubicBezTo>
                  <a:pt x="1338939" y="2135102"/>
                  <a:pt x="1288522" y="2165646"/>
                  <a:pt x="1245028" y="2189755"/>
                </a:cubicBezTo>
                <a:cubicBezTo>
                  <a:pt x="1205933" y="2211420"/>
                  <a:pt x="1167163" y="2227873"/>
                  <a:pt x="1095895" y="2227873"/>
                </a:cubicBezTo>
                <a:cubicBezTo>
                  <a:pt x="1024628" y="2227873"/>
                  <a:pt x="985451" y="2213538"/>
                  <a:pt x="946355" y="2191872"/>
                </a:cubicBezTo>
                <a:cubicBezTo>
                  <a:pt x="902373" y="2167438"/>
                  <a:pt x="843485" y="2127446"/>
                  <a:pt x="745013" y="2138442"/>
                </a:cubicBezTo>
                <a:cubicBezTo>
                  <a:pt x="893984" y="2330010"/>
                  <a:pt x="1098502" y="2327077"/>
                  <a:pt x="1098502" y="2327077"/>
                </a:cubicBezTo>
                <a:cubicBezTo>
                  <a:pt x="1188747" y="2327077"/>
                  <a:pt x="1239979" y="2308670"/>
                  <a:pt x="1283961" y="2284235"/>
                </a:cubicBezTo>
                <a:cubicBezTo>
                  <a:pt x="1322486" y="2262814"/>
                  <a:pt x="1362559" y="2236995"/>
                  <a:pt x="1432117" y="2236343"/>
                </a:cubicBezTo>
                <a:cubicBezTo>
                  <a:pt x="1501674" y="2236995"/>
                  <a:pt x="1541665" y="2262733"/>
                  <a:pt x="1580272" y="2284235"/>
                </a:cubicBezTo>
                <a:cubicBezTo>
                  <a:pt x="1624336" y="2308670"/>
                  <a:pt x="1675486" y="2327077"/>
                  <a:pt x="1765731" y="2327077"/>
                </a:cubicBezTo>
                <a:cubicBezTo>
                  <a:pt x="1765731" y="2327077"/>
                  <a:pt x="1970250" y="2330010"/>
                  <a:pt x="2119220" y="2138442"/>
                </a:cubicBezTo>
                <a:cubicBezTo>
                  <a:pt x="2020829" y="2127446"/>
                  <a:pt x="1961942" y="2167356"/>
                  <a:pt x="1917878" y="2191872"/>
                </a:cubicBezTo>
                <a:moveTo>
                  <a:pt x="2114577" y="1920077"/>
                </a:moveTo>
                <a:cubicBezTo>
                  <a:pt x="2016757" y="1920077"/>
                  <a:pt x="1965607" y="1957951"/>
                  <a:pt x="1920403" y="1983037"/>
                </a:cubicBezTo>
                <a:cubicBezTo>
                  <a:pt x="1880330" y="2005273"/>
                  <a:pt x="1845796" y="2026857"/>
                  <a:pt x="1772736" y="2026857"/>
                </a:cubicBezTo>
                <a:cubicBezTo>
                  <a:pt x="1699676" y="2026857"/>
                  <a:pt x="1665060" y="2005273"/>
                  <a:pt x="1624988" y="1983037"/>
                </a:cubicBezTo>
                <a:cubicBezTo>
                  <a:pt x="1580109" y="1958114"/>
                  <a:pt x="1528878" y="1929933"/>
                  <a:pt x="1432198" y="1929525"/>
                </a:cubicBezTo>
                <a:cubicBezTo>
                  <a:pt x="1335437" y="1929851"/>
                  <a:pt x="1284287" y="1958114"/>
                  <a:pt x="1239408" y="1983037"/>
                </a:cubicBezTo>
                <a:cubicBezTo>
                  <a:pt x="1199336" y="2005273"/>
                  <a:pt x="1164801" y="2026857"/>
                  <a:pt x="1091660" y="2026857"/>
                </a:cubicBezTo>
                <a:cubicBezTo>
                  <a:pt x="1018600" y="2026857"/>
                  <a:pt x="983984" y="2005273"/>
                  <a:pt x="943993" y="1983037"/>
                </a:cubicBezTo>
                <a:cubicBezTo>
                  <a:pt x="898870" y="1957951"/>
                  <a:pt x="847639" y="1920077"/>
                  <a:pt x="749819" y="1920077"/>
                </a:cubicBezTo>
                <a:cubicBezTo>
                  <a:pt x="687999" y="1920077"/>
                  <a:pt x="614125" y="1939543"/>
                  <a:pt x="614125" y="1939543"/>
                </a:cubicBezTo>
                <a:lnTo>
                  <a:pt x="667148" y="2031825"/>
                </a:lnTo>
                <a:cubicBezTo>
                  <a:pt x="667148" y="2031825"/>
                  <a:pt x="711538" y="2023843"/>
                  <a:pt x="749737" y="2023843"/>
                </a:cubicBezTo>
                <a:cubicBezTo>
                  <a:pt x="822797" y="2023843"/>
                  <a:pt x="862218" y="2045346"/>
                  <a:pt x="902291" y="2067581"/>
                </a:cubicBezTo>
                <a:cubicBezTo>
                  <a:pt x="947414" y="2092667"/>
                  <a:pt x="985043" y="2127283"/>
                  <a:pt x="1082945" y="2127283"/>
                </a:cubicBezTo>
                <a:cubicBezTo>
                  <a:pt x="1180847" y="2127283"/>
                  <a:pt x="1234196" y="2095600"/>
                  <a:pt x="1279237" y="2070513"/>
                </a:cubicBezTo>
                <a:cubicBezTo>
                  <a:pt x="1319065" y="2048441"/>
                  <a:pt x="1360034" y="2029300"/>
                  <a:pt x="1432198" y="2029056"/>
                </a:cubicBezTo>
                <a:cubicBezTo>
                  <a:pt x="1504280" y="2029300"/>
                  <a:pt x="1545330" y="2048359"/>
                  <a:pt x="1585159" y="2070513"/>
                </a:cubicBezTo>
                <a:cubicBezTo>
                  <a:pt x="1630282" y="2095600"/>
                  <a:pt x="1683631" y="2127283"/>
                  <a:pt x="1781451" y="2127283"/>
                </a:cubicBezTo>
                <a:cubicBezTo>
                  <a:pt x="1879353" y="2127283"/>
                  <a:pt x="1916982" y="2092749"/>
                  <a:pt x="1962105" y="2067581"/>
                </a:cubicBezTo>
                <a:cubicBezTo>
                  <a:pt x="2002177" y="2045346"/>
                  <a:pt x="2041517" y="2023843"/>
                  <a:pt x="2114658" y="2023843"/>
                </a:cubicBezTo>
                <a:cubicBezTo>
                  <a:pt x="2152858" y="2023843"/>
                  <a:pt x="2197248" y="2031825"/>
                  <a:pt x="2197248" y="2031825"/>
                </a:cubicBezTo>
                <a:lnTo>
                  <a:pt x="2250271" y="1939543"/>
                </a:lnTo>
                <a:cubicBezTo>
                  <a:pt x="2250271" y="1939625"/>
                  <a:pt x="2176397" y="1920077"/>
                  <a:pt x="2114577" y="1920077"/>
                </a:cubicBezTo>
                <a:moveTo>
                  <a:pt x="1038800" y="776941"/>
                </a:moveTo>
                <a:lnTo>
                  <a:pt x="961016" y="759349"/>
                </a:lnTo>
                <a:lnTo>
                  <a:pt x="1015179" y="817910"/>
                </a:lnTo>
                <a:lnTo>
                  <a:pt x="961016" y="876472"/>
                </a:lnTo>
                <a:lnTo>
                  <a:pt x="1038800" y="858879"/>
                </a:lnTo>
                <a:lnTo>
                  <a:pt x="1062420" y="935034"/>
                </a:lnTo>
                <a:lnTo>
                  <a:pt x="1086040" y="858879"/>
                </a:lnTo>
                <a:lnTo>
                  <a:pt x="1163824" y="876472"/>
                </a:lnTo>
                <a:lnTo>
                  <a:pt x="1109660" y="817910"/>
                </a:lnTo>
                <a:lnTo>
                  <a:pt x="1163824" y="759349"/>
                </a:lnTo>
                <a:lnTo>
                  <a:pt x="1086040" y="776941"/>
                </a:lnTo>
                <a:lnTo>
                  <a:pt x="1062420" y="700787"/>
                </a:lnTo>
                <a:lnTo>
                  <a:pt x="1038800" y="776941"/>
                </a:lnTo>
                <a:close/>
                <a:moveTo>
                  <a:pt x="2027427" y="1425438"/>
                </a:moveTo>
                <a:lnTo>
                  <a:pt x="2052106" y="1425438"/>
                </a:lnTo>
                <a:lnTo>
                  <a:pt x="2052106" y="1389030"/>
                </a:lnTo>
                <a:cubicBezTo>
                  <a:pt x="2052106" y="1389030"/>
                  <a:pt x="2020422" y="1382514"/>
                  <a:pt x="2020422" y="1349446"/>
                </a:cubicBezTo>
                <a:lnTo>
                  <a:pt x="2020178" y="1349446"/>
                </a:lnTo>
                <a:lnTo>
                  <a:pt x="2018467" y="1317681"/>
                </a:lnTo>
                <a:lnTo>
                  <a:pt x="2049011" y="1292920"/>
                </a:lnTo>
                <a:lnTo>
                  <a:pt x="2055119" y="1227517"/>
                </a:lnTo>
                <a:lnTo>
                  <a:pt x="2010485" y="1227517"/>
                </a:lnTo>
                <a:lnTo>
                  <a:pt x="2004702" y="1273861"/>
                </a:lnTo>
                <a:lnTo>
                  <a:pt x="1961535" y="1273861"/>
                </a:lnTo>
                <a:lnTo>
                  <a:pt x="1955182" y="1227517"/>
                </a:lnTo>
                <a:lnTo>
                  <a:pt x="1930584" y="1227517"/>
                </a:lnTo>
                <a:lnTo>
                  <a:pt x="1905905" y="1227517"/>
                </a:lnTo>
                <a:lnTo>
                  <a:pt x="1899552" y="1273861"/>
                </a:lnTo>
                <a:lnTo>
                  <a:pt x="1856384" y="1273861"/>
                </a:lnTo>
                <a:lnTo>
                  <a:pt x="1850601" y="1227517"/>
                </a:lnTo>
                <a:lnTo>
                  <a:pt x="1805967" y="1227517"/>
                </a:lnTo>
                <a:lnTo>
                  <a:pt x="1812076" y="1292920"/>
                </a:lnTo>
                <a:lnTo>
                  <a:pt x="1842619" y="1317681"/>
                </a:lnTo>
                <a:lnTo>
                  <a:pt x="1840827" y="1349446"/>
                </a:lnTo>
                <a:lnTo>
                  <a:pt x="1840664" y="1349446"/>
                </a:lnTo>
                <a:cubicBezTo>
                  <a:pt x="1840664" y="1382514"/>
                  <a:pt x="1808899" y="1389030"/>
                  <a:pt x="1808899" y="1389030"/>
                </a:cubicBezTo>
                <a:lnTo>
                  <a:pt x="1808899" y="1425438"/>
                </a:lnTo>
                <a:lnTo>
                  <a:pt x="1833578" y="1425438"/>
                </a:lnTo>
                <a:cubicBezTo>
                  <a:pt x="1832519" y="1548263"/>
                  <a:pt x="1771514" y="1725821"/>
                  <a:pt x="1771514" y="1859153"/>
                </a:cubicBezTo>
                <a:lnTo>
                  <a:pt x="1930584" y="1859153"/>
                </a:lnTo>
                <a:lnTo>
                  <a:pt x="2089654" y="1859153"/>
                </a:lnTo>
                <a:cubicBezTo>
                  <a:pt x="2089491" y="1725740"/>
                  <a:pt x="2028486" y="1548263"/>
                  <a:pt x="2027427" y="1425438"/>
                </a:cubicBezTo>
                <a:moveTo>
                  <a:pt x="2029626" y="1184838"/>
                </a:moveTo>
                <a:lnTo>
                  <a:pt x="2029626" y="1163498"/>
                </a:lnTo>
                <a:cubicBezTo>
                  <a:pt x="2029626" y="1102248"/>
                  <a:pt x="1984584" y="1063967"/>
                  <a:pt x="1930421" y="1063967"/>
                </a:cubicBezTo>
                <a:cubicBezTo>
                  <a:pt x="1876257" y="1063967"/>
                  <a:pt x="1831216" y="1102248"/>
                  <a:pt x="1831216" y="1163498"/>
                </a:cubicBezTo>
                <a:lnTo>
                  <a:pt x="1831216" y="1184838"/>
                </a:lnTo>
                <a:lnTo>
                  <a:pt x="2029626" y="1184838"/>
                </a:lnTo>
                <a:close/>
                <a:moveTo>
                  <a:pt x="1030899" y="1425438"/>
                </a:moveTo>
                <a:lnTo>
                  <a:pt x="1055578" y="1425438"/>
                </a:lnTo>
                <a:lnTo>
                  <a:pt x="1055578" y="1389030"/>
                </a:lnTo>
                <a:cubicBezTo>
                  <a:pt x="1055578" y="1389030"/>
                  <a:pt x="1023813" y="1382514"/>
                  <a:pt x="1023813" y="1349446"/>
                </a:cubicBezTo>
                <a:lnTo>
                  <a:pt x="1023650" y="1349446"/>
                </a:lnTo>
                <a:lnTo>
                  <a:pt x="1021858" y="1317681"/>
                </a:lnTo>
                <a:lnTo>
                  <a:pt x="1052402" y="1292920"/>
                </a:lnTo>
                <a:lnTo>
                  <a:pt x="1058510" y="1227517"/>
                </a:lnTo>
                <a:lnTo>
                  <a:pt x="1013876" y="1227517"/>
                </a:lnTo>
                <a:lnTo>
                  <a:pt x="1008093" y="1273861"/>
                </a:lnTo>
                <a:lnTo>
                  <a:pt x="964925" y="1273861"/>
                </a:lnTo>
                <a:lnTo>
                  <a:pt x="958572" y="1227517"/>
                </a:lnTo>
                <a:lnTo>
                  <a:pt x="933893" y="1227517"/>
                </a:lnTo>
                <a:lnTo>
                  <a:pt x="909296" y="1227517"/>
                </a:lnTo>
                <a:lnTo>
                  <a:pt x="902943" y="1273861"/>
                </a:lnTo>
                <a:lnTo>
                  <a:pt x="859775" y="1273861"/>
                </a:lnTo>
                <a:lnTo>
                  <a:pt x="853992" y="1227517"/>
                </a:lnTo>
                <a:lnTo>
                  <a:pt x="809358" y="1227517"/>
                </a:lnTo>
                <a:lnTo>
                  <a:pt x="815385" y="1292920"/>
                </a:lnTo>
                <a:lnTo>
                  <a:pt x="845929" y="1317681"/>
                </a:lnTo>
                <a:lnTo>
                  <a:pt x="844137" y="1349446"/>
                </a:lnTo>
                <a:lnTo>
                  <a:pt x="843974" y="1349446"/>
                </a:lnTo>
                <a:cubicBezTo>
                  <a:pt x="843974" y="1382514"/>
                  <a:pt x="812209" y="1389030"/>
                  <a:pt x="812209" y="1389030"/>
                </a:cubicBezTo>
                <a:lnTo>
                  <a:pt x="812209" y="1425438"/>
                </a:lnTo>
                <a:lnTo>
                  <a:pt x="836888" y="1425438"/>
                </a:lnTo>
                <a:cubicBezTo>
                  <a:pt x="835829" y="1548263"/>
                  <a:pt x="774824" y="1725821"/>
                  <a:pt x="774824" y="1859153"/>
                </a:cubicBezTo>
                <a:lnTo>
                  <a:pt x="933812" y="1859153"/>
                </a:lnTo>
                <a:lnTo>
                  <a:pt x="1092882" y="1859153"/>
                </a:lnTo>
                <a:cubicBezTo>
                  <a:pt x="1092963" y="1725740"/>
                  <a:pt x="1031958" y="1548263"/>
                  <a:pt x="1030899" y="1425438"/>
                </a:cubicBezTo>
                <a:moveTo>
                  <a:pt x="1482289" y="622107"/>
                </a:moveTo>
                <a:cubicBezTo>
                  <a:pt x="1482289" y="594414"/>
                  <a:pt x="1459891" y="572016"/>
                  <a:pt x="1432198" y="572016"/>
                </a:cubicBezTo>
                <a:cubicBezTo>
                  <a:pt x="1404505" y="572016"/>
                  <a:pt x="1382107" y="594414"/>
                  <a:pt x="1382107" y="622107"/>
                </a:cubicBezTo>
                <a:cubicBezTo>
                  <a:pt x="1382107" y="649800"/>
                  <a:pt x="1404505" y="672198"/>
                  <a:pt x="1432198" y="672198"/>
                </a:cubicBezTo>
                <a:cubicBezTo>
                  <a:pt x="1459809" y="672198"/>
                  <a:pt x="1482289" y="649718"/>
                  <a:pt x="1482289" y="622107"/>
                </a:cubicBezTo>
                <a:moveTo>
                  <a:pt x="1636879" y="1314016"/>
                </a:moveTo>
                <a:lnTo>
                  <a:pt x="1227517" y="1314016"/>
                </a:lnTo>
                <a:lnTo>
                  <a:pt x="1227517" y="1375836"/>
                </a:lnTo>
                <a:cubicBezTo>
                  <a:pt x="1227517" y="1375836"/>
                  <a:pt x="1253010" y="1387157"/>
                  <a:pt x="1253010" y="1415501"/>
                </a:cubicBezTo>
                <a:cubicBezTo>
                  <a:pt x="1253010" y="1472189"/>
                  <a:pt x="1208865" y="1696907"/>
                  <a:pt x="1217336" y="1859072"/>
                </a:cubicBezTo>
                <a:lnTo>
                  <a:pt x="1359871" y="1859072"/>
                </a:lnTo>
                <a:lnTo>
                  <a:pt x="1370623" y="1705133"/>
                </a:lnTo>
                <a:cubicBezTo>
                  <a:pt x="1375347" y="1666282"/>
                  <a:pt x="1400351" y="1643558"/>
                  <a:pt x="1432117" y="1643558"/>
                </a:cubicBezTo>
                <a:cubicBezTo>
                  <a:pt x="1463963" y="1643558"/>
                  <a:pt x="1488886" y="1666201"/>
                  <a:pt x="1493610" y="1705133"/>
                </a:cubicBezTo>
                <a:lnTo>
                  <a:pt x="1504362" y="1859072"/>
                </a:lnTo>
                <a:lnTo>
                  <a:pt x="1646897" y="1859072"/>
                </a:lnTo>
                <a:cubicBezTo>
                  <a:pt x="1655368" y="1696907"/>
                  <a:pt x="1611223" y="1472271"/>
                  <a:pt x="1611223" y="1415501"/>
                </a:cubicBezTo>
                <a:cubicBezTo>
                  <a:pt x="1611223" y="1387157"/>
                  <a:pt x="1636716" y="1375836"/>
                  <a:pt x="1636716" y="1375836"/>
                </a:cubicBezTo>
                <a:lnTo>
                  <a:pt x="1636879" y="1314016"/>
                </a:lnTo>
                <a:moveTo>
                  <a:pt x="1033180" y="1184838"/>
                </a:moveTo>
                <a:lnTo>
                  <a:pt x="1033180" y="1163498"/>
                </a:lnTo>
                <a:cubicBezTo>
                  <a:pt x="1033180" y="1102248"/>
                  <a:pt x="988138" y="1063967"/>
                  <a:pt x="933975" y="1063967"/>
                </a:cubicBezTo>
                <a:cubicBezTo>
                  <a:pt x="879811" y="1063967"/>
                  <a:pt x="834770" y="1102248"/>
                  <a:pt x="834770" y="1163498"/>
                </a:cubicBezTo>
                <a:lnTo>
                  <a:pt x="834770" y="1184838"/>
                </a:lnTo>
                <a:lnTo>
                  <a:pt x="1033180" y="1184838"/>
                </a:lnTo>
                <a:close/>
                <a:moveTo>
                  <a:pt x="1588254" y="1265146"/>
                </a:moveTo>
                <a:cubicBezTo>
                  <a:pt x="1588254" y="1265146"/>
                  <a:pt x="1578236" y="1188340"/>
                  <a:pt x="1578236" y="1162846"/>
                </a:cubicBezTo>
                <a:cubicBezTo>
                  <a:pt x="1578236" y="1126032"/>
                  <a:pt x="1613585" y="1111860"/>
                  <a:pt x="1613585" y="1111860"/>
                </a:cubicBezTo>
                <a:lnTo>
                  <a:pt x="1617983" y="1029840"/>
                </a:lnTo>
                <a:lnTo>
                  <a:pt x="1550950" y="1029840"/>
                </a:lnTo>
                <a:lnTo>
                  <a:pt x="1544027" y="1081316"/>
                </a:lnTo>
                <a:lnTo>
                  <a:pt x="1484814" y="1081316"/>
                </a:lnTo>
                <a:lnTo>
                  <a:pt x="1477972" y="1029840"/>
                </a:lnTo>
                <a:lnTo>
                  <a:pt x="1386505" y="1029840"/>
                </a:lnTo>
                <a:lnTo>
                  <a:pt x="1379663" y="1081316"/>
                </a:lnTo>
                <a:lnTo>
                  <a:pt x="1320450" y="1081316"/>
                </a:lnTo>
                <a:lnTo>
                  <a:pt x="1313608" y="1029840"/>
                </a:lnTo>
                <a:lnTo>
                  <a:pt x="1246494" y="1029840"/>
                </a:lnTo>
                <a:lnTo>
                  <a:pt x="1250893" y="1111860"/>
                </a:lnTo>
                <a:cubicBezTo>
                  <a:pt x="1250893" y="1111860"/>
                  <a:pt x="1286241" y="1126032"/>
                  <a:pt x="1286241" y="1162846"/>
                </a:cubicBezTo>
                <a:cubicBezTo>
                  <a:pt x="1286241" y="1188340"/>
                  <a:pt x="1276223" y="1265146"/>
                  <a:pt x="1276223" y="1265146"/>
                </a:cubicBezTo>
                <a:lnTo>
                  <a:pt x="1588254" y="1265146"/>
                </a:lnTo>
                <a:close/>
                <a:moveTo>
                  <a:pt x="1795705" y="720009"/>
                </a:moveTo>
                <a:cubicBezTo>
                  <a:pt x="1768500" y="718543"/>
                  <a:pt x="1743577" y="728153"/>
                  <a:pt x="1724925" y="744688"/>
                </a:cubicBezTo>
                <a:cubicBezTo>
                  <a:pt x="1723622" y="745828"/>
                  <a:pt x="1724762" y="747945"/>
                  <a:pt x="1726473" y="747376"/>
                </a:cubicBezTo>
                <a:cubicBezTo>
                  <a:pt x="1738120" y="744036"/>
                  <a:pt x="1750908" y="743466"/>
                  <a:pt x="1764184" y="746642"/>
                </a:cubicBezTo>
                <a:cubicBezTo>
                  <a:pt x="1792284" y="753403"/>
                  <a:pt x="1814275" y="776941"/>
                  <a:pt x="1818917" y="805448"/>
                </a:cubicBezTo>
                <a:cubicBezTo>
                  <a:pt x="1826411" y="851386"/>
                  <a:pt x="1791143" y="891133"/>
                  <a:pt x="1746591" y="891133"/>
                </a:cubicBezTo>
                <a:cubicBezTo>
                  <a:pt x="1739586" y="891133"/>
                  <a:pt x="1732826" y="890155"/>
                  <a:pt x="1726392" y="888282"/>
                </a:cubicBezTo>
                <a:cubicBezTo>
                  <a:pt x="1724762" y="887793"/>
                  <a:pt x="1723704" y="889911"/>
                  <a:pt x="1724925" y="891051"/>
                </a:cubicBezTo>
                <a:cubicBezTo>
                  <a:pt x="1742274" y="906527"/>
                  <a:pt x="1765080" y="915893"/>
                  <a:pt x="1790085" y="915893"/>
                </a:cubicBezTo>
                <a:cubicBezTo>
                  <a:pt x="1845796" y="915893"/>
                  <a:pt x="1890593" y="869467"/>
                  <a:pt x="1887986" y="813186"/>
                </a:cubicBezTo>
                <a:cubicBezTo>
                  <a:pt x="1885787" y="763665"/>
                  <a:pt x="1845225" y="722778"/>
                  <a:pt x="1795705" y="720009"/>
                </a:cubicBezTo>
                <a:moveTo>
                  <a:pt x="1583041" y="967450"/>
                </a:moveTo>
                <a:lnTo>
                  <a:pt x="1583041" y="981948"/>
                </a:lnTo>
                <a:lnTo>
                  <a:pt x="1281273" y="981948"/>
                </a:lnTo>
                <a:lnTo>
                  <a:pt x="1281273" y="967450"/>
                </a:lnTo>
                <a:cubicBezTo>
                  <a:pt x="1281273" y="932509"/>
                  <a:pt x="1432198" y="702416"/>
                  <a:pt x="1432198" y="702416"/>
                </a:cubicBezTo>
                <a:cubicBezTo>
                  <a:pt x="1432198" y="702416"/>
                  <a:pt x="1583041" y="932509"/>
                  <a:pt x="1583041" y="967450"/>
                </a:cubicBezTo>
                <a:close/>
              </a:path>
            </a:pathLst>
          </a:custGeom>
          <a:solidFill>
            <a:schemeClr val="bg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da-DK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4B70EE-0C00-41A0-80F0-917877BF5A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0842" y="1021080"/>
            <a:ext cx="10752001" cy="3634676"/>
          </a:xfrm>
        </p:spPr>
        <p:txBody>
          <a:bodyPr anchor="b" anchorCtr="0">
            <a:normAutofit/>
          </a:bodyPr>
          <a:lstStyle>
            <a:lvl1pPr algn="l">
              <a:defRPr sz="130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titel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E36C0DBC-4EC9-4A4E-8DE4-952D9F7BE2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3999" y="5327667"/>
            <a:ext cx="4097591" cy="81033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500" b="1">
                <a:solidFill>
                  <a:schemeClr val="bg1"/>
                </a:solidFill>
                <a:latin typeface="KBH" panose="00000500000000000000" pitchFamily="2" charset="0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2pPr>
            <a:lvl3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3pPr>
            <a:lvl4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4pPr>
            <a:lvl5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5pPr>
            <a:lvl6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6pPr>
            <a:lvl7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7pPr>
            <a:lvl8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8pPr>
            <a:lvl9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9pPr>
          </a:lstStyle>
          <a:p>
            <a:r>
              <a:rPr lang="da-DK" dirty="0"/>
              <a:t>Undertitel eller oplægsholder (hvis ingen undertitel)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7EDA8D41-2335-493A-8246-8171A76F0F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4878" y="310326"/>
            <a:ext cx="3419553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dato </a:t>
            </a:r>
            <a:r>
              <a:rPr lang="da-DK" dirty="0" err="1"/>
              <a:t>dd</a:t>
            </a:r>
            <a:r>
              <a:rPr lang="da-DK" dirty="0"/>
              <a:t>. </a:t>
            </a:r>
            <a:r>
              <a:rPr lang="da-DK" dirty="0" err="1"/>
              <a:t>mmmm</a:t>
            </a:r>
            <a:r>
              <a:rPr lang="da-DK" dirty="0"/>
              <a:t> </a:t>
            </a:r>
            <a:r>
              <a:rPr lang="da-DK" dirty="0" err="1"/>
              <a:t>åååå</a:t>
            </a:r>
            <a:endParaRPr lang="da-DK" dirty="0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D4E101DD-89B2-4D7B-8F47-835181F42A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23998" y="310326"/>
            <a:ext cx="4097592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oplægsholder / enhed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BB051B12-C82D-41E9-8581-101213AFDC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23998" y="531101"/>
            <a:ext cx="4097592" cy="18000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forvaltningsnavn</a:t>
            </a:r>
          </a:p>
        </p:txBody>
      </p:sp>
      <p:sp>
        <p:nvSpPr>
          <p:cNvPr id="12" name="Date_GeneralDate">
            <a:extLst>
              <a:ext uri="{FF2B5EF4-FFF2-40B4-BE49-F238E27FC236}">
                <a16:creationId xmlns:a16="http://schemas.microsoft.com/office/drawing/2014/main" id="{9F675B9B-6B60-40BB-A625-D8A4968CE8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 dirty="0"/>
          </a:p>
        </p:txBody>
      </p:sp>
      <p:sp>
        <p:nvSpPr>
          <p:cNvPr id="13" name="FLD_PresentationTitle">
            <a:extLst>
              <a:ext uri="{FF2B5EF4-FFF2-40B4-BE49-F238E27FC236}">
                <a16:creationId xmlns:a16="http://schemas.microsoft.com/office/drawing/2014/main" id="{B4395921-6CE7-4AEF-AD74-151370579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265C43A-BA01-438A-9586-5E7993AD1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91647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0EE2B8-FD1F-49F4-9411-610BF6E3D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8BAE2D9-1F31-41A0-B4D9-E98352132B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6666C69-A8A0-4F77-95A4-BEB445EB7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D0FD0-1BAC-4644-9521-376FB76EEC4D}" type="datetimeFigureOut">
              <a:rPr lang="da-DK" smtClean="0"/>
              <a:t>18-04-2024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E6E9EA1-CDAF-4610-BAA9-F361E75CA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74E09D1-ACA2-4E1B-8B29-69944B535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3210-1B4C-4703-94D6-8AF5D1B708E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521901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ørk/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0CBCA9-7183-4B91-A84F-18C0F7795F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>
              <a:solidFill>
                <a:schemeClr val="bg2"/>
              </a:solidFill>
            </a:endParaRPr>
          </a:p>
        </p:txBody>
      </p:sp>
      <p:sp>
        <p:nvSpPr>
          <p:cNvPr id="15" name="Graphic 7">
            <a:extLst>
              <a:ext uri="{FF2B5EF4-FFF2-40B4-BE49-F238E27FC236}">
                <a16:creationId xmlns:a16="http://schemas.microsoft.com/office/drawing/2014/main" id="{A2506A83-7F56-4B42-B699-2119B672DFA1}"/>
              </a:ext>
            </a:extLst>
          </p:cNvPr>
          <p:cNvSpPr/>
          <p:nvPr/>
        </p:nvSpPr>
        <p:spPr>
          <a:xfrm>
            <a:off x="10442659" y="5068883"/>
            <a:ext cx="1026802" cy="1069115"/>
          </a:xfrm>
          <a:custGeom>
            <a:avLst/>
            <a:gdLst>
              <a:gd name="connsiteX0" fmla="*/ 1894258 w 2964740"/>
              <a:gd name="connsiteY0" fmla="*/ 2907646 h 3086914"/>
              <a:gd name="connsiteX1" fmla="*/ 1781451 w 2964740"/>
              <a:gd name="connsiteY1" fmla="*/ 2940795 h 3086914"/>
              <a:gd name="connsiteX2" fmla="*/ 1810447 w 2964740"/>
              <a:gd name="connsiteY2" fmla="*/ 3043421 h 3086914"/>
              <a:gd name="connsiteX3" fmla="*/ 1750745 w 2964740"/>
              <a:gd name="connsiteY3" fmla="*/ 3061014 h 3086914"/>
              <a:gd name="connsiteX4" fmla="*/ 1682328 w 2964740"/>
              <a:gd name="connsiteY4" fmla="*/ 2813898 h 3086914"/>
              <a:gd name="connsiteX5" fmla="*/ 1740727 w 2964740"/>
              <a:gd name="connsiteY5" fmla="*/ 2796712 h 3086914"/>
              <a:gd name="connsiteX6" fmla="*/ 1767767 w 2964740"/>
              <a:gd name="connsiteY6" fmla="*/ 2892170 h 3086914"/>
              <a:gd name="connsiteX7" fmla="*/ 1879515 w 2964740"/>
              <a:gd name="connsiteY7" fmla="*/ 2859347 h 3086914"/>
              <a:gd name="connsiteX8" fmla="*/ 1850357 w 2964740"/>
              <a:gd name="connsiteY8" fmla="*/ 2764458 h 3086914"/>
              <a:gd name="connsiteX9" fmla="*/ 1908430 w 2964740"/>
              <a:gd name="connsiteY9" fmla="*/ 2747354 h 3086914"/>
              <a:gd name="connsiteX10" fmla="*/ 1984992 w 2964740"/>
              <a:gd name="connsiteY10" fmla="*/ 2992108 h 3086914"/>
              <a:gd name="connsiteX11" fmla="*/ 1925616 w 2964740"/>
              <a:gd name="connsiteY11" fmla="*/ 3009619 h 3086914"/>
              <a:gd name="connsiteX12" fmla="*/ 1894258 w 2964740"/>
              <a:gd name="connsiteY12" fmla="*/ 2907646 h 3086914"/>
              <a:gd name="connsiteX13" fmla="*/ 2725688 w 2964740"/>
              <a:gd name="connsiteY13" fmla="*/ 960446 h 3086914"/>
              <a:gd name="connsiteX14" fmla="*/ 2614266 w 2964740"/>
              <a:gd name="connsiteY14" fmla="*/ 926237 h 3086914"/>
              <a:gd name="connsiteX15" fmla="*/ 2649452 w 2964740"/>
              <a:gd name="connsiteY15" fmla="*/ 814815 h 3086914"/>
              <a:gd name="connsiteX16" fmla="*/ 2761037 w 2964740"/>
              <a:gd name="connsiteY16" fmla="*/ 849431 h 3086914"/>
              <a:gd name="connsiteX17" fmla="*/ 2725688 w 2964740"/>
              <a:gd name="connsiteY17" fmla="*/ 960446 h 3086914"/>
              <a:gd name="connsiteX18" fmla="*/ 2810558 w 2964740"/>
              <a:gd name="connsiteY18" fmla="*/ 823449 h 3086914"/>
              <a:gd name="connsiteX19" fmla="*/ 2621678 w 2964740"/>
              <a:gd name="connsiteY19" fmla="*/ 761873 h 3086914"/>
              <a:gd name="connsiteX20" fmla="*/ 2564664 w 2964740"/>
              <a:gd name="connsiteY20" fmla="*/ 952220 h 3086914"/>
              <a:gd name="connsiteX21" fmla="*/ 2753544 w 2964740"/>
              <a:gd name="connsiteY21" fmla="*/ 1013795 h 3086914"/>
              <a:gd name="connsiteX22" fmla="*/ 2810558 w 2964740"/>
              <a:gd name="connsiteY22" fmla="*/ 823449 h 3086914"/>
              <a:gd name="connsiteX23" fmla="*/ 1727043 w 2964740"/>
              <a:gd name="connsiteY23" fmla="*/ 133332 h 3086914"/>
              <a:gd name="connsiteX24" fmla="*/ 1707169 w 2964740"/>
              <a:gd name="connsiteY24" fmla="*/ 280592 h 3086914"/>
              <a:gd name="connsiteX25" fmla="*/ 1646816 w 2964740"/>
              <a:gd name="connsiteY25" fmla="*/ 272365 h 3086914"/>
              <a:gd name="connsiteX26" fmla="*/ 1663594 w 2964740"/>
              <a:gd name="connsiteY26" fmla="*/ 138300 h 3086914"/>
              <a:gd name="connsiteX27" fmla="*/ 1617006 w 2964740"/>
              <a:gd name="connsiteY27" fmla="*/ 58969 h 3086914"/>
              <a:gd name="connsiteX28" fmla="*/ 1551602 w 2964740"/>
              <a:gd name="connsiteY28" fmla="*/ 124210 h 3086914"/>
              <a:gd name="connsiteX29" fmla="*/ 1534824 w 2964740"/>
              <a:gd name="connsiteY29" fmla="*/ 258274 h 3086914"/>
              <a:gd name="connsiteX30" fmla="*/ 1474389 w 2964740"/>
              <a:gd name="connsiteY30" fmla="*/ 251433 h 3086914"/>
              <a:gd name="connsiteX31" fmla="*/ 1491249 w 2964740"/>
              <a:gd name="connsiteY31" fmla="*/ 104906 h 3086914"/>
              <a:gd name="connsiteX32" fmla="*/ 1623929 w 2964740"/>
              <a:gd name="connsiteY32" fmla="*/ 3014 h 3086914"/>
              <a:gd name="connsiteX33" fmla="*/ 1727043 w 2964740"/>
              <a:gd name="connsiteY33" fmla="*/ 133332 h 3086914"/>
              <a:gd name="connsiteX34" fmla="*/ 1289662 w 2964740"/>
              <a:gd name="connsiteY34" fmla="*/ 2830106 h 3086914"/>
              <a:gd name="connsiteX35" fmla="*/ 1344477 w 2964740"/>
              <a:gd name="connsiteY35" fmla="*/ 2831165 h 3086914"/>
              <a:gd name="connsiteX36" fmla="*/ 1474226 w 2964740"/>
              <a:gd name="connsiteY36" fmla="*/ 2988687 h 3086914"/>
              <a:gd name="connsiteX37" fmla="*/ 1473574 w 2964740"/>
              <a:gd name="connsiteY37" fmla="*/ 2833038 h 3086914"/>
              <a:gd name="connsiteX38" fmla="*/ 1533357 w 2964740"/>
              <a:gd name="connsiteY38" fmla="*/ 2834016 h 3086914"/>
              <a:gd name="connsiteX39" fmla="*/ 1533439 w 2964740"/>
              <a:gd name="connsiteY39" fmla="*/ 3090336 h 3086914"/>
              <a:gd name="connsiteX40" fmla="*/ 1473981 w 2964740"/>
              <a:gd name="connsiteY40" fmla="*/ 3089440 h 3086914"/>
              <a:gd name="connsiteX41" fmla="*/ 1473900 w 2964740"/>
              <a:gd name="connsiteY41" fmla="*/ 3083250 h 3086914"/>
              <a:gd name="connsiteX42" fmla="*/ 1459239 w 2964740"/>
              <a:gd name="connsiteY42" fmla="*/ 3051647 h 3086914"/>
              <a:gd name="connsiteX43" fmla="*/ 1345699 w 2964740"/>
              <a:gd name="connsiteY43" fmla="*/ 2912858 h 3086914"/>
              <a:gd name="connsiteX44" fmla="*/ 1341708 w 2964740"/>
              <a:gd name="connsiteY44" fmla="*/ 3087485 h 3086914"/>
              <a:gd name="connsiteX45" fmla="*/ 1281273 w 2964740"/>
              <a:gd name="connsiteY45" fmla="*/ 3086507 h 3086914"/>
              <a:gd name="connsiteX46" fmla="*/ 1289662 w 2964740"/>
              <a:gd name="connsiteY46" fmla="*/ 2830106 h 3086914"/>
              <a:gd name="connsiteX47" fmla="*/ 1926593 w 2964740"/>
              <a:gd name="connsiteY47" fmla="*/ 75177 h 3086914"/>
              <a:gd name="connsiteX48" fmla="*/ 1983281 w 2964740"/>
              <a:gd name="connsiteY48" fmla="*/ 95458 h 3086914"/>
              <a:gd name="connsiteX49" fmla="*/ 1936693 w 2964740"/>
              <a:gd name="connsiteY49" fmla="*/ 258274 h 3086914"/>
              <a:gd name="connsiteX50" fmla="*/ 2065626 w 2964740"/>
              <a:gd name="connsiteY50" fmla="*/ 137975 h 3086914"/>
              <a:gd name="connsiteX51" fmla="*/ 2099916 w 2964740"/>
              <a:gd name="connsiteY51" fmla="*/ 153857 h 3086914"/>
              <a:gd name="connsiteX52" fmla="*/ 2091690 w 2964740"/>
              <a:gd name="connsiteY52" fmla="*/ 329950 h 3086914"/>
              <a:gd name="connsiteX53" fmla="*/ 2184949 w 2964740"/>
              <a:gd name="connsiteY53" fmla="*/ 189369 h 3086914"/>
              <a:gd name="connsiteX54" fmla="*/ 2237565 w 2964740"/>
              <a:gd name="connsiteY54" fmla="*/ 219994 h 3086914"/>
              <a:gd name="connsiteX55" fmla="*/ 2089979 w 2964740"/>
              <a:gd name="connsiteY55" fmla="*/ 428829 h 3086914"/>
              <a:gd name="connsiteX56" fmla="*/ 2035816 w 2964740"/>
              <a:gd name="connsiteY56" fmla="*/ 403742 h 3086914"/>
              <a:gd name="connsiteX57" fmla="*/ 2043065 w 2964740"/>
              <a:gd name="connsiteY57" fmla="*/ 232700 h 3086914"/>
              <a:gd name="connsiteX58" fmla="*/ 1915760 w 2964740"/>
              <a:gd name="connsiteY58" fmla="*/ 348194 h 3086914"/>
              <a:gd name="connsiteX59" fmla="*/ 1860538 w 2964740"/>
              <a:gd name="connsiteY59" fmla="*/ 322701 h 3086914"/>
              <a:gd name="connsiteX60" fmla="*/ 1926593 w 2964740"/>
              <a:gd name="connsiteY60" fmla="*/ 75177 h 3086914"/>
              <a:gd name="connsiteX61" fmla="*/ 2387594 w 2964740"/>
              <a:gd name="connsiteY61" fmla="*/ 324085 h 3086914"/>
              <a:gd name="connsiteX62" fmla="*/ 2434183 w 2964740"/>
              <a:gd name="connsiteY62" fmla="*/ 362122 h 3086914"/>
              <a:gd name="connsiteX63" fmla="*/ 2336281 w 2964740"/>
              <a:gd name="connsiteY63" fmla="*/ 498875 h 3086914"/>
              <a:gd name="connsiteX64" fmla="*/ 2498120 w 2964740"/>
              <a:gd name="connsiteY64" fmla="*/ 428910 h 3086914"/>
              <a:gd name="connsiteX65" fmla="*/ 2525080 w 2964740"/>
              <a:gd name="connsiteY65" fmla="*/ 455299 h 3086914"/>
              <a:gd name="connsiteX66" fmla="*/ 2458210 w 2964740"/>
              <a:gd name="connsiteY66" fmla="*/ 618360 h 3086914"/>
              <a:gd name="connsiteX67" fmla="*/ 2592927 w 2964740"/>
              <a:gd name="connsiteY67" fmla="*/ 517527 h 3086914"/>
              <a:gd name="connsiteX68" fmla="*/ 2632348 w 2964740"/>
              <a:gd name="connsiteY68" fmla="*/ 563871 h 3086914"/>
              <a:gd name="connsiteX69" fmla="*/ 2423269 w 2964740"/>
              <a:gd name="connsiteY69" fmla="*/ 710886 h 3086914"/>
              <a:gd name="connsiteX70" fmla="*/ 2380671 w 2964740"/>
              <a:gd name="connsiteY70" fmla="*/ 669021 h 3086914"/>
              <a:gd name="connsiteX71" fmla="*/ 2444934 w 2964740"/>
              <a:gd name="connsiteY71" fmla="*/ 510359 h 3086914"/>
              <a:gd name="connsiteX72" fmla="*/ 2286271 w 2964740"/>
              <a:gd name="connsiteY72" fmla="*/ 576414 h 3086914"/>
              <a:gd name="connsiteX73" fmla="*/ 2242859 w 2964740"/>
              <a:gd name="connsiteY73" fmla="*/ 533816 h 3086914"/>
              <a:gd name="connsiteX74" fmla="*/ 2387594 w 2964740"/>
              <a:gd name="connsiteY74" fmla="*/ 324085 h 3086914"/>
              <a:gd name="connsiteX75" fmla="*/ 405208 w 2964740"/>
              <a:gd name="connsiteY75" fmla="*/ 2548456 h 3086914"/>
              <a:gd name="connsiteX76" fmla="*/ 293298 w 2964740"/>
              <a:gd name="connsiteY76" fmla="*/ 2515876 h 3086914"/>
              <a:gd name="connsiteX77" fmla="*/ 287026 w 2964740"/>
              <a:gd name="connsiteY77" fmla="*/ 2500971 h 3086914"/>
              <a:gd name="connsiteX78" fmla="*/ 448458 w 2964740"/>
              <a:gd name="connsiteY78" fmla="*/ 2484355 h 3086914"/>
              <a:gd name="connsiteX79" fmla="*/ 405208 w 2964740"/>
              <a:gd name="connsiteY79" fmla="*/ 2548456 h 3086914"/>
              <a:gd name="connsiteX80" fmla="*/ 326773 w 2964740"/>
              <a:gd name="connsiteY80" fmla="*/ 2403884 h 3086914"/>
              <a:gd name="connsiteX81" fmla="*/ 438847 w 2964740"/>
              <a:gd name="connsiteY81" fmla="*/ 2436870 h 3086914"/>
              <a:gd name="connsiteX82" fmla="*/ 444548 w 2964740"/>
              <a:gd name="connsiteY82" fmla="*/ 2450228 h 3086914"/>
              <a:gd name="connsiteX83" fmla="*/ 283687 w 2964740"/>
              <a:gd name="connsiteY83" fmla="*/ 2466925 h 3086914"/>
              <a:gd name="connsiteX84" fmla="*/ 326773 w 2964740"/>
              <a:gd name="connsiteY84" fmla="*/ 2403884 h 3086914"/>
              <a:gd name="connsiteX85" fmla="*/ 541147 w 2964740"/>
              <a:gd name="connsiteY85" fmla="*/ 2474826 h 3086914"/>
              <a:gd name="connsiteX86" fmla="*/ 537482 w 2964740"/>
              <a:gd name="connsiteY86" fmla="*/ 2440617 h 3086914"/>
              <a:gd name="connsiteX87" fmla="*/ 501563 w 2964740"/>
              <a:gd name="connsiteY87" fmla="*/ 2444364 h 3086914"/>
              <a:gd name="connsiteX88" fmla="*/ 488042 w 2964740"/>
              <a:gd name="connsiteY88" fmla="*/ 2410237 h 3086914"/>
              <a:gd name="connsiteX89" fmla="*/ 298266 w 2964740"/>
              <a:gd name="connsiteY89" fmla="*/ 2351512 h 3086914"/>
              <a:gd name="connsiteX90" fmla="*/ 225858 w 2964740"/>
              <a:gd name="connsiteY90" fmla="*/ 2473034 h 3086914"/>
              <a:gd name="connsiteX91" fmla="*/ 189043 w 2964740"/>
              <a:gd name="connsiteY91" fmla="*/ 2476862 h 3086914"/>
              <a:gd name="connsiteX92" fmla="*/ 193767 w 2964740"/>
              <a:gd name="connsiteY92" fmla="*/ 2510663 h 3086914"/>
              <a:gd name="connsiteX93" fmla="*/ 230175 w 2964740"/>
              <a:gd name="connsiteY93" fmla="*/ 2506917 h 3086914"/>
              <a:gd name="connsiteX94" fmla="*/ 244021 w 2964740"/>
              <a:gd name="connsiteY94" fmla="*/ 2542592 h 3086914"/>
              <a:gd name="connsiteX95" fmla="*/ 433797 w 2964740"/>
              <a:gd name="connsiteY95" fmla="*/ 2601397 h 3086914"/>
              <a:gd name="connsiteX96" fmla="*/ 506205 w 2964740"/>
              <a:gd name="connsiteY96" fmla="*/ 2478491 h 3086914"/>
              <a:gd name="connsiteX97" fmla="*/ 541147 w 2964740"/>
              <a:gd name="connsiteY97" fmla="*/ 2474826 h 3086914"/>
              <a:gd name="connsiteX98" fmla="*/ 2267620 w 2964740"/>
              <a:gd name="connsiteY98" fmla="*/ 2527605 h 3086914"/>
              <a:gd name="connsiteX99" fmla="*/ 2316896 w 2964740"/>
              <a:gd name="connsiteY99" fmla="*/ 2483460 h 3086914"/>
              <a:gd name="connsiteX100" fmla="*/ 2507324 w 2964740"/>
              <a:gd name="connsiteY100" fmla="*/ 2557334 h 3086914"/>
              <a:gd name="connsiteX101" fmla="*/ 2423187 w 2964740"/>
              <a:gd name="connsiteY101" fmla="*/ 2370734 h 3086914"/>
              <a:gd name="connsiteX102" fmla="*/ 2463667 w 2964740"/>
              <a:gd name="connsiteY102" fmla="*/ 2319584 h 3086914"/>
              <a:gd name="connsiteX103" fmla="*/ 2581605 w 2964740"/>
              <a:gd name="connsiteY103" fmla="*/ 2583071 h 3086914"/>
              <a:gd name="connsiteX104" fmla="*/ 2537379 w 2964740"/>
              <a:gd name="connsiteY104" fmla="*/ 2629986 h 3086914"/>
              <a:gd name="connsiteX105" fmla="*/ 2267620 w 2964740"/>
              <a:gd name="connsiteY105" fmla="*/ 2527605 h 3086914"/>
              <a:gd name="connsiteX106" fmla="*/ 1337229 w 2964740"/>
              <a:gd name="connsiteY106" fmla="*/ 253632 h 3086914"/>
              <a:gd name="connsiteX107" fmla="*/ 1283065 w 2964740"/>
              <a:gd name="connsiteY107" fmla="*/ 262591 h 3086914"/>
              <a:gd name="connsiteX108" fmla="*/ 1126764 w 2964740"/>
              <a:gd name="connsiteY108" fmla="*/ 131377 h 3086914"/>
              <a:gd name="connsiteX109" fmla="*/ 1155842 w 2964740"/>
              <a:gd name="connsiteY109" fmla="*/ 284257 h 3086914"/>
              <a:gd name="connsiteX110" fmla="*/ 1096873 w 2964740"/>
              <a:gd name="connsiteY110" fmla="*/ 294194 h 3086914"/>
              <a:gd name="connsiteX111" fmla="*/ 1049877 w 2964740"/>
              <a:gd name="connsiteY111" fmla="*/ 42190 h 3086914"/>
              <a:gd name="connsiteX112" fmla="*/ 1108520 w 2964740"/>
              <a:gd name="connsiteY112" fmla="*/ 32254 h 3086914"/>
              <a:gd name="connsiteX113" fmla="*/ 1109742 w 2964740"/>
              <a:gd name="connsiteY113" fmla="*/ 38362 h 3086914"/>
              <a:gd name="connsiteX114" fmla="*/ 1129941 w 2964740"/>
              <a:gd name="connsiteY114" fmla="*/ 66788 h 3086914"/>
              <a:gd name="connsiteX115" fmla="*/ 1266938 w 2964740"/>
              <a:gd name="connsiteY115" fmla="*/ 182527 h 3086914"/>
              <a:gd name="connsiteX116" fmla="*/ 1238920 w 2964740"/>
              <a:gd name="connsiteY116" fmla="*/ 10100 h 3086914"/>
              <a:gd name="connsiteX117" fmla="*/ 1298540 w 2964740"/>
              <a:gd name="connsiteY117" fmla="*/ 0 h 3086914"/>
              <a:gd name="connsiteX118" fmla="*/ 1337229 w 2964740"/>
              <a:gd name="connsiteY118" fmla="*/ 253632 h 3086914"/>
              <a:gd name="connsiteX119" fmla="*/ 2523858 w 2964740"/>
              <a:gd name="connsiteY119" fmla="*/ 2233086 h 3086914"/>
              <a:gd name="connsiteX120" fmla="*/ 2548700 w 2964740"/>
              <a:gd name="connsiteY120" fmla="*/ 2184135 h 3086914"/>
              <a:gd name="connsiteX121" fmla="*/ 2747028 w 2964740"/>
              <a:gd name="connsiteY121" fmla="*/ 2135998 h 3086914"/>
              <a:gd name="connsiteX122" fmla="*/ 2606691 w 2964740"/>
              <a:gd name="connsiteY122" fmla="*/ 2068803 h 3086914"/>
              <a:gd name="connsiteX123" fmla="*/ 2633651 w 2964740"/>
              <a:gd name="connsiteY123" fmla="*/ 2015454 h 3086914"/>
              <a:gd name="connsiteX124" fmla="*/ 2864477 w 2964740"/>
              <a:gd name="connsiteY124" fmla="*/ 2127039 h 3086914"/>
              <a:gd name="connsiteX125" fmla="*/ 2837762 w 2964740"/>
              <a:gd name="connsiteY125" fmla="*/ 2180144 h 3086914"/>
              <a:gd name="connsiteX126" fmla="*/ 2832142 w 2964740"/>
              <a:gd name="connsiteY126" fmla="*/ 2177456 h 3086914"/>
              <a:gd name="connsiteX127" fmla="*/ 2797363 w 2964740"/>
              <a:gd name="connsiteY127" fmla="*/ 2176886 h 3086914"/>
              <a:gd name="connsiteX128" fmla="*/ 2622981 w 2964740"/>
              <a:gd name="connsiteY128" fmla="*/ 2218587 h 3086914"/>
              <a:gd name="connsiteX129" fmla="*/ 2778467 w 2964740"/>
              <a:gd name="connsiteY129" fmla="*/ 2298245 h 3086914"/>
              <a:gd name="connsiteX130" fmla="*/ 2751263 w 2964740"/>
              <a:gd name="connsiteY130" fmla="*/ 2352245 h 3086914"/>
              <a:gd name="connsiteX131" fmla="*/ 2523858 w 2964740"/>
              <a:gd name="connsiteY131" fmla="*/ 2233086 h 3086914"/>
              <a:gd name="connsiteX132" fmla="*/ 230989 w 2964740"/>
              <a:gd name="connsiteY132" fmla="*/ 2015454 h 3086914"/>
              <a:gd name="connsiteX133" fmla="*/ 257542 w 2964740"/>
              <a:gd name="connsiteY133" fmla="*/ 2070513 h 3086914"/>
              <a:gd name="connsiteX134" fmla="*/ 168436 w 2964740"/>
              <a:gd name="connsiteY134" fmla="*/ 2113437 h 3086914"/>
              <a:gd name="connsiteX135" fmla="*/ 298755 w 2964740"/>
              <a:gd name="connsiteY135" fmla="*/ 2155953 h 3086914"/>
              <a:gd name="connsiteX136" fmla="*/ 326936 w 2964740"/>
              <a:gd name="connsiteY136" fmla="*/ 2214352 h 3086914"/>
              <a:gd name="connsiteX137" fmla="*/ 173894 w 2964740"/>
              <a:gd name="connsiteY137" fmla="*/ 2171021 h 3086914"/>
              <a:gd name="connsiteX138" fmla="*/ 101404 w 2964740"/>
              <a:gd name="connsiteY138" fmla="*/ 2336933 h 3086914"/>
              <a:gd name="connsiteX139" fmla="*/ 68336 w 2964740"/>
              <a:gd name="connsiteY139" fmla="*/ 2268353 h 3086914"/>
              <a:gd name="connsiteX140" fmla="*/ 128608 w 2964740"/>
              <a:gd name="connsiteY140" fmla="*/ 2132740 h 3086914"/>
              <a:gd name="connsiteX141" fmla="*/ 26634 w 2964740"/>
              <a:gd name="connsiteY141" fmla="*/ 2181935 h 3086914"/>
              <a:gd name="connsiteX142" fmla="*/ 0 w 2964740"/>
              <a:gd name="connsiteY142" fmla="*/ 2126876 h 3086914"/>
              <a:gd name="connsiteX143" fmla="*/ 230989 w 2964740"/>
              <a:gd name="connsiteY143" fmla="*/ 2015454 h 3086914"/>
              <a:gd name="connsiteX144" fmla="*/ 682542 w 2964740"/>
              <a:gd name="connsiteY144" fmla="*/ 2722349 h 3086914"/>
              <a:gd name="connsiteX145" fmla="*/ 731248 w 2964740"/>
              <a:gd name="connsiteY145" fmla="*/ 2719173 h 3086914"/>
              <a:gd name="connsiteX146" fmla="*/ 714959 w 2964740"/>
              <a:gd name="connsiteY146" fmla="*/ 2674783 h 3086914"/>
              <a:gd name="connsiteX147" fmla="*/ 681972 w 2964740"/>
              <a:gd name="connsiteY147" fmla="*/ 2652303 h 3086914"/>
              <a:gd name="connsiteX148" fmla="*/ 649555 w 2964740"/>
              <a:gd name="connsiteY148" fmla="*/ 2699869 h 3086914"/>
              <a:gd name="connsiteX149" fmla="*/ 682542 w 2964740"/>
              <a:gd name="connsiteY149" fmla="*/ 2722349 h 3086914"/>
              <a:gd name="connsiteX150" fmla="*/ 635465 w 2964740"/>
              <a:gd name="connsiteY150" fmla="*/ 2819273 h 3086914"/>
              <a:gd name="connsiteX151" fmla="*/ 686207 w 2964740"/>
              <a:gd name="connsiteY151" fmla="*/ 2815771 h 3086914"/>
              <a:gd name="connsiteX152" fmla="*/ 670162 w 2964740"/>
              <a:gd name="connsiteY152" fmla="*/ 2768449 h 3086914"/>
              <a:gd name="connsiteX153" fmla="*/ 624225 w 2964740"/>
              <a:gd name="connsiteY153" fmla="*/ 2737092 h 3086914"/>
              <a:gd name="connsiteX154" fmla="*/ 589527 w 2964740"/>
              <a:gd name="connsiteY154" fmla="*/ 2787916 h 3086914"/>
              <a:gd name="connsiteX155" fmla="*/ 635465 w 2964740"/>
              <a:gd name="connsiteY155" fmla="*/ 2819273 h 3086914"/>
              <a:gd name="connsiteX156" fmla="*/ 657456 w 2964740"/>
              <a:gd name="connsiteY156" fmla="*/ 2579732 h 3086914"/>
              <a:gd name="connsiteX157" fmla="*/ 741267 w 2964740"/>
              <a:gd name="connsiteY157" fmla="*/ 2636909 h 3086914"/>
              <a:gd name="connsiteX158" fmla="*/ 786226 w 2964740"/>
              <a:gd name="connsiteY158" fmla="*/ 2746458 h 3086914"/>
              <a:gd name="connsiteX159" fmla="*/ 727420 w 2964740"/>
              <a:gd name="connsiteY159" fmla="*/ 2771544 h 3086914"/>
              <a:gd name="connsiteX160" fmla="*/ 735158 w 2964740"/>
              <a:gd name="connsiteY160" fmla="*/ 2851771 h 3086914"/>
              <a:gd name="connsiteX161" fmla="*/ 609727 w 2964740"/>
              <a:gd name="connsiteY161" fmla="*/ 2857554 h 3086914"/>
              <a:gd name="connsiteX162" fmla="*/ 512884 w 2964740"/>
              <a:gd name="connsiteY162" fmla="*/ 2791499 h 3086914"/>
              <a:gd name="connsiteX163" fmla="*/ 657456 w 2964740"/>
              <a:gd name="connsiteY163" fmla="*/ 2579732 h 3086914"/>
              <a:gd name="connsiteX164" fmla="*/ 2886469 w 2964740"/>
              <a:gd name="connsiteY164" fmla="*/ 1944105 h 3086914"/>
              <a:gd name="connsiteX165" fmla="*/ 2857961 w 2964740"/>
              <a:gd name="connsiteY165" fmla="*/ 1893688 h 3086914"/>
              <a:gd name="connsiteX166" fmla="*/ 2907564 w 2964740"/>
              <a:gd name="connsiteY166" fmla="*/ 1831786 h 3086914"/>
              <a:gd name="connsiteX167" fmla="*/ 2887446 w 2964740"/>
              <a:gd name="connsiteY167" fmla="*/ 1784465 h 3086914"/>
              <a:gd name="connsiteX168" fmla="*/ 2842568 w 2964740"/>
              <a:gd name="connsiteY168" fmla="*/ 1829262 h 3086914"/>
              <a:gd name="connsiteX169" fmla="*/ 2743933 w 2964740"/>
              <a:gd name="connsiteY169" fmla="*/ 1905091 h 3086914"/>
              <a:gd name="connsiteX170" fmla="*/ 2685941 w 2964740"/>
              <a:gd name="connsiteY170" fmla="*/ 1792039 h 3086914"/>
              <a:gd name="connsiteX171" fmla="*/ 2745318 w 2964740"/>
              <a:gd name="connsiteY171" fmla="*/ 1701468 h 3086914"/>
              <a:gd name="connsiteX172" fmla="*/ 2772603 w 2964740"/>
              <a:gd name="connsiteY172" fmla="*/ 1750501 h 3086914"/>
              <a:gd name="connsiteX173" fmla="*/ 2735544 w 2964740"/>
              <a:gd name="connsiteY173" fmla="*/ 1803687 h 3086914"/>
              <a:gd name="connsiteX174" fmla="*/ 2751019 w 2964740"/>
              <a:gd name="connsiteY174" fmla="*/ 1846366 h 3086914"/>
              <a:gd name="connsiteX175" fmla="*/ 2792558 w 2964740"/>
              <a:gd name="connsiteY175" fmla="*/ 1804094 h 3086914"/>
              <a:gd name="connsiteX176" fmla="*/ 2894125 w 2964740"/>
              <a:gd name="connsiteY176" fmla="*/ 1725333 h 3086914"/>
              <a:gd name="connsiteX177" fmla="*/ 2957736 w 2964740"/>
              <a:gd name="connsiteY177" fmla="*/ 1843597 h 3086914"/>
              <a:gd name="connsiteX178" fmla="*/ 2886469 w 2964740"/>
              <a:gd name="connsiteY178" fmla="*/ 1944105 h 3086914"/>
              <a:gd name="connsiteX179" fmla="*/ 2714367 w 2964740"/>
              <a:gd name="connsiteY179" fmla="*/ 1367120 h 3086914"/>
              <a:gd name="connsiteX180" fmla="*/ 2701417 w 2964740"/>
              <a:gd name="connsiteY180" fmla="*/ 1307337 h 3086914"/>
              <a:gd name="connsiteX181" fmla="*/ 2798096 w 2964740"/>
              <a:gd name="connsiteY181" fmla="*/ 1286323 h 3086914"/>
              <a:gd name="connsiteX182" fmla="*/ 2681299 w 2964740"/>
              <a:gd name="connsiteY182" fmla="*/ 1214648 h 3086914"/>
              <a:gd name="connsiteX183" fmla="*/ 2667534 w 2964740"/>
              <a:gd name="connsiteY183" fmla="*/ 1151281 h 3086914"/>
              <a:gd name="connsiteX184" fmla="*/ 2806241 w 2964740"/>
              <a:gd name="connsiteY184" fmla="*/ 1229146 h 3086914"/>
              <a:gd name="connsiteX185" fmla="*/ 2915464 w 2964740"/>
              <a:gd name="connsiteY185" fmla="*/ 1084737 h 3086914"/>
              <a:gd name="connsiteX186" fmla="*/ 2931591 w 2964740"/>
              <a:gd name="connsiteY186" fmla="*/ 1159181 h 3086914"/>
              <a:gd name="connsiteX187" fmla="*/ 2841346 w 2964740"/>
              <a:gd name="connsiteY187" fmla="*/ 1276956 h 3086914"/>
              <a:gd name="connsiteX188" fmla="*/ 2951954 w 2964740"/>
              <a:gd name="connsiteY188" fmla="*/ 1252929 h 3086914"/>
              <a:gd name="connsiteX189" fmla="*/ 2964904 w 2964740"/>
              <a:gd name="connsiteY189" fmla="*/ 1312713 h 3086914"/>
              <a:gd name="connsiteX190" fmla="*/ 2714367 w 2964740"/>
              <a:gd name="connsiteY190" fmla="*/ 1367120 h 3086914"/>
              <a:gd name="connsiteX191" fmla="*/ 966717 w 2964740"/>
              <a:gd name="connsiteY191" fmla="*/ 338990 h 3086914"/>
              <a:gd name="connsiteX192" fmla="*/ 791521 w 2964740"/>
              <a:gd name="connsiteY192" fmla="*/ 421661 h 3086914"/>
              <a:gd name="connsiteX193" fmla="*/ 769774 w 2964740"/>
              <a:gd name="connsiteY193" fmla="*/ 375642 h 3086914"/>
              <a:gd name="connsiteX194" fmla="*/ 889667 w 2964740"/>
              <a:gd name="connsiteY194" fmla="*/ 319036 h 3086914"/>
              <a:gd name="connsiteX195" fmla="*/ 868409 w 2964740"/>
              <a:gd name="connsiteY195" fmla="*/ 273994 h 3086914"/>
              <a:gd name="connsiteX196" fmla="*/ 768308 w 2964740"/>
              <a:gd name="connsiteY196" fmla="*/ 321235 h 3086914"/>
              <a:gd name="connsiteX197" fmla="*/ 746642 w 2964740"/>
              <a:gd name="connsiteY197" fmla="*/ 275216 h 3086914"/>
              <a:gd name="connsiteX198" fmla="*/ 846662 w 2964740"/>
              <a:gd name="connsiteY198" fmla="*/ 227976 h 3086914"/>
              <a:gd name="connsiteX199" fmla="*/ 823693 w 2964740"/>
              <a:gd name="connsiteY199" fmla="*/ 179269 h 3086914"/>
              <a:gd name="connsiteX200" fmla="*/ 703800 w 2964740"/>
              <a:gd name="connsiteY200" fmla="*/ 235876 h 3086914"/>
              <a:gd name="connsiteX201" fmla="*/ 682053 w 2964740"/>
              <a:gd name="connsiteY201" fmla="*/ 189776 h 3086914"/>
              <a:gd name="connsiteX202" fmla="*/ 857331 w 2964740"/>
              <a:gd name="connsiteY202" fmla="*/ 107105 h 3086914"/>
              <a:gd name="connsiteX203" fmla="*/ 966717 w 2964740"/>
              <a:gd name="connsiteY203" fmla="*/ 338990 h 3086914"/>
              <a:gd name="connsiteX204" fmla="*/ 958084 w 2964740"/>
              <a:gd name="connsiteY204" fmla="*/ 2745481 h 3086914"/>
              <a:gd name="connsiteX205" fmla="*/ 1142891 w 2964740"/>
              <a:gd name="connsiteY205" fmla="*/ 2803635 h 3086914"/>
              <a:gd name="connsiteX206" fmla="*/ 1127660 w 2964740"/>
              <a:gd name="connsiteY206" fmla="*/ 2852179 h 3086914"/>
              <a:gd name="connsiteX207" fmla="*/ 1001170 w 2964740"/>
              <a:gd name="connsiteY207" fmla="*/ 2812350 h 3086914"/>
              <a:gd name="connsiteX208" fmla="*/ 986265 w 2964740"/>
              <a:gd name="connsiteY208" fmla="*/ 2859835 h 3086914"/>
              <a:gd name="connsiteX209" fmla="*/ 1091742 w 2964740"/>
              <a:gd name="connsiteY209" fmla="*/ 2893066 h 3086914"/>
              <a:gd name="connsiteX210" fmla="*/ 1076510 w 2964740"/>
              <a:gd name="connsiteY210" fmla="*/ 2941610 h 3086914"/>
              <a:gd name="connsiteX211" fmla="*/ 970953 w 2964740"/>
              <a:gd name="connsiteY211" fmla="*/ 2908460 h 3086914"/>
              <a:gd name="connsiteX212" fmla="*/ 954826 w 2964740"/>
              <a:gd name="connsiteY212" fmla="*/ 2959773 h 3086914"/>
              <a:gd name="connsiteX213" fmla="*/ 1081316 w 2964740"/>
              <a:gd name="connsiteY213" fmla="*/ 2999601 h 3086914"/>
              <a:gd name="connsiteX214" fmla="*/ 1066004 w 2964740"/>
              <a:gd name="connsiteY214" fmla="*/ 3048226 h 3086914"/>
              <a:gd name="connsiteX215" fmla="*/ 881196 w 2964740"/>
              <a:gd name="connsiteY215" fmla="*/ 2990072 h 3086914"/>
              <a:gd name="connsiteX216" fmla="*/ 958084 w 2964740"/>
              <a:gd name="connsiteY216" fmla="*/ 2745481 h 3086914"/>
              <a:gd name="connsiteX217" fmla="*/ 2163772 w 2964740"/>
              <a:gd name="connsiteY217" fmla="*/ 2789545 h 3086914"/>
              <a:gd name="connsiteX218" fmla="*/ 2148541 w 2964740"/>
              <a:gd name="connsiteY218" fmla="*/ 2687489 h 3086914"/>
              <a:gd name="connsiteX219" fmla="*/ 2234307 w 2964740"/>
              <a:gd name="connsiteY219" fmla="*/ 2745562 h 3086914"/>
              <a:gd name="connsiteX220" fmla="*/ 2163772 w 2964740"/>
              <a:gd name="connsiteY220" fmla="*/ 2789545 h 3086914"/>
              <a:gd name="connsiteX221" fmla="*/ 2327729 w 2964740"/>
              <a:gd name="connsiteY221" fmla="*/ 2808767 h 3086914"/>
              <a:gd name="connsiteX222" fmla="*/ 2379531 w 2964740"/>
              <a:gd name="connsiteY222" fmla="*/ 2770322 h 3086914"/>
              <a:gd name="connsiteX223" fmla="*/ 2144876 w 2964740"/>
              <a:gd name="connsiteY223" fmla="*/ 2619479 h 3086914"/>
              <a:gd name="connsiteX224" fmla="*/ 2090305 w 2964740"/>
              <a:gd name="connsiteY224" fmla="*/ 2653851 h 3086914"/>
              <a:gd name="connsiteX225" fmla="*/ 2125247 w 2964740"/>
              <a:gd name="connsiteY225" fmla="*/ 2930370 h 3086914"/>
              <a:gd name="connsiteX226" fmla="*/ 2180469 w 2964740"/>
              <a:gd name="connsiteY226" fmla="*/ 2901455 h 3086914"/>
              <a:gd name="connsiteX227" fmla="*/ 2171999 w 2964740"/>
              <a:gd name="connsiteY227" fmla="*/ 2844523 h 3086914"/>
              <a:gd name="connsiteX228" fmla="*/ 2280570 w 2964740"/>
              <a:gd name="connsiteY228" fmla="*/ 2776839 h 3086914"/>
              <a:gd name="connsiteX229" fmla="*/ 2327729 w 2964740"/>
              <a:gd name="connsiteY229" fmla="*/ 2808767 h 3086914"/>
              <a:gd name="connsiteX230" fmla="*/ 1432198 w 2964740"/>
              <a:gd name="connsiteY230" fmla="*/ 2344752 h 3086914"/>
              <a:gd name="connsiteX231" fmla="*/ 1173028 w 2964740"/>
              <a:gd name="connsiteY231" fmla="*/ 2415450 h 3086914"/>
              <a:gd name="connsiteX232" fmla="*/ 1432198 w 2964740"/>
              <a:gd name="connsiteY232" fmla="*/ 2452591 h 3086914"/>
              <a:gd name="connsiteX233" fmla="*/ 1691368 w 2964740"/>
              <a:gd name="connsiteY233" fmla="*/ 2415450 h 3086914"/>
              <a:gd name="connsiteX234" fmla="*/ 1432198 w 2964740"/>
              <a:gd name="connsiteY234" fmla="*/ 2344752 h 3086914"/>
              <a:gd name="connsiteX235" fmla="*/ 1917878 w 2964740"/>
              <a:gd name="connsiteY235" fmla="*/ 2191872 h 3086914"/>
              <a:gd name="connsiteX236" fmla="*/ 1768338 w 2964740"/>
              <a:gd name="connsiteY236" fmla="*/ 2227873 h 3086914"/>
              <a:gd name="connsiteX237" fmla="*/ 1619205 w 2964740"/>
              <a:gd name="connsiteY237" fmla="*/ 2189755 h 3086914"/>
              <a:gd name="connsiteX238" fmla="*/ 1432117 w 2964740"/>
              <a:gd name="connsiteY238" fmla="*/ 2134288 h 3086914"/>
              <a:gd name="connsiteX239" fmla="*/ 1245028 w 2964740"/>
              <a:gd name="connsiteY239" fmla="*/ 2189755 h 3086914"/>
              <a:gd name="connsiteX240" fmla="*/ 1095895 w 2964740"/>
              <a:gd name="connsiteY240" fmla="*/ 2227873 h 3086914"/>
              <a:gd name="connsiteX241" fmla="*/ 946355 w 2964740"/>
              <a:gd name="connsiteY241" fmla="*/ 2191872 h 3086914"/>
              <a:gd name="connsiteX242" fmla="*/ 745013 w 2964740"/>
              <a:gd name="connsiteY242" fmla="*/ 2138442 h 3086914"/>
              <a:gd name="connsiteX243" fmla="*/ 1098502 w 2964740"/>
              <a:gd name="connsiteY243" fmla="*/ 2327077 h 3086914"/>
              <a:gd name="connsiteX244" fmla="*/ 1283961 w 2964740"/>
              <a:gd name="connsiteY244" fmla="*/ 2284235 h 3086914"/>
              <a:gd name="connsiteX245" fmla="*/ 1432117 w 2964740"/>
              <a:gd name="connsiteY245" fmla="*/ 2236343 h 3086914"/>
              <a:gd name="connsiteX246" fmla="*/ 1580272 w 2964740"/>
              <a:gd name="connsiteY246" fmla="*/ 2284235 h 3086914"/>
              <a:gd name="connsiteX247" fmla="*/ 1765731 w 2964740"/>
              <a:gd name="connsiteY247" fmla="*/ 2327077 h 3086914"/>
              <a:gd name="connsiteX248" fmla="*/ 2119220 w 2964740"/>
              <a:gd name="connsiteY248" fmla="*/ 2138442 h 3086914"/>
              <a:gd name="connsiteX249" fmla="*/ 1917878 w 2964740"/>
              <a:gd name="connsiteY249" fmla="*/ 2191872 h 3086914"/>
              <a:gd name="connsiteX250" fmla="*/ 2114577 w 2964740"/>
              <a:gd name="connsiteY250" fmla="*/ 1920077 h 3086914"/>
              <a:gd name="connsiteX251" fmla="*/ 1920403 w 2964740"/>
              <a:gd name="connsiteY251" fmla="*/ 1983037 h 3086914"/>
              <a:gd name="connsiteX252" fmla="*/ 1772736 w 2964740"/>
              <a:gd name="connsiteY252" fmla="*/ 2026857 h 3086914"/>
              <a:gd name="connsiteX253" fmla="*/ 1624988 w 2964740"/>
              <a:gd name="connsiteY253" fmla="*/ 1983037 h 3086914"/>
              <a:gd name="connsiteX254" fmla="*/ 1432198 w 2964740"/>
              <a:gd name="connsiteY254" fmla="*/ 1929525 h 3086914"/>
              <a:gd name="connsiteX255" fmla="*/ 1239408 w 2964740"/>
              <a:gd name="connsiteY255" fmla="*/ 1983037 h 3086914"/>
              <a:gd name="connsiteX256" fmla="*/ 1091660 w 2964740"/>
              <a:gd name="connsiteY256" fmla="*/ 2026857 h 3086914"/>
              <a:gd name="connsiteX257" fmla="*/ 943993 w 2964740"/>
              <a:gd name="connsiteY257" fmla="*/ 1983037 h 3086914"/>
              <a:gd name="connsiteX258" fmla="*/ 749819 w 2964740"/>
              <a:gd name="connsiteY258" fmla="*/ 1920077 h 3086914"/>
              <a:gd name="connsiteX259" fmla="*/ 614125 w 2964740"/>
              <a:gd name="connsiteY259" fmla="*/ 1939543 h 3086914"/>
              <a:gd name="connsiteX260" fmla="*/ 667148 w 2964740"/>
              <a:gd name="connsiteY260" fmla="*/ 2031825 h 3086914"/>
              <a:gd name="connsiteX261" fmla="*/ 749737 w 2964740"/>
              <a:gd name="connsiteY261" fmla="*/ 2023843 h 3086914"/>
              <a:gd name="connsiteX262" fmla="*/ 902291 w 2964740"/>
              <a:gd name="connsiteY262" fmla="*/ 2067581 h 3086914"/>
              <a:gd name="connsiteX263" fmla="*/ 1082945 w 2964740"/>
              <a:gd name="connsiteY263" fmla="*/ 2127283 h 3086914"/>
              <a:gd name="connsiteX264" fmla="*/ 1279237 w 2964740"/>
              <a:gd name="connsiteY264" fmla="*/ 2070513 h 3086914"/>
              <a:gd name="connsiteX265" fmla="*/ 1432198 w 2964740"/>
              <a:gd name="connsiteY265" fmla="*/ 2029056 h 3086914"/>
              <a:gd name="connsiteX266" fmla="*/ 1585159 w 2964740"/>
              <a:gd name="connsiteY266" fmla="*/ 2070513 h 3086914"/>
              <a:gd name="connsiteX267" fmla="*/ 1781451 w 2964740"/>
              <a:gd name="connsiteY267" fmla="*/ 2127283 h 3086914"/>
              <a:gd name="connsiteX268" fmla="*/ 1962105 w 2964740"/>
              <a:gd name="connsiteY268" fmla="*/ 2067581 h 3086914"/>
              <a:gd name="connsiteX269" fmla="*/ 2114658 w 2964740"/>
              <a:gd name="connsiteY269" fmla="*/ 2023843 h 3086914"/>
              <a:gd name="connsiteX270" fmla="*/ 2197248 w 2964740"/>
              <a:gd name="connsiteY270" fmla="*/ 2031825 h 3086914"/>
              <a:gd name="connsiteX271" fmla="*/ 2250271 w 2964740"/>
              <a:gd name="connsiteY271" fmla="*/ 1939543 h 3086914"/>
              <a:gd name="connsiteX272" fmla="*/ 2114577 w 2964740"/>
              <a:gd name="connsiteY272" fmla="*/ 1920077 h 3086914"/>
              <a:gd name="connsiteX273" fmla="*/ 1038800 w 2964740"/>
              <a:gd name="connsiteY273" fmla="*/ 776941 h 3086914"/>
              <a:gd name="connsiteX274" fmla="*/ 961016 w 2964740"/>
              <a:gd name="connsiteY274" fmla="*/ 759349 h 3086914"/>
              <a:gd name="connsiteX275" fmla="*/ 1015179 w 2964740"/>
              <a:gd name="connsiteY275" fmla="*/ 817910 h 3086914"/>
              <a:gd name="connsiteX276" fmla="*/ 961016 w 2964740"/>
              <a:gd name="connsiteY276" fmla="*/ 876472 h 3086914"/>
              <a:gd name="connsiteX277" fmla="*/ 1038800 w 2964740"/>
              <a:gd name="connsiteY277" fmla="*/ 858879 h 3086914"/>
              <a:gd name="connsiteX278" fmla="*/ 1062420 w 2964740"/>
              <a:gd name="connsiteY278" fmla="*/ 935034 h 3086914"/>
              <a:gd name="connsiteX279" fmla="*/ 1086040 w 2964740"/>
              <a:gd name="connsiteY279" fmla="*/ 858879 h 3086914"/>
              <a:gd name="connsiteX280" fmla="*/ 1163824 w 2964740"/>
              <a:gd name="connsiteY280" fmla="*/ 876472 h 3086914"/>
              <a:gd name="connsiteX281" fmla="*/ 1109660 w 2964740"/>
              <a:gd name="connsiteY281" fmla="*/ 817910 h 3086914"/>
              <a:gd name="connsiteX282" fmla="*/ 1163824 w 2964740"/>
              <a:gd name="connsiteY282" fmla="*/ 759349 h 3086914"/>
              <a:gd name="connsiteX283" fmla="*/ 1086040 w 2964740"/>
              <a:gd name="connsiteY283" fmla="*/ 776941 h 3086914"/>
              <a:gd name="connsiteX284" fmla="*/ 1062420 w 2964740"/>
              <a:gd name="connsiteY284" fmla="*/ 700787 h 3086914"/>
              <a:gd name="connsiteX285" fmla="*/ 1038800 w 2964740"/>
              <a:gd name="connsiteY285" fmla="*/ 776941 h 3086914"/>
              <a:gd name="connsiteX286" fmla="*/ 2027427 w 2964740"/>
              <a:gd name="connsiteY286" fmla="*/ 1425438 h 3086914"/>
              <a:gd name="connsiteX287" fmla="*/ 2052106 w 2964740"/>
              <a:gd name="connsiteY287" fmla="*/ 1425438 h 3086914"/>
              <a:gd name="connsiteX288" fmla="*/ 2052106 w 2964740"/>
              <a:gd name="connsiteY288" fmla="*/ 1389030 h 3086914"/>
              <a:gd name="connsiteX289" fmla="*/ 2020422 w 2964740"/>
              <a:gd name="connsiteY289" fmla="*/ 1349446 h 3086914"/>
              <a:gd name="connsiteX290" fmla="*/ 2020178 w 2964740"/>
              <a:gd name="connsiteY290" fmla="*/ 1349446 h 3086914"/>
              <a:gd name="connsiteX291" fmla="*/ 2018467 w 2964740"/>
              <a:gd name="connsiteY291" fmla="*/ 1317681 h 3086914"/>
              <a:gd name="connsiteX292" fmla="*/ 2049011 w 2964740"/>
              <a:gd name="connsiteY292" fmla="*/ 1292920 h 3086914"/>
              <a:gd name="connsiteX293" fmla="*/ 2055119 w 2964740"/>
              <a:gd name="connsiteY293" fmla="*/ 1227517 h 3086914"/>
              <a:gd name="connsiteX294" fmla="*/ 2010485 w 2964740"/>
              <a:gd name="connsiteY294" fmla="*/ 1227517 h 3086914"/>
              <a:gd name="connsiteX295" fmla="*/ 2004702 w 2964740"/>
              <a:gd name="connsiteY295" fmla="*/ 1273861 h 3086914"/>
              <a:gd name="connsiteX296" fmla="*/ 1961535 w 2964740"/>
              <a:gd name="connsiteY296" fmla="*/ 1273861 h 3086914"/>
              <a:gd name="connsiteX297" fmla="*/ 1955182 w 2964740"/>
              <a:gd name="connsiteY297" fmla="*/ 1227517 h 3086914"/>
              <a:gd name="connsiteX298" fmla="*/ 1930584 w 2964740"/>
              <a:gd name="connsiteY298" fmla="*/ 1227517 h 3086914"/>
              <a:gd name="connsiteX299" fmla="*/ 1905905 w 2964740"/>
              <a:gd name="connsiteY299" fmla="*/ 1227517 h 3086914"/>
              <a:gd name="connsiteX300" fmla="*/ 1899552 w 2964740"/>
              <a:gd name="connsiteY300" fmla="*/ 1273861 h 3086914"/>
              <a:gd name="connsiteX301" fmla="*/ 1856384 w 2964740"/>
              <a:gd name="connsiteY301" fmla="*/ 1273861 h 3086914"/>
              <a:gd name="connsiteX302" fmla="*/ 1850601 w 2964740"/>
              <a:gd name="connsiteY302" fmla="*/ 1227517 h 3086914"/>
              <a:gd name="connsiteX303" fmla="*/ 1805967 w 2964740"/>
              <a:gd name="connsiteY303" fmla="*/ 1227517 h 3086914"/>
              <a:gd name="connsiteX304" fmla="*/ 1812076 w 2964740"/>
              <a:gd name="connsiteY304" fmla="*/ 1292920 h 3086914"/>
              <a:gd name="connsiteX305" fmla="*/ 1842619 w 2964740"/>
              <a:gd name="connsiteY305" fmla="*/ 1317681 h 3086914"/>
              <a:gd name="connsiteX306" fmla="*/ 1840827 w 2964740"/>
              <a:gd name="connsiteY306" fmla="*/ 1349446 h 3086914"/>
              <a:gd name="connsiteX307" fmla="*/ 1840664 w 2964740"/>
              <a:gd name="connsiteY307" fmla="*/ 1349446 h 3086914"/>
              <a:gd name="connsiteX308" fmla="*/ 1808899 w 2964740"/>
              <a:gd name="connsiteY308" fmla="*/ 1389030 h 3086914"/>
              <a:gd name="connsiteX309" fmla="*/ 1808899 w 2964740"/>
              <a:gd name="connsiteY309" fmla="*/ 1425438 h 3086914"/>
              <a:gd name="connsiteX310" fmla="*/ 1833578 w 2964740"/>
              <a:gd name="connsiteY310" fmla="*/ 1425438 h 3086914"/>
              <a:gd name="connsiteX311" fmla="*/ 1771514 w 2964740"/>
              <a:gd name="connsiteY311" fmla="*/ 1859153 h 3086914"/>
              <a:gd name="connsiteX312" fmla="*/ 1930584 w 2964740"/>
              <a:gd name="connsiteY312" fmla="*/ 1859153 h 3086914"/>
              <a:gd name="connsiteX313" fmla="*/ 2089654 w 2964740"/>
              <a:gd name="connsiteY313" fmla="*/ 1859153 h 3086914"/>
              <a:gd name="connsiteX314" fmla="*/ 2027427 w 2964740"/>
              <a:gd name="connsiteY314" fmla="*/ 1425438 h 3086914"/>
              <a:gd name="connsiteX315" fmla="*/ 2029626 w 2964740"/>
              <a:gd name="connsiteY315" fmla="*/ 1184838 h 3086914"/>
              <a:gd name="connsiteX316" fmla="*/ 2029626 w 2964740"/>
              <a:gd name="connsiteY316" fmla="*/ 1163498 h 3086914"/>
              <a:gd name="connsiteX317" fmla="*/ 1930421 w 2964740"/>
              <a:gd name="connsiteY317" fmla="*/ 1063967 h 3086914"/>
              <a:gd name="connsiteX318" fmla="*/ 1831216 w 2964740"/>
              <a:gd name="connsiteY318" fmla="*/ 1163498 h 3086914"/>
              <a:gd name="connsiteX319" fmla="*/ 1831216 w 2964740"/>
              <a:gd name="connsiteY319" fmla="*/ 1184838 h 3086914"/>
              <a:gd name="connsiteX320" fmla="*/ 2029626 w 2964740"/>
              <a:gd name="connsiteY320" fmla="*/ 1184838 h 3086914"/>
              <a:gd name="connsiteX321" fmla="*/ 1030899 w 2964740"/>
              <a:gd name="connsiteY321" fmla="*/ 1425438 h 3086914"/>
              <a:gd name="connsiteX322" fmla="*/ 1055578 w 2964740"/>
              <a:gd name="connsiteY322" fmla="*/ 1425438 h 3086914"/>
              <a:gd name="connsiteX323" fmla="*/ 1055578 w 2964740"/>
              <a:gd name="connsiteY323" fmla="*/ 1389030 h 3086914"/>
              <a:gd name="connsiteX324" fmla="*/ 1023813 w 2964740"/>
              <a:gd name="connsiteY324" fmla="*/ 1349446 h 3086914"/>
              <a:gd name="connsiteX325" fmla="*/ 1023650 w 2964740"/>
              <a:gd name="connsiteY325" fmla="*/ 1349446 h 3086914"/>
              <a:gd name="connsiteX326" fmla="*/ 1021858 w 2964740"/>
              <a:gd name="connsiteY326" fmla="*/ 1317681 h 3086914"/>
              <a:gd name="connsiteX327" fmla="*/ 1052402 w 2964740"/>
              <a:gd name="connsiteY327" fmla="*/ 1292920 h 3086914"/>
              <a:gd name="connsiteX328" fmla="*/ 1058510 w 2964740"/>
              <a:gd name="connsiteY328" fmla="*/ 1227517 h 3086914"/>
              <a:gd name="connsiteX329" fmla="*/ 1013876 w 2964740"/>
              <a:gd name="connsiteY329" fmla="*/ 1227517 h 3086914"/>
              <a:gd name="connsiteX330" fmla="*/ 1008093 w 2964740"/>
              <a:gd name="connsiteY330" fmla="*/ 1273861 h 3086914"/>
              <a:gd name="connsiteX331" fmla="*/ 964925 w 2964740"/>
              <a:gd name="connsiteY331" fmla="*/ 1273861 h 3086914"/>
              <a:gd name="connsiteX332" fmla="*/ 958572 w 2964740"/>
              <a:gd name="connsiteY332" fmla="*/ 1227517 h 3086914"/>
              <a:gd name="connsiteX333" fmla="*/ 933893 w 2964740"/>
              <a:gd name="connsiteY333" fmla="*/ 1227517 h 3086914"/>
              <a:gd name="connsiteX334" fmla="*/ 909296 w 2964740"/>
              <a:gd name="connsiteY334" fmla="*/ 1227517 h 3086914"/>
              <a:gd name="connsiteX335" fmla="*/ 902943 w 2964740"/>
              <a:gd name="connsiteY335" fmla="*/ 1273861 h 3086914"/>
              <a:gd name="connsiteX336" fmla="*/ 859775 w 2964740"/>
              <a:gd name="connsiteY336" fmla="*/ 1273861 h 3086914"/>
              <a:gd name="connsiteX337" fmla="*/ 853992 w 2964740"/>
              <a:gd name="connsiteY337" fmla="*/ 1227517 h 3086914"/>
              <a:gd name="connsiteX338" fmla="*/ 809358 w 2964740"/>
              <a:gd name="connsiteY338" fmla="*/ 1227517 h 3086914"/>
              <a:gd name="connsiteX339" fmla="*/ 815385 w 2964740"/>
              <a:gd name="connsiteY339" fmla="*/ 1292920 h 3086914"/>
              <a:gd name="connsiteX340" fmla="*/ 845929 w 2964740"/>
              <a:gd name="connsiteY340" fmla="*/ 1317681 h 3086914"/>
              <a:gd name="connsiteX341" fmla="*/ 844137 w 2964740"/>
              <a:gd name="connsiteY341" fmla="*/ 1349446 h 3086914"/>
              <a:gd name="connsiteX342" fmla="*/ 843974 w 2964740"/>
              <a:gd name="connsiteY342" fmla="*/ 1349446 h 3086914"/>
              <a:gd name="connsiteX343" fmla="*/ 812209 w 2964740"/>
              <a:gd name="connsiteY343" fmla="*/ 1389030 h 3086914"/>
              <a:gd name="connsiteX344" fmla="*/ 812209 w 2964740"/>
              <a:gd name="connsiteY344" fmla="*/ 1425438 h 3086914"/>
              <a:gd name="connsiteX345" fmla="*/ 836888 w 2964740"/>
              <a:gd name="connsiteY345" fmla="*/ 1425438 h 3086914"/>
              <a:gd name="connsiteX346" fmla="*/ 774824 w 2964740"/>
              <a:gd name="connsiteY346" fmla="*/ 1859153 h 3086914"/>
              <a:gd name="connsiteX347" fmla="*/ 933812 w 2964740"/>
              <a:gd name="connsiteY347" fmla="*/ 1859153 h 3086914"/>
              <a:gd name="connsiteX348" fmla="*/ 1092882 w 2964740"/>
              <a:gd name="connsiteY348" fmla="*/ 1859153 h 3086914"/>
              <a:gd name="connsiteX349" fmla="*/ 1030899 w 2964740"/>
              <a:gd name="connsiteY349" fmla="*/ 1425438 h 3086914"/>
              <a:gd name="connsiteX350" fmla="*/ 1482289 w 2964740"/>
              <a:gd name="connsiteY350" fmla="*/ 622107 h 3086914"/>
              <a:gd name="connsiteX351" fmla="*/ 1432198 w 2964740"/>
              <a:gd name="connsiteY351" fmla="*/ 572016 h 3086914"/>
              <a:gd name="connsiteX352" fmla="*/ 1382107 w 2964740"/>
              <a:gd name="connsiteY352" fmla="*/ 622107 h 3086914"/>
              <a:gd name="connsiteX353" fmla="*/ 1432198 w 2964740"/>
              <a:gd name="connsiteY353" fmla="*/ 672198 h 3086914"/>
              <a:gd name="connsiteX354" fmla="*/ 1482289 w 2964740"/>
              <a:gd name="connsiteY354" fmla="*/ 622107 h 3086914"/>
              <a:gd name="connsiteX355" fmla="*/ 1636879 w 2964740"/>
              <a:gd name="connsiteY355" fmla="*/ 1314016 h 3086914"/>
              <a:gd name="connsiteX356" fmla="*/ 1227517 w 2964740"/>
              <a:gd name="connsiteY356" fmla="*/ 1314016 h 3086914"/>
              <a:gd name="connsiteX357" fmla="*/ 1227517 w 2964740"/>
              <a:gd name="connsiteY357" fmla="*/ 1375836 h 3086914"/>
              <a:gd name="connsiteX358" fmla="*/ 1253010 w 2964740"/>
              <a:gd name="connsiteY358" fmla="*/ 1415501 h 3086914"/>
              <a:gd name="connsiteX359" fmla="*/ 1217336 w 2964740"/>
              <a:gd name="connsiteY359" fmla="*/ 1859072 h 3086914"/>
              <a:gd name="connsiteX360" fmla="*/ 1359871 w 2964740"/>
              <a:gd name="connsiteY360" fmla="*/ 1859072 h 3086914"/>
              <a:gd name="connsiteX361" fmla="*/ 1370623 w 2964740"/>
              <a:gd name="connsiteY361" fmla="*/ 1705133 h 3086914"/>
              <a:gd name="connsiteX362" fmla="*/ 1432117 w 2964740"/>
              <a:gd name="connsiteY362" fmla="*/ 1643558 h 3086914"/>
              <a:gd name="connsiteX363" fmla="*/ 1493610 w 2964740"/>
              <a:gd name="connsiteY363" fmla="*/ 1705133 h 3086914"/>
              <a:gd name="connsiteX364" fmla="*/ 1504362 w 2964740"/>
              <a:gd name="connsiteY364" fmla="*/ 1859072 h 3086914"/>
              <a:gd name="connsiteX365" fmla="*/ 1646897 w 2964740"/>
              <a:gd name="connsiteY365" fmla="*/ 1859072 h 3086914"/>
              <a:gd name="connsiteX366" fmla="*/ 1611223 w 2964740"/>
              <a:gd name="connsiteY366" fmla="*/ 1415501 h 3086914"/>
              <a:gd name="connsiteX367" fmla="*/ 1636716 w 2964740"/>
              <a:gd name="connsiteY367" fmla="*/ 1375836 h 3086914"/>
              <a:gd name="connsiteX368" fmla="*/ 1636879 w 2964740"/>
              <a:gd name="connsiteY368" fmla="*/ 1314016 h 3086914"/>
              <a:gd name="connsiteX369" fmla="*/ 1033180 w 2964740"/>
              <a:gd name="connsiteY369" fmla="*/ 1184838 h 3086914"/>
              <a:gd name="connsiteX370" fmla="*/ 1033180 w 2964740"/>
              <a:gd name="connsiteY370" fmla="*/ 1163498 h 3086914"/>
              <a:gd name="connsiteX371" fmla="*/ 933975 w 2964740"/>
              <a:gd name="connsiteY371" fmla="*/ 1063967 h 3086914"/>
              <a:gd name="connsiteX372" fmla="*/ 834770 w 2964740"/>
              <a:gd name="connsiteY372" fmla="*/ 1163498 h 3086914"/>
              <a:gd name="connsiteX373" fmla="*/ 834770 w 2964740"/>
              <a:gd name="connsiteY373" fmla="*/ 1184838 h 3086914"/>
              <a:gd name="connsiteX374" fmla="*/ 1033180 w 2964740"/>
              <a:gd name="connsiteY374" fmla="*/ 1184838 h 3086914"/>
              <a:gd name="connsiteX375" fmla="*/ 1588254 w 2964740"/>
              <a:gd name="connsiteY375" fmla="*/ 1265146 h 3086914"/>
              <a:gd name="connsiteX376" fmla="*/ 1578236 w 2964740"/>
              <a:gd name="connsiteY376" fmla="*/ 1162846 h 3086914"/>
              <a:gd name="connsiteX377" fmla="*/ 1613585 w 2964740"/>
              <a:gd name="connsiteY377" fmla="*/ 1111860 h 3086914"/>
              <a:gd name="connsiteX378" fmla="*/ 1617983 w 2964740"/>
              <a:gd name="connsiteY378" fmla="*/ 1029840 h 3086914"/>
              <a:gd name="connsiteX379" fmla="*/ 1550950 w 2964740"/>
              <a:gd name="connsiteY379" fmla="*/ 1029840 h 3086914"/>
              <a:gd name="connsiteX380" fmla="*/ 1544027 w 2964740"/>
              <a:gd name="connsiteY380" fmla="*/ 1081316 h 3086914"/>
              <a:gd name="connsiteX381" fmla="*/ 1484814 w 2964740"/>
              <a:gd name="connsiteY381" fmla="*/ 1081316 h 3086914"/>
              <a:gd name="connsiteX382" fmla="*/ 1477972 w 2964740"/>
              <a:gd name="connsiteY382" fmla="*/ 1029840 h 3086914"/>
              <a:gd name="connsiteX383" fmla="*/ 1386505 w 2964740"/>
              <a:gd name="connsiteY383" fmla="*/ 1029840 h 3086914"/>
              <a:gd name="connsiteX384" fmla="*/ 1379663 w 2964740"/>
              <a:gd name="connsiteY384" fmla="*/ 1081316 h 3086914"/>
              <a:gd name="connsiteX385" fmla="*/ 1320450 w 2964740"/>
              <a:gd name="connsiteY385" fmla="*/ 1081316 h 3086914"/>
              <a:gd name="connsiteX386" fmla="*/ 1313608 w 2964740"/>
              <a:gd name="connsiteY386" fmla="*/ 1029840 h 3086914"/>
              <a:gd name="connsiteX387" fmla="*/ 1246494 w 2964740"/>
              <a:gd name="connsiteY387" fmla="*/ 1029840 h 3086914"/>
              <a:gd name="connsiteX388" fmla="*/ 1250893 w 2964740"/>
              <a:gd name="connsiteY388" fmla="*/ 1111860 h 3086914"/>
              <a:gd name="connsiteX389" fmla="*/ 1286241 w 2964740"/>
              <a:gd name="connsiteY389" fmla="*/ 1162846 h 3086914"/>
              <a:gd name="connsiteX390" fmla="*/ 1276223 w 2964740"/>
              <a:gd name="connsiteY390" fmla="*/ 1265146 h 3086914"/>
              <a:gd name="connsiteX391" fmla="*/ 1588254 w 2964740"/>
              <a:gd name="connsiteY391" fmla="*/ 1265146 h 3086914"/>
              <a:gd name="connsiteX392" fmla="*/ 1795705 w 2964740"/>
              <a:gd name="connsiteY392" fmla="*/ 720009 h 3086914"/>
              <a:gd name="connsiteX393" fmla="*/ 1724925 w 2964740"/>
              <a:gd name="connsiteY393" fmla="*/ 744688 h 3086914"/>
              <a:gd name="connsiteX394" fmla="*/ 1726473 w 2964740"/>
              <a:gd name="connsiteY394" fmla="*/ 747376 h 3086914"/>
              <a:gd name="connsiteX395" fmla="*/ 1764184 w 2964740"/>
              <a:gd name="connsiteY395" fmla="*/ 746642 h 3086914"/>
              <a:gd name="connsiteX396" fmla="*/ 1818917 w 2964740"/>
              <a:gd name="connsiteY396" fmla="*/ 805448 h 3086914"/>
              <a:gd name="connsiteX397" fmla="*/ 1746591 w 2964740"/>
              <a:gd name="connsiteY397" fmla="*/ 891133 h 3086914"/>
              <a:gd name="connsiteX398" fmla="*/ 1726392 w 2964740"/>
              <a:gd name="connsiteY398" fmla="*/ 888282 h 3086914"/>
              <a:gd name="connsiteX399" fmla="*/ 1724925 w 2964740"/>
              <a:gd name="connsiteY399" fmla="*/ 891051 h 3086914"/>
              <a:gd name="connsiteX400" fmla="*/ 1790085 w 2964740"/>
              <a:gd name="connsiteY400" fmla="*/ 915893 h 3086914"/>
              <a:gd name="connsiteX401" fmla="*/ 1887986 w 2964740"/>
              <a:gd name="connsiteY401" fmla="*/ 813186 h 3086914"/>
              <a:gd name="connsiteX402" fmla="*/ 1795705 w 2964740"/>
              <a:gd name="connsiteY402" fmla="*/ 720009 h 3086914"/>
              <a:gd name="connsiteX403" fmla="*/ 1583041 w 2964740"/>
              <a:gd name="connsiteY403" fmla="*/ 967450 h 3086914"/>
              <a:gd name="connsiteX404" fmla="*/ 1583041 w 2964740"/>
              <a:gd name="connsiteY404" fmla="*/ 981948 h 3086914"/>
              <a:gd name="connsiteX405" fmla="*/ 1281273 w 2964740"/>
              <a:gd name="connsiteY405" fmla="*/ 981948 h 3086914"/>
              <a:gd name="connsiteX406" fmla="*/ 1281273 w 2964740"/>
              <a:gd name="connsiteY406" fmla="*/ 967450 h 3086914"/>
              <a:gd name="connsiteX407" fmla="*/ 1432198 w 2964740"/>
              <a:gd name="connsiteY407" fmla="*/ 702416 h 3086914"/>
              <a:gd name="connsiteX408" fmla="*/ 1583041 w 2964740"/>
              <a:gd name="connsiteY408" fmla="*/ 967450 h 3086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</a:cxnLst>
            <a:rect l="l" t="t" r="r" b="b"/>
            <a:pathLst>
              <a:path w="2964740" h="3086914">
                <a:moveTo>
                  <a:pt x="1894258" y="2907646"/>
                </a:moveTo>
                <a:lnTo>
                  <a:pt x="1781451" y="2940795"/>
                </a:lnTo>
                <a:lnTo>
                  <a:pt x="1810447" y="3043421"/>
                </a:lnTo>
                <a:lnTo>
                  <a:pt x="1750745" y="3061014"/>
                </a:lnTo>
                <a:lnTo>
                  <a:pt x="1682328" y="2813898"/>
                </a:lnTo>
                <a:lnTo>
                  <a:pt x="1740727" y="2796712"/>
                </a:lnTo>
                <a:lnTo>
                  <a:pt x="1767767" y="2892170"/>
                </a:lnTo>
                <a:lnTo>
                  <a:pt x="1879515" y="2859347"/>
                </a:lnTo>
                <a:lnTo>
                  <a:pt x="1850357" y="2764458"/>
                </a:lnTo>
                <a:lnTo>
                  <a:pt x="1908430" y="2747354"/>
                </a:lnTo>
                <a:lnTo>
                  <a:pt x="1984992" y="2992108"/>
                </a:lnTo>
                <a:lnTo>
                  <a:pt x="1925616" y="3009619"/>
                </a:lnTo>
                <a:lnTo>
                  <a:pt x="1894258" y="2907646"/>
                </a:lnTo>
                <a:close/>
                <a:moveTo>
                  <a:pt x="2725688" y="960446"/>
                </a:moveTo>
                <a:cubicBezTo>
                  <a:pt x="2684149" y="982193"/>
                  <a:pt x="2635036" y="965903"/>
                  <a:pt x="2614266" y="926237"/>
                </a:cubicBezTo>
                <a:cubicBezTo>
                  <a:pt x="2593252" y="886083"/>
                  <a:pt x="2607913" y="836481"/>
                  <a:pt x="2649452" y="814815"/>
                </a:cubicBezTo>
                <a:cubicBezTo>
                  <a:pt x="2690991" y="793068"/>
                  <a:pt x="2740105" y="809358"/>
                  <a:pt x="2761037" y="849431"/>
                </a:cubicBezTo>
                <a:cubicBezTo>
                  <a:pt x="2781888" y="889097"/>
                  <a:pt x="2767227" y="938699"/>
                  <a:pt x="2725688" y="960446"/>
                </a:cubicBezTo>
                <a:moveTo>
                  <a:pt x="2810558" y="823449"/>
                </a:moveTo>
                <a:cubicBezTo>
                  <a:pt x="2774476" y="754624"/>
                  <a:pt x="2693516" y="724244"/>
                  <a:pt x="2621678" y="761873"/>
                </a:cubicBezTo>
                <a:cubicBezTo>
                  <a:pt x="2549840" y="799421"/>
                  <a:pt x="2528663" y="883395"/>
                  <a:pt x="2564664" y="952220"/>
                </a:cubicBezTo>
                <a:cubicBezTo>
                  <a:pt x="2600746" y="1021044"/>
                  <a:pt x="2681706" y="1051424"/>
                  <a:pt x="2753544" y="1013795"/>
                </a:cubicBezTo>
                <a:cubicBezTo>
                  <a:pt x="2825382" y="976084"/>
                  <a:pt x="2846640" y="892273"/>
                  <a:pt x="2810558" y="823449"/>
                </a:cubicBezTo>
                <a:moveTo>
                  <a:pt x="1727043" y="133332"/>
                </a:moveTo>
                <a:lnTo>
                  <a:pt x="1707169" y="280592"/>
                </a:lnTo>
                <a:lnTo>
                  <a:pt x="1646816" y="272365"/>
                </a:lnTo>
                <a:lnTo>
                  <a:pt x="1663594" y="138300"/>
                </a:lnTo>
                <a:cubicBezTo>
                  <a:pt x="1669133" y="93992"/>
                  <a:pt x="1659522" y="64345"/>
                  <a:pt x="1617006" y="58969"/>
                </a:cubicBezTo>
                <a:cubicBezTo>
                  <a:pt x="1573756" y="53593"/>
                  <a:pt x="1557059" y="80634"/>
                  <a:pt x="1551602" y="124210"/>
                </a:cubicBezTo>
                <a:lnTo>
                  <a:pt x="1534824" y="258274"/>
                </a:lnTo>
                <a:lnTo>
                  <a:pt x="1474389" y="251433"/>
                </a:lnTo>
                <a:lnTo>
                  <a:pt x="1491249" y="104906"/>
                </a:lnTo>
                <a:cubicBezTo>
                  <a:pt x="1500045" y="34371"/>
                  <a:pt x="1547285" y="-6597"/>
                  <a:pt x="1623929" y="3014"/>
                </a:cubicBezTo>
                <a:cubicBezTo>
                  <a:pt x="1700409" y="12543"/>
                  <a:pt x="1735758" y="63449"/>
                  <a:pt x="1727043" y="133332"/>
                </a:cubicBezTo>
                <a:moveTo>
                  <a:pt x="1289662" y="2830106"/>
                </a:moveTo>
                <a:lnTo>
                  <a:pt x="1344477" y="2831165"/>
                </a:lnTo>
                <a:lnTo>
                  <a:pt x="1474226" y="2988687"/>
                </a:lnTo>
                <a:lnTo>
                  <a:pt x="1473574" y="2833038"/>
                </a:lnTo>
                <a:lnTo>
                  <a:pt x="1533357" y="2834016"/>
                </a:lnTo>
                <a:lnTo>
                  <a:pt x="1533439" y="3090336"/>
                </a:lnTo>
                <a:lnTo>
                  <a:pt x="1473981" y="3089440"/>
                </a:lnTo>
                <a:lnTo>
                  <a:pt x="1473900" y="3083250"/>
                </a:lnTo>
                <a:cubicBezTo>
                  <a:pt x="1473981" y="3074453"/>
                  <a:pt x="1468687" y="3062317"/>
                  <a:pt x="1459239" y="3051647"/>
                </a:cubicBezTo>
                <a:lnTo>
                  <a:pt x="1345699" y="2912858"/>
                </a:lnTo>
                <a:lnTo>
                  <a:pt x="1341708" y="3087485"/>
                </a:lnTo>
                <a:lnTo>
                  <a:pt x="1281273" y="3086507"/>
                </a:lnTo>
                <a:lnTo>
                  <a:pt x="1289662" y="2830106"/>
                </a:lnTo>
                <a:close/>
                <a:moveTo>
                  <a:pt x="1926593" y="75177"/>
                </a:moveTo>
                <a:lnTo>
                  <a:pt x="1983281" y="95458"/>
                </a:lnTo>
                <a:lnTo>
                  <a:pt x="1936693" y="258274"/>
                </a:lnTo>
                <a:lnTo>
                  <a:pt x="2065626" y="137975"/>
                </a:lnTo>
                <a:lnTo>
                  <a:pt x="2099916" y="153857"/>
                </a:lnTo>
                <a:lnTo>
                  <a:pt x="2091690" y="329950"/>
                </a:lnTo>
                <a:lnTo>
                  <a:pt x="2184949" y="189369"/>
                </a:lnTo>
                <a:lnTo>
                  <a:pt x="2237565" y="219994"/>
                </a:lnTo>
                <a:lnTo>
                  <a:pt x="2089979" y="428829"/>
                </a:lnTo>
                <a:lnTo>
                  <a:pt x="2035816" y="403742"/>
                </a:lnTo>
                <a:lnTo>
                  <a:pt x="2043065" y="232700"/>
                </a:lnTo>
                <a:lnTo>
                  <a:pt x="1915760" y="348194"/>
                </a:lnTo>
                <a:lnTo>
                  <a:pt x="1860538" y="322701"/>
                </a:lnTo>
                <a:lnTo>
                  <a:pt x="1926593" y="75177"/>
                </a:lnTo>
                <a:close/>
                <a:moveTo>
                  <a:pt x="2387594" y="324085"/>
                </a:moveTo>
                <a:lnTo>
                  <a:pt x="2434183" y="362122"/>
                </a:lnTo>
                <a:lnTo>
                  <a:pt x="2336281" y="498875"/>
                </a:lnTo>
                <a:lnTo>
                  <a:pt x="2498120" y="428910"/>
                </a:lnTo>
                <a:lnTo>
                  <a:pt x="2525080" y="455299"/>
                </a:lnTo>
                <a:lnTo>
                  <a:pt x="2458210" y="618360"/>
                </a:lnTo>
                <a:lnTo>
                  <a:pt x="2592927" y="517527"/>
                </a:lnTo>
                <a:lnTo>
                  <a:pt x="2632348" y="563871"/>
                </a:lnTo>
                <a:lnTo>
                  <a:pt x="2423269" y="710886"/>
                </a:lnTo>
                <a:lnTo>
                  <a:pt x="2380671" y="669021"/>
                </a:lnTo>
                <a:lnTo>
                  <a:pt x="2444934" y="510359"/>
                </a:lnTo>
                <a:lnTo>
                  <a:pt x="2286271" y="576414"/>
                </a:lnTo>
                <a:lnTo>
                  <a:pt x="2242859" y="533816"/>
                </a:lnTo>
                <a:lnTo>
                  <a:pt x="2387594" y="324085"/>
                </a:lnTo>
                <a:close/>
                <a:moveTo>
                  <a:pt x="405208" y="2548456"/>
                </a:moveTo>
                <a:cubicBezTo>
                  <a:pt x="363995" y="2570773"/>
                  <a:pt x="314637" y="2555298"/>
                  <a:pt x="293298" y="2515876"/>
                </a:cubicBezTo>
                <a:cubicBezTo>
                  <a:pt x="290691" y="2511071"/>
                  <a:pt x="288574" y="2506021"/>
                  <a:pt x="287026" y="2500971"/>
                </a:cubicBezTo>
                <a:lnTo>
                  <a:pt x="448458" y="2484355"/>
                </a:lnTo>
                <a:cubicBezTo>
                  <a:pt x="445770" y="2510256"/>
                  <a:pt x="430702" y="2534609"/>
                  <a:pt x="405208" y="2548456"/>
                </a:cubicBezTo>
                <a:moveTo>
                  <a:pt x="326773" y="2403884"/>
                </a:moveTo>
                <a:cubicBezTo>
                  <a:pt x="367986" y="2381567"/>
                  <a:pt x="417263" y="2397042"/>
                  <a:pt x="438847" y="2436870"/>
                </a:cubicBezTo>
                <a:cubicBezTo>
                  <a:pt x="441209" y="2441187"/>
                  <a:pt x="443082" y="2445667"/>
                  <a:pt x="444548" y="2450228"/>
                </a:cubicBezTo>
                <a:lnTo>
                  <a:pt x="283687" y="2466925"/>
                </a:lnTo>
                <a:cubicBezTo>
                  <a:pt x="286782" y="2441351"/>
                  <a:pt x="301687" y="2417486"/>
                  <a:pt x="326773" y="2403884"/>
                </a:cubicBezTo>
                <a:moveTo>
                  <a:pt x="541147" y="2474826"/>
                </a:moveTo>
                <a:lnTo>
                  <a:pt x="537482" y="2440617"/>
                </a:lnTo>
                <a:lnTo>
                  <a:pt x="501563" y="2444364"/>
                </a:lnTo>
                <a:cubicBezTo>
                  <a:pt x="498549" y="2432798"/>
                  <a:pt x="494069" y="2421314"/>
                  <a:pt x="488042" y="2410237"/>
                </a:cubicBezTo>
                <a:cubicBezTo>
                  <a:pt x="450983" y="2341983"/>
                  <a:pt x="369534" y="2312824"/>
                  <a:pt x="298266" y="2351512"/>
                </a:cubicBezTo>
                <a:cubicBezTo>
                  <a:pt x="250211" y="2377576"/>
                  <a:pt x="225451" y="2424409"/>
                  <a:pt x="225858" y="2473034"/>
                </a:cubicBezTo>
                <a:lnTo>
                  <a:pt x="189043" y="2476862"/>
                </a:lnTo>
                <a:lnTo>
                  <a:pt x="193767" y="2510663"/>
                </a:lnTo>
                <a:lnTo>
                  <a:pt x="230175" y="2506917"/>
                </a:lnTo>
                <a:cubicBezTo>
                  <a:pt x="233188" y="2519053"/>
                  <a:pt x="237831" y="2531107"/>
                  <a:pt x="244021" y="2542592"/>
                </a:cubicBezTo>
                <a:cubicBezTo>
                  <a:pt x="281080" y="2610846"/>
                  <a:pt x="362529" y="2640086"/>
                  <a:pt x="433797" y="2601397"/>
                </a:cubicBezTo>
                <a:cubicBezTo>
                  <a:pt x="482341" y="2575090"/>
                  <a:pt x="507020" y="2527605"/>
                  <a:pt x="506205" y="2478491"/>
                </a:cubicBezTo>
                <a:lnTo>
                  <a:pt x="541147" y="2474826"/>
                </a:lnTo>
                <a:close/>
                <a:moveTo>
                  <a:pt x="2267620" y="2527605"/>
                </a:moveTo>
                <a:lnTo>
                  <a:pt x="2316896" y="2483460"/>
                </a:lnTo>
                <a:lnTo>
                  <a:pt x="2507324" y="2557334"/>
                </a:lnTo>
                <a:lnTo>
                  <a:pt x="2423187" y="2370734"/>
                </a:lnTo>
                <a:lnTo>
                  <a:pt x="2463667" y="2319584"/>
                </a:lnTo>
                <a:lnTo>
                  <a:pt x="2581605" y="2583071"/>
                </a:lnTo>
                <a:lnTo>
                  <a:pt x="2537379" y="2629986"/>
                </a:lnTo>
                <a:lnTo>
                  <a:pt x="2267620" y="2527605"/>
                </a:lnTo>
                <a:close/>
                <a:moveTo>
                  <a:pt x="1337229" y="253632"/>
                </a:moveTo>
                <a:lnTo>
                  <a:pt x="1283065" y="262591"/>
                </a:lnTo>
                <a:lnTo>
                  <a:pt x="1126764" y="131377"/>
                </a:lnTo>
                <a:lnTo>
                  <a:pt x="1155842" y="284257"/>
                </a:lnTo>
                <a:lnTo>
                  <a:pt x="1096873" y="294194"/>
                </a:lnTo>
                <a:lnTo>
                  <a:pt x="1049877" y="42190"/>
                </a:lnTo>
                <a:lnTo>
                  <a:pt x="1108520" y="32254"/>
                </a:lnTo>
                <a:lnTo>
                  <a:pt x="1109742" y="38362"/>
                </a:lnTo>
                <a:cubicBezTo>
                  <a:pt x="1111208" y="47077"/>
                  <a:pt x="1118701" y="57992"/>
                  <a:pt x="1129941" y="66788"/>
                </a:cubicBezTo>
                <a:lnTo>
                  <a:pt x="1266938" y="182527"/>
                </a:lnTo>
                <a:lnTo>
                  <a:pt x="1238920" y="10100"/>
                </a:lnTo>
                <a:lnTo>
                  <a:pt x="1298540" y="0"/>
                </a:lnTo>
                <a:lnTo>
                  <a:pt x="1337229" y="253632"/>
                </a:lnTo>
                <a:close/>
                <a:moveTo>
                  <a:pt x="2523858" y="2233086"/>
                </a:moveTo>
                <a:lnTo>
                  <a:pt x="2548700" y="2184135"/>
                </a:lnTo>
                <a:lnTo>
                  <a:pt x="2747028" y="2135998"/>
                </a:lnTo>
                <a:lnTo>
                  <a:pt x="2606691" y="2068803"/>
                </a:lnTo>
                <a:lnTo>
                  <a:pt x="2633651" y="2015454"/>
                </a:lnTo>
                <a:lnTo>
                  <a:pt x="2864477" y="2127039"/>
                </a:lnTo>
                <a:lnTo>
                  <a:pt x="2837762" y="2180144"/>
                </a:lnTo>
                <a:lnTo>
                  <a:pt x="2832142" y="2177456"/>
                </a:lnTo>
                <a:cubicBezTo>
                  <a:pt x="2824323" y="2173546"/>
                  <a:pt x="2811047" y="2172976"/>
                  <a:pt x="2797363" y="2176886"/>
                </a:cubicBezTo>
                <a:lnTo>
                  <a:pt x="2622981" y="2218587"/>
                </a:lnTo>
                <a:lnTo>
                  <a:pt x="2778467" y="2298245"/>
                </a:lnTo>
                <a:lnTo>
                  <a:pt x="2751263" y="2352245"/>
                </a:lnTo>
                <a:lnTo>
                  <a:pt x="2523858" y="2233086"/>
                </a:lnTo>
                <a:close/>
                <a:moveTo>
                  <a:pt x="230989" y="2015454"/>
                </a:moveTo>
                <a:lnTo>
                  <a:pt x="257542" y="2070513"/>
                </a:lnTo>
                <a:lnTo>
                  <a:pt x="168436" y="2113437"/>
                </a:lnTo>
                <a:cubicBezTo>
                  <a:pt x="203297" y="2137709"/>
                  <a:pt x="257786" y="2157012"/>
                  <a:pt x="298755" y="2155953"/>
                </a:cubicBezTo>
                <a:lnTo>
                  <a:pt x="326936" y="2214352"/>
                </a:lnTo>
                <a:cubicBezTo>
                  <a:pt x="278067" y="2218425"/>
                  <a:pt x="213641" y="2195375"/>
                  <a:pt x="173894" y="2171021"/>
                </a:cubicBezTo>
                <a:lnTo>
                  <a:pt x="101404" y="2336933"/>
                </a:lnTo>
                <a:lnTo>
                  <a:pt x="68336" y="2268353"/>
                </a:lnTo>
                <a:lnTo>
                  <a:pt x="128608" y="2132740"/>
                </a:lnTo>
                <a:lnTo>
                  <a:pt x="26634" y="2181935"/>
                </a:lnTo>
                <a:lnTo>
                  <a:pt x="0" y="2126876"/>
                </a:lnTo>
                <a:lnTo>
                  <a:pt x="230989" y="2015454"/>
                </a:lnTo>
                <a:close/>
                <a:moveTo>
                  <a:pt x="682542" y="2722349"/>
                </a:moveTo>
                <a:cubicBezTo>
                  <a:pt x="701275" y="2735137"/>
                  <a:pt x="720090" y="2735544"/>
                  <a:pt x="731248" y="2719173"/>
                </a:cubicBezTo>
                <a:cubicBezTo>
                  <a:pt x="741185" y="2704675"/>
                  <a:pt x="737357" y="2690095"/>
                  <a:pt x="714959" y="2674783"/>
                </a:cubicBezTo>
                <a:lnTo>
                  <a:pt x="681972" y="2652303"/>
                </a:lnTo>
                <a:lnTo>
                  <a:pt x="649555" y="2699869"/>
                </a:lnTo>
                <a:lnTo>
                  <a:pt x="682542" y="2722349"/>
                </a:lnTo>
                <a:close/>
                <a:moveTo>
                  <a:pt x="635465" y="2819273"/>
                </a:moveTo>
                <a:cubicBezTo>
                  <a:pt x="657863" y="2834504"/>
                  <a:pt x="675293" y="2831735"/>
                  <a:pt x="686207" y="2815771"/>
                </a:cubicBezTo>
                <a:cubicBezTo>
                  <a:pt x="695900" y="2801599"/>
                  <a:pt x="693130" y="2784169"/>
                  <a:pt x="670162" y="2768449"/>
                </a:cubicBezTo>
                <a:lnTo>
                  <a:pt x="624225" y="2737092"/>
                </a:lnTo>
                <a:lnTo>
                  <a:pt x="589527" y="2787916"/>
                </a:lnTo>
                <a:lnTo>
                  <a:pt x="635465" y="2819273"/>
                </a:lnTo>
                <a:close/>
                <a:moveTo>
                  <a:pt x="657456" y="2579732"/>
                </a:moveTo>
                <a:lnTo>
                  <a:pt x="741267" y="2636909"/>
                </a:lnTo>
                <a:cubicBezTo>
                  <a:pt x="802109" y="2678367"/>
                  <a:pt x="808706" y="2713553"/>
                  <a:pt x="786226" y="2746458"/>
                </a:cubicBezTo>
                <a:cubicBezTo>
                  <a:pt x="773032" y="2765843"/>
                  <a:pt x="752425" y="2775291"/>
                  <a:pt x="727420" y="2771544"/>
                </a:cubicBezTo>
                <a:cubicBezTo>
                  <a:pt x="750389" y="2798260"/>
                  <a:pt x="752507" y="2826359"/>
                  <a:pt x="735158" y="2851771"/>
                </a:cubicBezTo>
                <a:cubicBezTo>
                  <a:pt x="711375" y="2886550"/>
                  <a:pt x="671139" y="2899419"/>
                  <a:pt x="609727" y="2857554"/>
                </a:cubicBezTo>
                <a:lnTo>
                  <a:pt x="512884" y="2791499"/>
                </a:lnTo>
                <a:lnTo>
                  <a:pt x="657456" y="2579732"/>
                </a:lnTo>
                <a:close/>
                <a:moveTo>
                  <a:pt x="2886469" y="1944105"/>
                </a:moveTo>
                <a:lnTo>
                  <a:pt x="2857961" y="1893688"/>
                </a:lnTo>
                <a:cubicBezTo>
                  <a:pt x="2886061" y="1877968"/>
                  <a:pt x="2902188" y="1859072"/>
                  <a:pt x="2907564" y="1831786"/>
                </a:cubicBezTo>
                <a:cubicBezTo>
                  <a:pt x="2912369" y="1807352"/>
                  <a:pt x="2905772" y="1788130"/>
                  <a:pt x="2887446" y="1784465"/>
                </a:cubicBezTo>
                <a:cubicBezTo>
                  <a:pt x="2866595" y="1780392"/>
                  <a:pt x="2852749" y="1804420"/>
                  <a:pt x="2842568" y="1829262"/>
                </a:cubicBezTo>
                <a:cubicBezTo>
                  <a:pt x="2825382" y="1874791"/>
                  <a:pt x="2797445" y="1915679"/>
                  <a:pt x="2743933" y="1905091"/>
                </a:cubicBezTo>
                <a:cubicBezTo>
                  <a:pt x="2696122" y="1895642"/>
                  <a:pt x="2674131" y="1852067"/>
                  <a:pt x="2685941" y="1792039"/>
                </a:cubicBezTo>
                <a:cubicBezTo>
                  <a:pt x="2694005" y="1751478"/>
                  <a:pt x="2710294" y="1723704"/>
                  <a:pt x="2745318" y="1701468"/>
                </a:cubicBezTo>
                <a:lnTo>
                  <a:pt x="2772603" y="1750501"/>
                </a:lnTo>
                <a:cubicBezTo>
                  <a:pt x="2752648" y="1762636"/>
                  <a:pt x="2740186" y="1780311"/>
                  <a:pt x="2735544" y="1803687"/>
                </a:cubicBezTo>
                <a:cubicBezTo>
                  <a:pt x="2730738" y="1828121"/>
                  <a:pt x="2736603" y="1843515"/>
                  <a:pt x="2751019" y="1846366"/>
                </a:cubicBezTo>
                <a:cubicBezTo>
                  <a:pt x="2768938" y="1849868"/>
                  <a:pt x="2782295" y="1831542"/>
                  <a:pt x="2792558" y="1804094"/>
                </a:cubicBezTo>
                <a:cubicBezTo>
                  <a:pt x="2811617" y="1754817"/>
                  <a:pt x="2837029" y="1714011"/>
                  <a:pt x="2894125" y="1725333"/>
                </a:cubicBezTo>
                <a:cubicBezTo>
                  <a:pt x="2951302" y="1736654"/>
                  <a:pt x="2968732" y="1788211"/>
                  <a:pt x="2957736" y="1843597"/>
                </a:cubicBezTo>
                <a:cubicBezTo>
                  <a:pt x="2948533" y="1891000"/>
                  <a:pt x="2924342" y="1922439"/>
                  <a:pt x="2886469" y="1944105"/>
                </a:cubicBezTo>
                <a:moveTo>
                  <a:pt x="2714367" y="1367120"/>
                </a:moveTo>
                <a:lnTo>
                  <a:pt x="2701417" y="1307337"/>
                </a:lnTo>
                <a:lnTo>
                  <a:pt x="2798096" y="1286323"/>
                </a:lnTo>
                <a:cubicBezTo>
                  <a:pt x="2769834" y="1254558"/>
                  <a:pt x="2721453" y="1223200"/>
                  <a:pt x="2681299" y="1214648"/>
                </a:cubicBezTo>
                <a:lnTo>
                  <a:pt x="2667534" y="1151281"/>
                </a:lnTo>
                <a:cubicBezTo>
                  <a:pt x="2715996" y="1158774"/>
                  <a:pt x="2773255" y="1196159"/>
                  <a:pt x="2806241" y="1229146"/>
                </a:cubicBezTo>
                <a:lnTo>
                  <a:pt x="2915464" y="1084737"/>
                </a:lnTo>
                <a:lnTo>
                  <a:pt x="2931591" y="1159181"/>
                </a:lnTo>
                <a:lnTo>
                  <a:pt x="2841346" y="1276956"/>
                </a:lnTo>
                <a:lnTo>
                  <a:pt x="2951954" y="1252929"/>
                </a:lnTo>
                <a:lnTo>
                  <a:pt x="2964904" y="1312713"/>
                </a:lnTo>
                <a:lnTo>
                  <a:pt x="2714367" y="1367120"/>
                </a:lnTo>
                <a:close/>
                <a:moveTo>
                  <a:pt x="966717" y="338990"/>
                </a:moveTo>
                <a:lnTo>
                  <a:pt x="791521" y="421661"/>
                </a:lnTo>
                <a:lnTo>
                  <a:pt x="769774" y="375642"/>
                </a:lnTo>
                <a:lnTo>
                  <a:pt x="889667" y="319036"/>
                </a:lnTo>
                <a:lnTo>
                  <a:pt x="868409" y="273994"/>
                </a:lnTo>
                <a:lnTo>
                  <a:pt x="768308" y="321235"/>
                </a:lnTo>
                <a:lnTo>
                  <a:pt x="746642" y="275216"/>
                </a:lnTo>
                <a:lnTo>
                  <a:pt x="846662" y="227976"/>
                </a:lnTo>
                <a:lnTo>
                  <a:pt x="823693" y="179269"/>
                </a:lnTo>
                <a:lnTo>
                  <a:pt x="703800" y="235876"/>
                </a:lnTo>
                <a:lnTo>
                  <a:pt x="682053" y="189776"/>
                </a:lnTo>
                <a:lnTo>
                  <a:pt x="857331" y="107105"/>
                </a:lnTo>
                <a:lnTo>
                  <a:pt x="966717" y="338990"/>
                </a:lnTo>
                <a:close/>
                <a:moveTo>
                  <a:pt x="958084" y="2745481"/>
                </a:moveTo>
                <a:lnTo>
                  <a:pt x="1142891" y="2803635"/>
                </a:lnTo>
                <a:lnTo>
                  <a:pt x="1127660" y="2852179"/>
                </a:lnTo>
                <a:lnTo>
                  <a:pt x="1001170" y="2812350"/>
                </a:lnTo>
                <a:lnTo>
                  <a:pt x="986265" y="2859835"/>
                </a:lnTo>
                <a:lnTo>
                  <a:pt x="1091742" y="2893066"/>
                </a:lnTo>
                <a:lnTo>
                  <a:pt x="1076510" y="2941610"/>
                </a:lnTo>
                <a:lnTo>
                  <a:pt x="970953" y="2908460"/>
                </a:lnTo>
                <a:lnTo>
                  <a:pt x="954826" y="2959773"/>
                </a:lnTo>
                <a:lnTo>
                  <a:pt x="1081316" y="2999601"/>
                </a:lnTo>
                <a:lnTo>
                  <a:pt x="1066004" y="3048226"/>
                </a:lnTo>
                <a:lnTo>
                  <a:pt x="881196" y="2990072"/>
                </a:lnTo>
                <a:lnTo>
                  <a:pt x="958084" y="2745481"/>
                </a:lnTo>
                <a:close/>
                <a:moveTo>
                  <a:pt x="2163772" y="2789545"/>
                </a:moveTo>
                <a:lnTo>
                  <a:pt x="2148541" y="2687489"/>
                </a:lnTo>
                <a:lnTo>
                  <a:pt x="2234307" y="2745562"/>
                </a:lnTo>
                <a:lnTo>
                  <a:pt x="2163772" y="2789545"/>
                </a:lnTo>
                <a:close/>
                <a:moveTo>
                  <a:pt x="2327729" y="2808767"/>
                </a:moveTo>
                <a:lnTo>
                  <a:pt x="2379531" y="2770322"/>
                </a:lnTo>
                <a:lnTo>
                  <a:pt x="2144876" y="2619479"/>
                </a:lnTo>
                <a:lnTo>
                  <a:pt x="2090305" y="2653851"/>
                </a:lnTo>
                <a:lnTo>
                  <a:pt x="2125247" y="2930370"/>
                </a:lnTo>
                <a:lnTo>
                  <a:pt x="2180469" y="2901455"/>
                </a:lnTo>
                <a:lnTo>
                  <a:pt x="2171999" y="2844523"/>
                </a:lnTo>
                <a:lnTo>
                  <a:pt x="2280570" y="2776839"/>
                </a:lnTo>
                <a:lnTo>
                  <a:pt x="2327729" y="2808767"/>
                </a:lnTo>
                <a:close/>
                <a:moveTo>
                  <a:pt x="1432198" y="2344752"/>
                </a:moveTo>
                <a:cubicBezTo>
                  <a:pt x="1337880" y="2344752"/>
                  <a:pt x="1297563" y="2415450"/>
                  <a:pt x="1173028" y="2415450"/>
                </a:cubicBezTo>
                <a:cubicBezTo>
                  <a:pt x="1221001" y="2429622"/>
                  <a:pt x="1324930" y="2452591"/>
                  <a:pt x="1432198" y="2452591"/>
                </a:cubicBezTo>
                <a:cubicBezTo>
                  <a:pt x="1539548" y="2452591"/>
                  <a:pt x="1643395" y="2429622"/>
                  <a:pt x="1691368" y="2415450"/>
                </a:cubicBezTo>
                <a:cubicBezTo>
                  <a:pt x="1566833" y="2415450"/>
                  <a:pt x="1526516" y="2344752"/>
                  <a:pt x="1432198" y="2344752"/>
                </a:cubicBezTo>
                <a:moveTo>
                  <a:pt x="1917878" y="2191872"/>
                </a:moveTo>
                <a:cubicBezTo>
                  <a:pt x="1878782" y="2213538"/>
                  <a:pt x="1839605" y="2227873"/>
                  <a:pt x="1768338" y="2227873"/>
                </a:cubicBezTo>
                <a:cubicBezTo>
                  <a:pt x="1697070" y="2227873"/>
                  <a:pt x="1658300" y="2211420"/>
                  <a:pt x="1619205" y="2189755"/>
                </a:cubicBezTo>
                <a:cubicBezTo>
                  <a:pt x="1575711" y="2165646"/>
                  <a:pt x="1525294" y="2135021"/>
                  <a:pt x="1432117" y="2134288"/>
                </a:cubicBezTo>
                <a:cubicBezTo>
                  <a:pt x="1338939" y="2135102"/>
                  <a:pt x="1288522" y="2165646"/>
                  <a:pt x="1245028" y="2189755"/>
                </a:cubicBezTo>
                <a:cubicBezTo>
                  <a:pt x="1205933" y="2211420"/>
                  <a:pt x="1167163" y="2227873"/>
                  <a:pt x="1095895" y="2227873"/>
                </a:cubicBezTo>
                <a:cubicBezTo>
                  <a:pt x="1024628" y="2227873"/>
                  <a:pt x="985451" y="2213538"/>
                  <a:pt x="946355" y="2191872"/>
                </a:cubicBezTo>
                <a:cubicBezTo>
                  <a:pt x="902373" y="2167438"/>
                  <a:pt x="843485" y="2127446"/>
                  <a:pt x="745013" y="2138442"/>
                </a:cubicBezTo>
                <a:cubicBezTo>
                  <a:pt x="893984" y="2330010"/>
                  <a:pt x="1098502" y="2327077"/>
                  <a:pt x="1098502" y="2327077"/>
                </a:cubicBezTo>
                <a:cubicBezTo>
                  <a:pt x="1188747" y="2327077"/>
                  <a:pt x="1239979" y="2308670"/>
                  <a:pt x="1283961" y="2284235"/>
                </a:cubicBezTo>
                <a:cubicBezTo>
                  <a:pt x="1322486" y="2262814"/>
                  <a:pt x="1362559" y="2236995"/>
                  <a:pt x="1432117" y="2236343"/>
                </a:cubicBezTo>
                <a:cubicBezTo>
                  <a:pt x="1501674" y="2236995"/>
                  <a:pt x="1541665" y="2262733"/>
                  <a:pt x="1580272" y="2284235"/>
                </a:cubicBezTo>
                <a:cubicBezTo>
                  <a:pt x="1624336" y="2308670"/>
                  <a:pt x="1675486" y="2327077"/>
                  <a:pt x="1765731" y="2327077"/>
                </a:cubicBezTo>
                <a:cubicBezTo>
                  <a:pt x="1765731" y="2327077"/>
                  <a:pt x="1970250" y="2330010"/>
                  <a:pt x="2119220" y="2138442"/>
                </a:cubicBezTo>
                <a:cubicBezTo>
                  <a:pt x="2020829" y="2127446"/>
                  <a:pt x="1961942" y="2167356"/>
                  <a:pt x="1917878" y="2191872"/>
                </a:cubicBezTo>
                <a:moveTo>
                  <a:pt x="2114577" y="1920077"/>
                </a:moveTo>
                <a:cubicBezTo>
                  <a:pt x="2016757" y="1920077"/>
                  <a:pt x="1965607" y="1957951"/>
                  <a:pt x="1920403" y="1983037"/>
                </a:cubicBezTo>
                <a:cubicBezTo>
                  <a:pt x="1880330" y="2005273"/>
                  <a:pt x="1845796" y="2026857"/>
                  <a:pt x="1772736" y="2026857"/>
                </a:cubicBezTo>
                <a:cubicBezTo>
                  <a:pt x="1699676" y="2026857"/>
                  <a:pt x="1665060" y="2005273"/>
                  <a:pt x="1624988" y="1983037"/>
                </a:cubicBezTo>
                <a:cubicBezTo>
                  <a:pt x="1580109" y="1958114"/>
                  <a:pt x="1528878" y="1929933"/>
                  <a:pt x="1432198" y="1929525"/>
                </a:cubicBezTo>
                <a:cubicBezTo>
                  <a:pt x="1335437" y="1929851"/>
                  <a:pt x="1284287" y="1958114"/>
                  <a:pt x="1239408" y="1983037"/>
                </a:cubicBezTo>
                <a:cubicBezTo>
                  <a:pt x="1199336" y="2005273"/>
                  <a:pt x="1164801" y="2026857"/>
                  <a:pt x="1091660" y="2026857"/>
                </a:cubicBezTo>
                <a:cubicBezTo>
                  <a:pt x="1018600" y="2026857"/>
                  <a:pt x="983984" y="2005273"/>
                  <a:pt x="943993" y="1983037"/>
                </a:cubicBezTo>
                <a:cubicBezTo>
                  <a:pt x="898870" y="1957951"/>
                  <a:pt x="847639" y="1920077"/>
                  <a:pt x="749819" y="1920077"/>
                </a:cubicBezTo>
                <a:cubicBezTo>
                  <a:pt x="687999" y="1920077"/>
                  <a:pt x="614125" y="1939543"/>
                  <a:pt x="614125" y="1939543"/>
                </a:cubicBezTo>
                <a:lnTo>
                  <a:pt x="667148" y="2031825"/>
                </a:lnTo>
                <a:cubicBezTo>
                  <a:pt x="667148" y="2031825"/>
                  <a:pt x="711538" y="2023843"/>
                  <a:pt x="749737" y="2023843"/>
                </a:cubicBezTo>
                <a:cubicBezTo>
                  <a:pt x="822797" y="2023843"/>
                  <a:pt x="862218" y="2045346"/>
                  <a:pt x="902291" y="2067581"/>
                </a:cubicBezTo>
                <a:cubicBezTo>
                  <a:pt x="947414" y="2092667"/>
                  <a:pt x="985043" y="2127283"/>
                  <a:pt x="1082945" y="2127283"/>
                </a:cubicBezTo>
                <a:cubicBezTo>
                  <a:pt x="1180847" y="2127283"/>
                  <a:pt x="1234196" y="2095600"/>
                  <a:pt x="1279237" y="2070513"/>
                </a:cubicBezTo>
                <a:cubicBezTo>
                  <a:pt x="1319065" y="2048441"/>
                  <a:pt x="1360034" y="2029300"/>
                  <a:pt x="1432198" y="2029056"/>
                </a:cubicBezTo>
                <a:cubicBezTo>
                  <a:pt x="1504280" y="2029300"/>
                  <a:pt x="1545330" y="2048359"/>
                  <a:pt x="1585159" y="2070513"/>
                </a:cubicBezTo>
                <a:cubicBezTo>
                  <a:pt x="1630282" y="2095600"/>
                  <a:pt x="1683631" y="2127283"/>
                  <a:pt x="1781451" y="2127283"/>
                </a:cubicBezTo>
                <a:cubicBezTo>
                  <a:pt x="1879353" y="2127283"/>
                  <a:pt x="1916982" y="2092749"/>
                  <a:pt x="1962105" y="2067581"/>
                </a:cubicBezTo>
                <a:cubicBezTo>
                  <a:pt x="2002177" y="2045346"/>
                  <a:pt x="2041517" y="2023843"/>
                  <a:pt x="2114658" y="2023843"/>
                </a:cubicBezTo>
                <a:cubicBezTo>
                  <a:pt x="2152858" y="2023843"/>
                  <a:pt x="2197248" y="2031825"/>
                  <a:pt x="2197248" y="2031825"/>
                </a:cubicBezTo>
                <a:lnTo>
                  <a:pt x="2250271" y="1939543"/>
                </a:lnTo>
                <a:cubicBezTo>
                  <a:pt x="2250271" y="1939625"/>
                  <a:pt x="2176397" y="1920077"/>
                  <a:pt x="2114577" y="1920077"/>
                </a:cubicBezTo>
                <a:moveTo>
                  <a:pt x="1038800" y="776941"/>
                </a:moveTo>
                <a:lnTo>
                  <a:pt x="961016" y="759349"/>
                </a:lnTo>
                <a:lnTo>
                  <a:pt x="1015179" y="817910"/>
                </a:lnTo>
                <a:lnTo>
                  <a:pt x="961016" y="876472"/>
                </a:lnTo>
                <a:lnTo>
                  <a:pt x="1038800" y="858879"/>
                </a:lnTo>
                <a:lnTo>
                  <a:pt x="1062420" y="935034"/>
                </a:lnTo>
                <a:lnTo>
                  <a:pt x="1086040" y="858879"/>
                </a:lnTo>
                <a:lnTo>
                  <a:pt x="1163824" y="876472"/>
                </a:lnTo>
                <a:lnTo>
                  <a:pt x="1109660" y="817910"/>
                </a:lnTo>
                <a:lnTo>
                  <a:pt x="1163824" y="759349"/>
                </a:lnTo>
                <a:lnTo>
                  <a:pt x="1086040" y="776941"/>
                </a:lnTo>
                <a:lnTo>
                  <a:pt x="1062420" y="700787"/>
                </a:lnTo>
                <a:lnTo>
                  <a:pt x="1038800" y="776941"/>
                </a:lnTo>
                <a:close/>
                <a:moveTo>
                  <a:pt x="2027427" y="1425438"/>
                </a:moveTo>
                <a:lnTo>
                  <a:pt x="2052106" y="1425438"/>
                </a:lnTo>
                <a:lnTo>
                  <a:pt x="2052106" y="1389030"/>
                </a:lnTo>
                <a:cubicBezTo>
                  <a:pt x="2052106" y="1389030"/>
                  <a:pt x="2020422" y="1382514"/>
                  <a:pt x="2020422" y="1349446"/>
                </a:cubicBezTo>
                <a:lnTo>
                  <a:pt x="2020178" y="1349446"/>
                </a:lnTo>
                <a:lnTo>
                  <a:pt x="2018467" y="1317681"/>
                </a:lnTo>
                <a:lnTo>
                  <a:pt x="2049011" y="1292920"/>
                </a:lnTo>
                <a:lnTo>
                  <a:pt x="2055119" y="1227517"/>
                </a:lnTo>
                <a:lnTo>
                  <a:pt x="2010485" y="1227517"/>
                </a:lnTo>
                <a:lnTo>
                  <a:pt x="2004702" y="1273861"/>
                </a:lnTo>
                <a:lnTo>
                  <a:pt x="1961535" y="1273861"/>
                </a:lnTo>
                <a:lnTo>
                  <a:pt x="1955182" y="1227517"/>
                </a:lnTo>
                <a:lnTo>
                  <a:pt x="1930584" y="1227517"/>
                </a:lnTo>
                <a:lnTo>
                  <a:pt x="1905905" y="1227517"/>
                </a:lnTo>
                <a:lnTo>
                  <a:pt x="1899552" y="1273861"/>
                </a:lnTo>
                <a:lnTo>
                  <a:pt x="1856384" y="1273861"/>
                </a:lnTo>
                <a:lnTo>
                  <a:pt x="1850601" y="1227517"/>
                </a:lnTo>
                <a:lnTo>
                  <a:pt x="1805967" y="1227517"/>
                </a:lnTo>
                <a:lnTo>
                  <a:pt x="1812076" y="1292920"/>
                </a:lnTo>
                <a:lnTo>
                  <a:pt x="1842619" y="1317681"/>
                </a:lnTo>
                <a:lnTo>
                  <a:pt x="1840827" y="1349446"/>
                </a:lnTo>
                <a:lnTo>
                  <a:pt x="1840664" y="1349446"/>
                </a:lnTo>
                <a:cubicBezTo>
                  <a:pt x="1840664" y="1382514"/>
                  <a:pt x="1808899" y="1389030"/>
                  <a:pt x="1808899" y="1389030"/>
                </a:cubicBezTo>
                <a:lnTo>
                  <a:pt x="1808899" y="1425438"/>
                </a:lnTo>
                <a:lnTo>
                  <a:pt x="1833578" y="1425438"/>
                </a:lnTo>
                <a:cubicBezTo>
                  <a:pt x="1832519" y="1548263"/>
                  <a:pt x="1771514" y="1725821"/>
                  <a:pt x="1771514" y="1859153"/>
                </a:cubicBezTo>
                <a:lnTo>
                  <a:pt x="1930584" y="1859153"/>
                </a:lnTo>
                <a:lnTo>
                  <a:pt x="2089654" y="1859153"/>
                </a:lnTo>
                <a:cubicBezTo>
                  <a:pt x="2089491" y="1725740"/>
                  <a:pt x="2028486" y="1548263"/>
                  <a:pt x="2027427" y="1425438"/>
                </a:cubicBezTo>
                <a:moveTo>
                  <a:pt x="2029626" y="1184838"/>
                </a:moveTo>
                <a:lnTo>
                  <a:pt x="2029626" y="1163498"/>
                </a:lnTo>
                <a:cubicBezTo>
                  <a:pt x="2029626" y="1102248"/>
                  <a:pt x="1984584" y="1063967"/>
                  <a:pt x="1930421" y="1063967"/>
                </a:cubicBezTo>
                <a:cubicBezTo>
                  <a:pt x="1876257" y="1063967"/>
                  <a:pt x="1831216" y="1102248"/>
                  <a:pt x="1831216" y="1163498"/>
                </a:cubicBezTo>
                <a:lnTo>
                  <a:pt x="1831216" y="1184838"/>
                </a:lnTo>
                <a:lnTo>
                  <a:pt x="2029626" y="1184838"/>
                </a:lnTo>
                <a:close/>
                <a:moveTo>
                  <a:pt x="1030899" y="1425438"/>
                </a:moveTo>
                <a:lnTo>
                  <a:pt x="1055578" y="1425438"/>
                </a:lnTo>
                <a:lnTo>
                  <a:pt x="1055578" y="1389030"/>
                </a:lnTo>
                <a:cubicBezTo>
                  <a:pt x="1055578" y="1389030"/>
                  <a:pt x="1023813" y="1382514"/>
                  <a:pt x="1023813" y="1349446"/>
                </a:cubicBezTo>
                <a:lnTo>
                  <a:pt x="1023650" y="1349446"/>
                </a:lnTo>
                <a:lnTo>
                  <a:pt x="1021858" y="1317681"/>
                </a:lnTo>
                <a:lnTo>
                  <a:pt x="1052402" y="1292920"/>
                </a:lnTo>
                <a:lnTo>
                  <a:pt x="1058510" y="1227517"/>
                </a:lnTo>
                <a:lnTo>
                  <a:pt x="1013876" y="1227517"/>
                </a:lnTo>
                <a:lnTo>
                  <a:pt x="1008093" y="1273861"/>
                </a:lnTo>
                <a:lnTo>
                  <a:pt x="964925" y="1273861"/>
                </a:lnTo>
                <a:lnTo>
                  <a:pt x="958572" y="1227517"/>
                </a:lnTo>
                <a:lnTo>
                  <a:pt x="933893" y="1227517"/>
                </a:lnTo>
                <a:lnTo>
                  <a:pt x="909296" y="1227517"/>
                </a:lnTo>
                <a:lnTo>
                  <a:pt x="902943" y="1273861"/>
                </a:lnTo>
                <a:lnTo>
                  <a:pt x="859775" y="1273861"/>
                </a:lnTo>
                <a:lnTo>
                  <a:pt x="853992" y="1227517"/>
                </a:lnTo>
                <a:lnTo>
                  <a:pt x="809358" y="1227517"/>
                </a:lnTo>
                <a:lnTo>
                  <a:pt x="815385" y="1292920"/>
                </a:lnTo>
                <a:lnTo>
                  <a:pt x="845929" y="1317681"/>
                </a:lnTo>
                <a:lnTo>
                  <a:pt x="844137" y="1349446"/>
                </a:lnTo>
                <a:lnTo>
                  <a:pt x="843974" y="1349446"/>
                </a:lnTo>
                <a:cubicBezTo>
                  <a:pt x="843974" y="1382514"/>
                  <a:pt x="812209" y="1389030"/>
                  <a:pt x="812209" y="1389030"/>
                </a:cubicBezTo>
                <a:lnTo>
                  <a:pt x="812209" y="1425438"/>
                </a:lnTo>
                <a:lnTo>
                  <a:pt x="836888" y="1425438"/>
                </a:lnTo>
                <a:cubicBezTo>
                  <a:pt x="835829" y="1548263"/>
                  <a:pt x="774824" y="1725821"/>
                  <a:pt x="774824" y="1859153"/>
                </a:cubicBezTo>
                <a:lnTo>
                  <a:pt x="933812" y="1859153"/>
                </a:lnTo>
                <a:lnTo>
                  <a:pt x="1092882" y="1859153"/>
                </a:lnTo>
                <a:cubicBezTo>
                  <a:pt x="1092963" y="1725740"/>
                  <a:pt x="1031958" y="1548263"/>
                  <a:pt x="1030899" y="1425438"/>
                </a:cubicBezTo>
                <a:moveTo>
                  <a:pt x="1482289" y="622107"/>
                </a:moveTo>
                <a:cubicBezTo>
                  <a:pt x="1482289" y="594414"/>
                  <a:pt x="1459891" y="572016"/>
                  <a:pt x="1432198" y="572016"/>
                </a:cubicBezTo>
                <a:cubicBezTo>
                  <a:pt x="1404505" y="572016"/>
                  <a:pt x="1382107" y="594414"/>
                  <a:pt x="1382107" y="622107"/>
                </a:cubicBezTo>
                <a:cubicBezTo>
                  <a:pt x="1382107" y="649800"/>
                  <a:pt x="1404505" y="672198"/>
                  <a:pt x="1432198" y="672198"/>
                </a:cubicBezTo>
                <a:cubicBezTo>
                  <a:pt x="1459809" y="672198"/>
                  <a:pt x="1482289" y="649718"/>
                  <a:pt x="1482289" y="622107"/>
                </a:cubicBezTo>
                <a:moveTo>
                  <a:pt x="1636879" y="1314016"/>
                </a:moveTo>
                <a:lnTo>
                  <a:pt x="1227517" y="1314016"/>
                </a:lnTo>
                <a:lnTo>
                  <a:pt x="1227517" y="1375836"/>
                </a:lnTo>
                <a:cubicBezTo>
                  <a:pt x="1227517" y="1375836"/>
                  <a:pt x="1253010" y="1387157"/>
                  <a:pt x="1253010" y="1415501"/>
                </a:cubicBezTo>
                <a:cubicBezTo>
                  <a:pt x="1253010" y="1472189"/>
                  <a:pt x="1208865" y="1696907"/>
                  <a:pt x="1217336" y="1859072"/>
                </a:cubicBezTo>
                <a:lnTo>
                  <a:pt x="1359871" y="1859072"/>
                </a:lnTo>
                <a:lnTo>
                  <a:pt x="1370623" y="1705133"/>
                </a:lnTo>
                <a:cubicBezTo>
                  <a:pt x="1375347" y="1666282"/>
                  <a:pt x="1400351" y="1643558"/>
                  <a:pt x="1432117" y="1643558"/>
                </a:cubicBezTo>
                <a:cubicBezTo>
                  <a:pt x="1463963" y="1643558"/>
                  <a:pt x="1488886" y="1666201"/>
                  <a:pt x="1493610" y="1705133"/>
                </a:cubicBezTo>
                <a:lnTo>
                  <a:pt x="1504362" y="1859072"/>
                </a:lnTo>
                <a:lnTo>
                  <a:pt x="1646897" y="1859072"/>
                </a:lnTo>
                <a:cubicBezTo>
                  <a:pt x="1655368" y="1696907"/>
                  <a:pt x="1611223" y="1472271"/>
                  <a:pt x="1611223" y="1415501"/>
                </a:cubicBezTo>
                <a:cubicBezTo>
                  <a:pt x="1611223" y="1387157"/>
                  <a:pt x="1636716" y="1375836"/>
                  <a:pt x="1636716" y="1375836"/>
                </a:cubicBezTo>
                <a:lnTo>
                  <a:pt x="1636879" y="1314016"/>
                </a:lnTo>
                <a:moveTo>
                  <a:pt x="1033180" y="1184838"/>
                </a:moveTo>
                <a:lnTo>
                  <a:pt x="1033180" y="1163498"/>
                </a:lnTo>
                <a:cubicBezTo>
                  <a:pt x="1033180" y="1102248"/>
                  <a:pt x="988138" y="1063967"/>
                  <a:pt x="933975" y="1063967"/>
                </a:cubicBezTo>
                <a:cubicBezTo>
                  <a:pt x="879811" y="1063967"/>
                  <a:pt x="834770" y="1102248"/>
                  <a:pt x="834770" y="1163498"/>
                </a:cubicBezTo>
                <a:lnTo>
                  <a:pt x="834770" y="1184838"/>
                </a:lnTo>
                <a:lnTo>
                  <a:pt x="1033180" y="1184838"/>
                </a:lnTo>
                <a:close/>
                <a:moveTo>
                  <a:pt x="1588254" y="1265146"/>
                </a:moveTo>
                <a:cubicBezTo>
                  <a:pt x="1588254" y="1265146"/>
                  <a:pt x="1578236" y="1188340"/>
                  <a:pt x="1578236" y="1162846"/>
                </a:cubicBezTo>
                <a:cubicBezTo>
                  <a:pt x="1578236" y="1126032"/>
                  <a:pt x="1613585" y="1111860"/>
                  <a:pt x="1613585" y="1111860"/>
                </a:cubicBezTo>
                <a:lnTo>
                  <a:pt x="1617983" y="1029840"/>
                </a:lnTo>
                <a:lnTo>
                  <a:pt x="1550950" y="1029840"/>
                </a:lnTo>
                <a:lnTo>
                  <a:pt x="1544027" y="1081316"/>
                </a:lnTo>
                <a:lnTo>
                  <a:pt x="1484814" y="1081316"/>
                </a:lnTo>
                <a:lnTo>
                  <a:pt x="1477972" y="1029840"/>
                </a:lnTo>
                <a:lnTo>
                  <a:pt x="1386505" y="1029840"/>
                </a:lnTo>
                <a:lnTo>
                  <a:pt x="1379663" y="1081316"/>
                </a:lnTo>
                <a:lnTo>
                  <a:pt x="1320450" y="1081316"/>
                </a:lnTo>
                <a:lnTo>
                  <a:pt x="1313608" y="1029840"/>
                </a:lnTo>
                <a:lnTo>
                  <a:pt x="1246494" y="1029840"/>
                </a:lnTo>
                <a:lnTo>
                  <a:pt x="1250893" y="1111860"/>
                </a:lnTo>
                <a:cubicBezTo>
                  <a:pt x="1250893" y="1111860"/>
                  <a:pt x="1286241" y="1126032"/>
                  <a:pt x="1286241" y="1162846"/>
                </a:cubicBezTo>
                <a:cubicBezTo>
                  <a:pt x="1286241" y="1188340"/>
                  <a:pt x="1276223" y="1265146"/>
                  <a:pt x="1276223" y="1265146"/>
                </a:cubicBezTo>
                <a:lnTo>
                  <a:pt x="1588254" y="1265146"/>
                </a:lnTo>
                <a:close/>
                <a:moveTo>
                  <a:pt x="1795705" y="720009"/>
                </a:moveTo>
                <a:cubicBezTo>
                  <a:pt x="1768500" y="718543"/>
                  <a:pt x="1743577" y="728153"/>
                  <a:pt x="1724925" y="744688"/>
                </a:cubicBezTo>
                <a:cubicBezTo>
                  <a:pt x="1723622" y="745828"/>
                  <a:pt x="1724762" y="747945"/>
                  <a:pt x="1726473" y="747376"/>
                </a:cubicBezTo>
                <a:cubicBezTo>
                  <a:pt x="1738120" y="744036"/>
                  <a:pt x="1750908" y="743466"/>
                  <a:pt x="1764184" y="746642"/>
                </a:cubicBezTo>
                <a:cubicBezTo>
                  <a:pt x="1792284" y="753403"/>
                  <a:pt x="1814275" y="776941"/>
                  <a:pt x="1818917" y="805448"/>
                </a:cubicBezTo>
                <a:cubicBezTo>
                  <a:pt x="1826411" y="851386"/>
                  <a:pt x="1791143" y="891133"/>
                  <a:pt x="1746591" y="891133"/>
                </a:cubicBezTo>
                <a:cubicBezTo>
                  <a:pt x="1739586" y="891133"/>
                  <a:pt x="1732826" y="890155"/>
                  <a:pt x="1726392" y="888282"/>
                </a:cubicBezTo>
                <a:cubicBezTo>
                  <a:pt x="1724762" y="887793"/>
                  <a:pt x="1723704" y="889911"/>
                  <a:pt x="1724925" y="891051"/>
                </a:cubicBezTo>
                <a:cubicBezTo>
                  <a:pt x="1742274" y="906527"/>
                  <a:pt x="1765080" y="915893"/>
                  <a:pt x="1790085" y="915893"/>
                </a:cubicBezTo>
                <a:cubicBezTo>
                  <a:pt x="1845796" y="915893"/>
                  <a:pt x="1890593" y="869467"/>
                  <a:pt x="1887986" y="813186"/>
                </a:cubicBezTo>
                <a:cubicBezTo>
                  <a:pt x="1885787" y="763665"/>
                  <a:pt x="1845225" y="722778"/>
                  <a:pt x="1795705" y="720009"/>
                </a:cubicBezTo>
                <a:moveTo>
                  <a:pt x="1583041" y="967450"/>
                </a:moveTo>
                <a:lnTo>
                  <a:pt x="1583041" y="981948"/>
                </a:lnTo>
                <a:lnTo>
                  <a:pt x="1281273" y="981948"/>
                </a:lnTo>
                <a:lnTo>
                  <a:pt x="1281273" y="967450"/>
                </a:lnTo>
                <a:cubicBezTo>
                  <a:pt x="1281273" y="932509"/>
                  <a:pt x="1432198" y="702416"/>
                  <a:pt x="1432198" y="702416"/>
                </a:cubicBezTo>
                <a:cubicBezTo>
                  <a:pt x="1432198" y="702416"/>
                  <a:pt x="1583041" y="932509"/>
                  <a:pt x="1583041" y="967450"/>
                </a:cubicBezTo>
                <a:close/>
              </a:path>
            </a:pathLst>
          </a:custGeom>
          <a:solidFill>
            <a:schemeClr val="bg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da-DK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4B70EE-0C00-41A0-80F0-917877BF5A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0842" y="1021080"/>
            <a:ext cx="10752001" cy="3634676"/>
          </a:xfrm>
        </p:spPr>
        <p:txBody>
          <a:bodyPr anchor="b" anchorCtr="0">
            <a:normAutofit/>
          </a:bodyPr>
          <a:lstStyle>
            <a:lvl1pPr algn="l">
              <a:defRPr sz="13000"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Indsæt titel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920A2E9F-A570-4C30-B6F7-A8E2727CF6E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3999" y="5327667"/>
            <a:ext cx="4097591" cy="81033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500" b="1">
                <a:solidFill>
                  <a:schemeClr val="bg2"/>
                </a:solidFill>
                <a:latin typeface="KBH" panose="00000500000000000000" pitchFamily="2" charset="0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2pPr>
            <a:lvl3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3pPr>
            <a:lvl4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4pPr>
            <a:lvl5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5pPr>
            <a:lvl6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6pPr>
            <a:lvl7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7pPr>
            <a:lvl8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8pPr>
            <a:lvl9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9pPr>
          </a:lstStyle>
          <a:p>
            <a:r>
              <a:rPr lang="da-DK" dirty="0"/>
              <a:t>Undertitel eller oplægsholder (hvis ingen undertitel)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484A3C88-2876-4F34-98F7-299B17A8C2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4878" y="310326"/>
            <a:ext cx="3419553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dato </a:t>
            </a:r>
            <a:r>
              <a:rPr lang="da-DK" dirty="0" err="1"/>
              <a:t>dd</a:t>
            </a:r>
            <a:r>
              <a:rPr lang="da-DK" dirty="0"/>
              <a:t>. </a:t>
            </a:r>
            <a:r>
              <a:rPr lang="da-DK" dirty="0" err="1"/>
              <a:t>mmmm</a:t>
            </a:r>
            <a:r>
              <a:rPr lang="da-DK" dirty="0"/>
              <a:t> </a:t>
            </a:r>
            <a:r>
              <a:rPr lang="da-DK" dirty="0" err="1"/>
              <a:t>åååå</a:t>
            </a:r>
            <a:endParaRPr lang="da-DK" dirty="0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2667C43F-58F4-43CC-86BE-580C713B88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23998" y="310326"/>
            <a:ext cx="4097592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oplægsholder / enhed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0F5851E0-A91D-4F64-8680-E5A25AAD33B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23998" y="531101"/>
            <a:ext cx="4097592" cy="18000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forvaltningsnavn</a:t>
            </a:r>
          </a:p>
        </p:txBody>
      </p:sp>
      <p:sp>
        <p:nvSpPr>
          <p:cNvPr id="12" name="Date_GeneralDate">
            <a:extLst>
              <a:ext uri="{FF2B5EF4-FFF2-40B4-BE49-F238E27FC236}">
                <a16:creationId xmlns:a16="http://schemas.microsoft.com/office/drawing/2014/main" id="{9F675B9B-6B60-40BB-A625-D8A4968CE8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 dirty="0"/>
          </a:p>
        </p:txBody>
      </p:sp>
      <p:sp>
        <p:nvSpPr>
          <p:cNvPr id="13" name="FLD_PresentationTitle">
            <a:extLst>
              <a:ext uri="{FF2B5EF4-FFF2-40B4-BE49-F238E27FC236}">
                <a16:creationId xmlns:a16="http://schemas.microsoft.com/office/drawing/2014/main" id="{B4395921-6CE7-4AEF-AD74-151370579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265C43A-BA01-438A-9586-5E7993AD1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596058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lys/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991F9A-7F11-4119-AA5A-7CE875573D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5" name="Graphic 7">
            <a:extLst>
              <a:ext uri="{FF2B5EF4-FFF2-40B4-BE49-F238E27FC236}">
                <a16:creationId xmlns:a16="http://schemas.microsoft.com/office/drawing/2014/main" id="{A2506A83-7F56-4B42-B699-2119B672DFA1}"/>
              </a:ext>
            </a:extLst>
          </p:cNvPr>
          <p:cNvSpPr/>
          <p:nvPr/>
        </p:nvSpPr>
        <p:spPr>
          <a:xfrm>
            <a:off x="10442659" y="5068883"/>
            <a:ext cx="1026802" cy="1069115"/>
          </a:xfrm>
          <a:custGeom>
            <a:avLst/>
            <a:gdLst>
              <a:gd name="connsiteX0" fmla="*/ 1894258 w 2964740"/>
              <a:gd name="connsiteY0" fmla="*/ 2907646 h 3086914"/>
              <a:gd name="connsiteX1" fmla="*/ 1781451 w 2964740"/>
              <a:gd name="connsiteY1" fmla="*/ 2940795 h 3086914"/>
              <a:gd name="connsiteX2" fmla="*/ 1810447 w 2964740"/>
              <a:gd name="connsiteY2" fmla="*/ 3043421 h 3086914"/>
              <a:gd name="connsiteX3" fmla="*/ 1750745 w 2964740"/>
              <a:gd name="connsiteY3" fmla="*/ 3061014 h 3086914"/>
              <a:gd name="connsiteX4" fmla="*/ 1682328 w 2964740"/>
              <a:gd name="connsiteY4" fmla="*/ 2813898 h 3086914"/>
              <a:gd name="connsiteX5" fmla="*/ 1740727 w 2964740"/>
              <a:gd name="connsiteY5" fmla="*/ 2796712 h 3086914"/>
              <a:gd name="connsiteX6" fmla="*/ 1767767 w 2964740"/>
              <a:gd name="connsiteY6" fmla="*/ 2892170 h 3086914"/>
              <a:gd name="connsiteX7" fmla="*/ 1879515 w 2964740"/>
              <a:gd name="connsiteY7" fmla="*/ 2859347 h 3086914"/>
              <a:gd name="connsiteX8" fmla="*/ 1850357 w 2964740"/>
              <a:gd name="connsiteY8" fmla="*/ 2764458 h 3086914"/>
              <a:gd name="connsiteX9" fmla="*/ 1908430 w 2964740"/>
              <a:gd name="connsiteY9" fmla="*/ 2747354 h 3086914"/>
              <a:gd name="connsiteX10" fmla="*/ 1984992 w 2964740"/>
              <a:gd name="connsiteY10" fmla="*/ 2992108 h 3086914"/>
              <a:gd name="connsiteX11" fmla="*/ 1925616 w 2964740"/>
              <a:gd name="connsiteY11" fmla="*/ 3009619 h 3086914"/>
              <a:gd name="connsiteX12" fmla="*/ 1894258 w 2964740"/>
              <a:gd name="connsiteY12" fmla="*/ 2907646 h 3086914"/>
              <a:gd name="connsiteX13" fmla="*/ 2725688 w 2964740"/>
              <a:gd name="connsiteY13" fmla="*/ 960446 h 3086914"/>
              <a:gd name="connsiteX14" fmla="*/ 2614266 w 2964740"/>
              <a:gd name="connsiteY14" fmla="*/ 926237 h 3086914"/>
              <a:gd name="connsiteX15" fmla="*/ 2649452 w 2964740"/>
              <a:gd name="connsiteY15" fmla="*/ 814815 h 3086914"/>
              <a:gd name="connsiteX16" fmla="*/ 2761037 w 2964740"/>
              <a:gd name="connsiteY16" fmla="*/ 849431 h 3086914"/>
              <a:gd name="connsiteX17" fmla="*/ 2725688 w 2964740"/>
              <a:gd name="connsiteY17" fmla="*/ 960446 h 3086914"/>
              <a:gd name="connsiteX18" fmla="*/ 2810558 w 2964740"/>
              <a:gd name="connsiteY18" fmla="*/ 823449 h 3086914"/>
              <a:gd name="connsiteX19" fmla="*/ 2621678 w 2964740"/>
              <a:gd name="connsiteY19" fmla="*/ 761873 h 3086914"/>
              <a:gd name="connsiteX20" fmla="*/ 2564664 w 2964740"/>
              <a:gd name="connsiteY20" fmla="*/ 952220 h 3086914"/>
              <a:gd name="connsiteX21" fmla="*/ 2753544 w 2964740"/>
              <a:gd name="connsiteY21" fmla="*/ 1013795 h 3086914"/>
              <a:gd name="connsiteX22" fmla="*/ 2810558 w 2964740"/>
              <a:gd name="connsiteY22" fmla="*/ 823449 h 3086914"/>
              <a:gd name="connsiteX23" fmla="*/ 1727043 w 2964740"/>
              <a:gd name="connsiteY23" fmla="*/ 133332 h 3086914"/>
              <a:gd name="connsiteX24" fmla="*/ 1707169 w 2964740"/>
              <a:gd name="connsiteY24" fmla="*/ 280592 h 3086914"/>
              <a:gd name="connsiteX25" fmla="*/ 1646816 w 2964740"/>
              <a:gd name="connsiteY25" fmla="*/ 272365 h 3086914"/>
              <a:gd name="connsiteX26" fmla="*/ 1663594 w 2964740"/>
              <a:gd name="connsiteY26" fmla="*/ 138300 h 3086914"/>
              <a:gd name="connsiteX27" fmla="*/ 1617006 w 2964740"/>
              <a:gd name="connsiteY27" fmla="*/ 58969 h 3086914"/>
              <a:gd name="connsiteX28" fmla="*/ 1551602 w 2964740"/>
              <a:gd name="connsiteY28" fmla="*/ 124210 h 3086914"/>
              <a:gd name="connsiteX29" fmla="*/ 1534824 w 2964740"/>
              <a:gd name="connsiteY29" fmla="*/ 258274 h 3086914"/>
              <a:gd name="connsiteX30" fmla="*/ 1474389 w 2964740"/>
              <a:gd name="connsiteY30" fmla="*/ 251433 h 3086914"/>
              <a:gd name="connsiteX31" fmla="*/ 1491249 w 2964740"/>
              <a:gd name="connsiteY31" fmla="*/ 104906 h 3086914"/>
              <a:gd name="connsiteX32" fmla="*/ 1623929 w 2964740"/>
              <a:gd name="connsiteY32" fmla="*/ 3014 h 3086914"/>
              <a:gd name="connsiteX33" fmla="*/ 1727043 w 2964740"/>
              <a:gd name="connsiteY33" fmla="*/ 133332 h 3086914"/>
              <a:gd name="connsiteX34" fmla="*/ 1289662 w 2964740"/>
              <a:gd name="connsiteY34" fmla="*/ 2830106 h 3086914"/>
              <a:gd name="connsiteX35" fmla="*/ 1344477 w 2964740"/>
              <a:gd name="connsiteY35" fmla="*/ 2831165 h 3086914"/>
              <a:gd name="connsiteX36" fmla="*/ 1474226 w 2964740"/>
              <a:gd name="connsiteY36" fmla="*/ 2988687 h 3086914"/>
              <a:gd name="connsiteX37" fmla="*/ 1473574 w 2964740"/>
              <a:gd name="connsiteY37" fmla="*/ 2833038 h 3086914"/>
              <a:gd name="connsiteX38" fmla="*/ 1533357 w 2964740"/>
              <a:gd name="connsiteY38" fmla="*/ 2834016 h 3086914"/>
              <a:gd name="connsiteX39" fmla="*/ 1533439 w 2964740"/>
              <a:gd name="connsiteY39" fmla="*/ 3090336 h 3086914"/>
              <a:gd name="connsiteX40" fmla="*/ 1473981 w 2964740"/>
              <a:gd name="connsiteY40" fmla="*/ 3089440 h 3086914"/>
              <a:gd name="connsiteX41" fmla="*/ 1473900 w 2964740"/>
              <a:gd name="connsiteY41" fmla="*/ 3083250 h 3086914"/>
              <a:gd name="connsiteX42" fmla="*/ 1459239 w 2964740"/>
              <a:gd name="connsiteY42" fmla="*/ 3051647 h 3086914"/>
              <a:gd name="connsiteX43" fmla="*/ 1345699 w 2964740"/>
              <a:gd name="connsiteY43" fmla="*/ 2912858 h 3086914"/>
              <a:gd name="connsiteX44" fmla="*/ 1341708 w 2964740"/>
              <a:gd name="connsiteY44" fmla="*/ 3087485 h 3086914"/>
              <a:gd name="connsiteX45" fmla="*/ 1281273 w 2964740"/>
              <a:gd name="connsiteY45" fmla="*/ 3086507 h 3086914"/>
              <a:gd name="connsiteX46" fmla="*/ 1289662 w 2964740"/>
              <a:gd name="connsiteY46" fmla="*/ 2830106 h 3086914"/>
              <a:gd name="connsiteX47" fmla="*/ 1926593 w 2964740"/>
              <a:gd name="connsiteY47" fmla="*/ 75177 h 3086914"/>
              <a:gd name="connsiteX48" fmla="*/ 1983281 w 2964740"/>
              <a:gd name="connsiteY48" fmla="*/ 95458 h 3086914"/>
              <a:gd name="connsiteX49" fmla="*/ 1936693 w 2964740"/>
              <a:gd name="connsiteY49" fmla="*/ 258274 h 3086914"/>
              <a:gd name="connsiteX50" fmla="*/ 2065626 w 2964740"/>
              <a:gd name="connsiteY50" fmla="*/ 137975 h 3086914"/>
              <a:gd name="connsiteX51" fmla="*/ 2099916 w 2964740"/>
              <a:gd name="connsiteY51" fmla="*/ 153857 h 3086914"/>
              <a:gd name="connsiteX52" fmla="*/ 2091690 w 2964740"/>
              <a:gd name="connsiteY52" fmla="*/ 329950 h 3086914"/>
              <a:gd name="connsiteX53" fmla="*/ 2184949 w 2964740"/>
              <a:gd name="connsiteY53" fmla="*/ 189369 h 3086914"/>
              <a:gd name="connsiteX54" fmla="*/ 2237565 w 2964740"/>
              <a:gd name="connsiteY54" fmla="*/ 219994 h 3086914"/>
              <a:gd name="connsiteX55" fmla="*/ 2089979 w 2964740"/>
              <a:gd name="connsiteY55" fmla="*/ 428829 h 3086914"/>
              <a:gd name="connsiteX56" fmla="*/ 2035816 w 2964740"/>
              <a:gd name="connsiteY56" fmla="*/ 403742 h 3086914"/>
              <a:gd name="connsiteX57" fmla="*/ 2043065 w 2964740"/>
              <a:gd name="connsiteY57" fmla="*/ 232700 h 3086914"/>
              <a:gd name="connsiteX58" fmla="*/ 1915760 w 2964740"/>
              <a:gd name="connsiteY58" fmla="*/ 348194 h 3086914"/>
              <a:gd name="connsiteX59" fmla="*/ 1860538 w 2964740"/>
              <a:gd name="connsiteY59" fmla="*/ 322701 h 3086914"/>
              <a:gd name="connsiteX60" fmla="*/ 1926593 w 2964740"/>
              <a:gd name="connsiteY60" fmla="*/ 75177 h 3086914"/>
              <a:gd name="connsiteX61" fmla="*/ 2387594 w 2964740"/>
              <a:gd name="connsiteY61" fmla="*/ 324085 h 3086914"/>
              <a:gd name="connsiteX62" fmla="*/ 2434183 w 2964740"/>
              <a:gd name="connsiteY62" fmla="*/ 362122 h 3086914"/>
              <a:gd name="connsiteX63" fmla="*/ 2336281 w 2964740"/>
              <a:gd name="connsiteY63" fmla="*/ 498875 h 3086914"/>
              <a:gd name="connsiteX64" fmla="*/ 2498120 w 2964740"/>
              <a:gd name="connsiteY64" fmla="*/ 428910 h 3086914"/>
              <a:gd name="connsiteX65" fmla="*/ 2525080 w 2964740"/>
              <a:gd name="connsiteY65" fmla="*/ 455299 h 3086914"/>
              <a:gd name="connsiteX66" fmla="*/ 2458210 w 2964740"/>
              <a:gd name="connsiteY66" fmla="*/ 618360 h 3086914"/>
              <a:gd name="connsiteX67" fmla="*/ 2592927 w 2964740"/>
              <a:gd name="connsiteY67" fmla="*/ 517527 h 3086914"/>
              <a:gd name="connsiteX68" fmla="*/ 2632348 w 2964740"/>
              <a:gd name="connsiteY68" fmla="*/ 563871 h 3086914"/>
              <a:gd name="connsiteX69" fmla="*/ 2423269 w 2964740"/>
              <a:gd name="connsiteY69" fmla="*/ 710886 h 3086914"/>
              <a:gd name="connsiteX70" fmla="*/ 2380671 w 2964740"/>
              <a:gd name="connsiteY70" fmla="*/ 669021 h 3086914"/>
              <a:gd name="connsiteX71" fmla="*/ 2444934 w 2964740"/>
              <a:gd name="connsiteY71" fmla="*/ 510359 h 3086914"/>
              <a:gd name="connsiteX72" fmla="*/ 2286271 w 2964740"/>
              <a:gd name="connsiteY72" fmla="*/ 576414 h 3086914"/>
              <a:gd name="connsiteX73" fmla="*/ 2242859 w 2964740"/>
              <a:gd name="connsiteY73" fmla="*/ 533816 h 3086914"/>
              <a:gd name="connsiteX74" fmla="*/ 2387594 w 2964740"/>
              <a:gd name="connsiteY74" fmla="*/ 324085 h 3086914"/>
              <a:gd name="connsiteX75" fmla="*/ 405208 w 2964740"/>
              <a:gd name="connsiteY75" fmla="*/ 2548456 h 3086914"/>
              <a:gd name="connsiteX76" fmla="*/ 293298 w 2964740"/>
              <a:gd name="connsiteY76" fmla="*/ 2515876 h 3086914"/>
              <a:gd name="connsiteX77" fmla="*/ 287026 w 2964740"/>
              <a:gd name="connsiteY77" fmla="*/ 2500971 h 3086914"/>
              <a:gd name="connsiteX78" fmla="*/ 448458 w 2964740"/>
              <a:gd name="connsiteY78" fmla="*/ 2484355 h 3086914"/>
              <a:gd name="connsiteX79" fmla="*/ 405208 w 2964740"/>
              <a:gd name="connsiteY79" fmla="*/ 2548456 h 3086914"/>
              <a:gd name="connsiteX80" fmla="*/ 326773 w 2964740"/>
              <a:gd name="connsiteY80" fmla="*/ 2403884 h 3086914"/>
              <a:gd name="connsiteX81" fmla="*/ 438847 w 2964740"/>
              <a:gd name="connsiteY81" fmla="*/ 2436870 h 3086914"/>
              <a:gd name="connsiteX82" fmla="*/ 444548 w 2964740"/>
              <a:gd name="connsiteY82" fmla="*/ 2450228 h 3086914"/>
              <a:gd name="connsiteX83" fmla="*/ 283687 w 2964740"/>
              <a:gd name="connsiteY83" fmla="*/ 2466925 h 3086914"/>
              <a:gd name="connsiteX84" fmla="*/ 326773 w 2964740"/>
              <a:gd name="connsiteY84" fmla="*/ 2403884 h 3086914"/>
              <a:gd name="connsiteX85" fmla="*/ 541147 w 2964740"/>
              <a:gd name="connsiteY85" fmla="*/ 2474826 h 3086914"/>
              <a:gd name="connsiteX86" fmla="*/ 537482 w 2964740"/>
              <a:gd name="connsiteY86" fmla="*/ 2440617 h 3086914"/>
              <a:gd name="connsiteX87" fmla="*/ 501563 w 2964740"/>
              <a:gd name="connsiteY87" fmla="*/ 2444364 h 3086914"/>
              <a:gd name="connsiteX88" fmla="*/ 488042 w 2964740"/>
              <a:gd name="connsiteY88" fmla="*/ 2410237 h 3086914"/>
              <a:gd name="connsiteX89" fmla="*/ 298266 w 2964740"/>
              <a:gd name="connsiteY89" fmla="*/ 2351512 h 3086914"/>
              <a:gd name="connsiteX90" fmla="*/ 225858 w 2964740"/>
              <a:gd name="connsiteY90" fmla="*/ 2473034 h 3086914"/>
              <a:gd name="connsiteX91" fmla="*/ 189043 w 2964740"/>
              <a:gd name="connsiteY91" fmla="*/ 2476862 h 3086914"/>
              <a:gd name="connsiteX92" fmla="*/ 193767 w 2964740"/>
              <a:gd name="connsiteY92" fmla="*/ 2510663 h 3086914"/>
              <a:gd name="connsiteX93" fmla="*/ 230175 w 2964740"/>
              <a:gd name="connsiteY93" fmla="*/ 2506917 h 3086914"/>
              <a:gd name="connsiteX94" fmla="*/ 244021 w 2964740"/>
              <a:gd name="connsiteY94" fmla="*/ 2542592 h 3086914"/>
              <a:gd name="connsiteX95" fmla="*/ 433797 w 2964740"/>
              <a:gd name="connsiteY95" fmla="*/ 2601397 h 3086914"/>
              <a:gd name="connsiteX96" fmla="*/ 506205 w 2964740"/>
              <a:gd name="connsiteY96" fmla="*/ 2478491 h 3086914"/>
              <a:gd name="connsiteX97" fmla="*/ 541147 w 2964740"/>
              <a:gd name="connsiteY97" fmla="*/ 2474826 h 3086914"/>
              <a:gd name="connsiteX98" fmla="*/ 2267620 w 2964740"/>
              <a:gd name="connsiteY98" fmla="*/ 2527605 h 3086914"/>
              <a:gd name="connsiteX99" fmla="*/ 2316896 w 2964740"/>
              <a:gd name="connsiteY99" fmla="*/ 2483460 h 3086914"/>
              <a:gd name="connsiteX100" fmla="*/ 2507324 w 2964740"/>
              <a:gd name="connsiteY100" fmla="*/ 2557334 h 3086914"/>
              <a:gd name="connsiteX101" fmla="*/ 2423187 w 2964740"/>
              <a:gd name="connsiteY101" fmla="*/ 2370734 h 3086914"/>
              <a:gd name="connsiteX102" fmla="*/ 2463667 w 2964740"/>
              <a:gd name="connsiteY102" fmla="*/ 2319584 h 3086914"/>
              <a:gd name="connsiteX103" fmla="*/ 2581605 w 2964740"/>
              <a:gd name="connsiteY103" fmla="*/ 2583071 h 3086914"/>
              <a:gd name="connsiteX104" fmla="*/ 2537379 w 2964740"/>
              <a:gd name="connsiteY104" fmla="*/ 2629986 h 3086914"/>
              <a:gd name="connsiteX105" fmla="*/ 2267620 w 2964740"/>
              <a:gd name="connsiteY105" fmla="*/ 2527605 h 3086914"/>
              <a:gd name="connsiteX106" fmla="*/ 1337229 w 2964740"/>
              <a:gd name="connsiteY106" fmla="*/ 253632 h 3086914"/>
              <a:gd name="connsiteX107" fmla="*/ 1283065 w 2964740"/>
              <a:gd name="connsiteY107" fmla="*/ 262591 h 3086914"/>
              <a:gd name="connsiteX108" fmla="*/ 1126764 w 2964740"/>
              <a:gd name="connsiteY108" fmla="*/ 131377 h 3086914"/>
              <a:gd name="connsiteX109" fmla="*/ 1155842 w 2964740"/>
              <a:gd name="connsiteY109" fmla="*/ 284257 h 3086914"/>
              <a:gd name="connsiteX110" fmla="*/ 1096873 w 2964740"/>
              <a:gd name="connsiteY110" fmla="*/ 294194 h 3086914"/>
              <a:gd name="connsiteX111" fmla="*/ 1049877 w 2964740"/>
              <a:gd name="connsiteY111" fmla="*/ 42190 h 3086914"/>
              <a:gd name="connsiteX112" fmla="*/ 1108520 w 2964740"/>
              <a:gd name="connsiteY112" fmla="*/ 32254 h 3086914"/>
              <a:gd name="connsiteX113" fmla="*/ 1109742 w 2964740"/>
              <a:gd name="connsiteY113" fmla="*/ 38362 h 3086914"/>
              <a:gd name="connsiteX114" fmla="*/ 1129941 w 2964740"/>
              <a:gd name="connsiteY114" fmla="*/ 66788 h 3086914"/>
              <a:gd name="connsiteX115" fmla="*/ 1266938 w 2964740"/>
              <a:gd name="connsiteY115" fmla="*/ 182527 h 3086914"/>
              <a:gd name="connsiteX116" fmla="*/ 1238920 w 2964740"/>
              <a:gd name="connsiteY116" fmla="*/ 10100 h 3086914"/>
              <a:gd name="connsiteX117" fmla="*/ 1298540 w 2964740"/>
              <a:gd name="connsiteY117" fmla="*/ 0 h 3086914"/>
              <a:gd name="connsiteX118" fmla="*/ 1337229 w 2964740"/>
              <a:gd name="connsiteY118" fmla="*/ 253632 h 3086914"/>
              <a:gd name="connsiteX119" fmla="*/ 2523858 w 2964740"/>
              <a:gd name="connsiteY119" fmla="*/ 2233086 h 3086914"/>
              <a:gd name="connsiteX120" fmla="*/ 2548700 w 2964740"/>
              <a:gd name="connsiteY120" fmla="*/ 2184135 h 3086914"/>
              <a:gd name="connsiteX121" fmla="*/ 2747028 w 2964740"/>
              <a:gd name="connsiteY121" fmla="*/ 2135998 h 3086914"/>
              <a:gd name="connsiteX122" fmla="*/ 2606691 w 2964740"/>
              <a:gd name="connsiteY122" fmla="*/ 2068803 h 3086914"/>
              <a:gd name="connsiteX123" fmla="*/ 2633651 w 2964740"/>
              <a:gd name="connsiteY123" fmla="*/ 2015454 h 3086914"/>
              <a:gd name="connsiteX124" fmla="*/ 2864477 w 2964740"/>
              <a:gd name="connsiteY124" fmla="*/ 2127039 h 3086914"/>
              <a:gd name="connsiteX125" fmla="*/ 2837762 w 2964740"/>
              <a:gd name="connsiteY125" fmla="*/ 2180144 h 3086914"/>
              <a:gd name="connsiteX126" fmla="*/ 2832142 w 2964740"/>
              <a:gd name="connsiteY126" fmla="*/ 2177456 h 3086914"/>
              <a:gd name="connsiteX127" fmla="*/ 2797363 w 2964740"/>
              <a:gd name="connsiteY127" fmla="*/ 2176886 h 3086914"/>
              <a:gd name="connsiteX128" fmla="*/ 2622981 w 2964740"/>
              <a:gd name="connsiteY128" fmla="*/ 2218587 h 3086914"/>
              <a:gd name="connsiteX129" fmla="*/ 2778467 w 2964740"/>
              <a:gd name="connsiteY129" fmla="*/ 2298245 h 3086914"/>
              <a:gd name="connsiteX130" fmla="*/ 2751263 w 2964740"/>
              <a:gd name="connsiteY130" fmla="*/ 2352245 h 3086914"/>
              <a:gd name="connsiteX131" fmla="*/ 2523858 w 2964740"/>
              <a:gd name="connsiteY131" fmla="*/ 2233086 h 3086914"/>
              <a:gd name="connsiteX132" fmla="*/ 230989 w 2964740"/>
              <a:gd name="connsiteY132" fmla="*/ 2015454 h 3086914"/>
              <a:gd name="connsiteX133" fmla="*/ 257542 w 2964740"/>
              <a:gd name="connsiteY133" fmla="*/ 2070513 h 3086914"/>
              <a:gd name="connsiteX134" fmla="*/ 168436 w 2964740"/>
              <a:gd name="connsiteY134" fmla="*/ 2113437 h 3086914"/>
              <a:gd name="connsiteX135" fmla="*/ 298755 w 2964740"/>
              <a:gd name="connsiteY135" fmla="*/ 2155953 h 3086914"/>
              <a:gd name="connsiteX136" fmla="*/ 326936 w 2964740"/>
              <a:gd name="connsiteY136" fmla="*/ 2214352 h 3086914"/>
              <a:gd name="connsiteX137" fmla="*/ 173894 w 2964740"/>
              <a:gd name="connsiteY137" fmla="*/ 2171021 h 3086914"/>
              <a:gd name="connsiteX138" fmla="*/ 101404 w 2964740"/>
              <a:gd name="connsiteY138" fmla="*/ 2336933 h 3086914"/>
              <a:gd name="connsiteX139" fmla="*/ 68336 w 2964740"/>
              <a:gd name="connsiteY139" fmla="*/ 2268353 h 3086914"/>
              <a:gd name="connsiteX140" fmla="*/ 128608 w 2964740"/>
              <a:gd name="connsiteY140" fmla="*/ 2132740 h 3086914"/>
              <a:gd name="connsiteX141" fmla="*/ 26634 w 2964740"/>
              <a:gd name="connsiteY141" fmla="*/ 2181935 h 3086914"/>
              <a:gd name="connsiteX142" fmla="*/ 0 w 2964740"/>
              <a:gd name="connsiteY142" fmla="*/ 2126876 h 3086914"/>
              <a:gd name="connsiteX143" fmla="*/ 230989 w 2964740"/>
              <a:gd name="connsiteY143" fmla="*/ 2015454 h 3086914"/>
              <a:gd name="connsiteX144" fmla="*/ 682542 w 2964740"/>
              <a:gd name="connsiteY144" fmla="*/ 2722349 h 3086914"/>
              <a:gd name="connsiteX145" fmla="*/ 731248 w 2964740"/>
              <a:gd name="connsiteY145" fmla="*/ 2719173 h 3086914"/>
              <a:gd name="connsiteX146" fmla="*/ 714959 w 2964740"/>
              <a:gd name="connsiteY146" fmla="*/ 2674783 h 3086914"/>
              <a:gd name="connsiteX147" fmla="*/ 681972 w 2964740"/>
              <a:gd name="connsiteY147" fmla="*/ 2652303 h 3086914"/>
              <a:gd name="connsiteX148" fmla="*/ 649555 w 2964740"/>
              <a:gd name="connsiteY148" fmla="*/ 2699869 h 3086914"/>
              <a:gd name="connsiteX149" fmla="*/ 682542 w 2964740"/>
              <a:gd name="connsiteY149" fmla="*/ 2722349 h 3086914"/>
              <a:gd name="connsiteX150" fmla="*/ 635465 w 2964740"/>
              <a:gd name="connsiteY150" fmla="*/ 2819273 h 3086914"/>
              <a:gd name="connsiteX151" fmla="*/ 686207 w 2964740"/>
              <a:gd name="connsiteY151" fmla="*/ 2815771 h 3086914"/>
              <a:gd name="connsiteX152" fmla="*/ 670162 w 2964740"/>
              <a:gd name="connsiteY152" fmla="*/ 2768449 h 3086914"/>
              <a:gd name="connsiteX153" fmla="*/ 624225 w 2964740"/>
              <a:gd name="connsiteY153" fmla="*/ 2737092 h 3086914"/>
              <a:gd name="connsiteX154" fmla="*/ 589527 w 2964740"/>
              <a:gd name="connsiteY154" fmla="*/ 2787916 h 3086914"/>
              <a:gd name="connsiteX155" fmla="*/ 635465 w 2964740"/>
              <a:gd name="connsiteY155" fmla="*/ 2819273 h 3086914"/>
              <a:gd name="connsiteX156" fmla="*/ 657456 w 2964740"/>
              <a:gd name="connsiteY156" fmla="*/ 2579732 h 3086914"/>
              <a:gd name="connsiteX157" fmla="*/ 741267 w 2964740"/>
              <a:gd name="connsiteY157" fmla="*/ 2636909 h 3086914"/>
              <a:gd name="connsiteX158" fmla="*/ 786226 w 2964740"/>
              <a:gd name="connsiteY158" fmla="*/ 2746458 h 3086914"/>
              <a:gd name="connsiteX159" fmla="*/ 727420 w 2964740"/>
              <a:gd name="connsiteY159" fmla="*/ 2771544 h 3086914"/>
              <a:gd name="connsiteX160" fmla="*/ 735158 w 2964740"/>
              <a:gd name="connsiteY160" fmla="*/ 2851771 h 3086914"/>
              <a:gd name="connsiteX161" fmla="*/ 609727 w 2964740"/>
              <a:gd name="connsiteY161" fmla="*/ 2857554 h 3086914"/>
              <a:gd name="connsiteX162" fmla="*/ 512884 w 2964740"/>
              <a:gd name="connsiteY162" fmla="*/ 2791499 h 3086914"/>
              <a:gd name="connsiteX163" fmla="*/ 657456 w 2964740"/>
              <a:gd name="connsiteY163" fmla="*/ 2579732 h 3086914"/>
              <a:gd name="connsiteX164" fmla="*/ 2886469 w 2964740"/>
              <a:gd name="connsiteY164" fmla="*/ 1944105 h 3086914"/>
              <a:gd name="connsiteX165" fmla="*/ 2857961 w 2964740"/>
              <a:gd name="connsiteY165" fmla="*/ 1893688 h 3086914"/>
              <a:gd name="connsiteX166" fmla="*/ 2907564 w 2964740"/>
              <a:gd name="connsiteY166" fmla="*/ 1831786 h 3086914"/>
              <a:gd name="connsiteX167" fmla="*/ 2887446 w 2964740"/>
              <a:gd name="connsiteY167" fmla="*/ 1784465 h 3086914"/>
              <a:gd name="connsiteX168" fmla="*/ 2842568 w 2964740"/>
              <a:gd name="connsiteY168" fmla="*/ 1829262 h 3086914"/>
              <a:gd name="connsiteX169" fmla="*/ 2743933 w 2964740"/>
              <a:gd name="connsiteY169" fmla="*/ 1905091 h 3086914"/>
              <a:gd name="connsiteX170" fmla="*/ 2685941 w 2964740"/>
              <a:gd name="connsiteY170" fmla="*/ 1792039 h 3086914"/>
              <a:gd name="connsiteX171" fmla="*/ 2745318 w 2964740"/>
              <a:gd name="connsiteY171" fmla="*/ 1701468 h 3086914"/>
              <a:gd name="connsiteX172" fmla="*/ 2772603 w 2964740"/>
              <a:gd name="connsiteY172" fmla="*/ 1750501 h 3086914"/>
              <a:gd name="connsiteX173" fmla="*/ 2735544 w 2964740"/>
              <a:gd name="connsiteY173" fmla="*/ 1803687 h 3086914"/>
              <a:gd name="connsiteX174" fmla="*/ 2751019 w 2964740"/>
              <a:gd name="connsiteY174" fmla="*/ 1846366 h 3086914"/>
              <a:gd name="connsiteX175" fmla="*/ 2792558 w 2964740"/>
              <a:gd name="connsiteY175" fmla="*/ 1804094 h 3086914"/>
              <a:gd name="connsiteX176" fmla="*/ 2894125 w 2964740"/>
              <a:gd name="connsiteY176" fmla="*/ 1725333 h 3086914"/>
              <a:gd name="connsiteX177" fmla="*/ 2957736 w 2964740"/>
              <a:gd name="connsiteY177" fmla="*/ 1843597 h 3086914"/>
              <a:gd name="connsiteX178" fmla="*/ 2886469 w 2964740"/>
              <a:gd name="connsiteY178" fmla="*/ 1944105 h 3086914"/>
              <a:gd name="connsiteX179" fmla="*/ 2714367 w 2964740"/>
              <a:gd name="connsiteY179" fmla="*/ 1367120 h 3086914"/>
              <a:gd name="connsiteX180" fmla="*/ 2701417 w 2964740"/>
              <a:gd name="connsiteY180" fmla="*/ 1307337 h 3086914"/>
              <a:gd name="connsiteX181" fmla="*/ 2798096 w 2964740"/>
              <a:gd name="connsiteY181" fmla="*/ 1286323 h 3086914"/>
              <a:gd name="connsiteX182" fmla="*/ 2681299 w 2964740"/>
              <a:gd name="connsiteY182" fmla="*/ 1214648 h 3086914"/>
              <a:gd name="connsiteX183" fmla="*/ 2667534 w 2964740"/>
              <a:gd name="connsiteY183" fmla="*/ 1151281 h 3086914"/>
              <a:gd name="connsiteX184" fmla="*/ 2806241 w 2964740"/>
              <a:gd name="connsiteY184" fmla="*/ 1229146 h 3086914"/>
              <a:gd name="connsiteX185" fmla="*/ 2915464 w 2964740"/>
              <a:gd name="connsiteY185" fmla="*/ 1084737 h 3086914"/>
              <a:gd name="connsiteX186" fmla="*/ 2931591 w 2964740"/>
              <a:gd name="connsiteY186" fmla="*/ 1159181 h 3086914"/>
              <a:gd name="connsiteX187" fmla="*/ 2841346 w 2964740"/>
              <a:gd name="connsiteY187" fmla="*/ 1276956 h 3086914"/>
              <a:gd name="connsiteX188" fmla="*/ 2951954 w 2964740"/>
              <a:gd name="connsiteY188" fmla="*/ 1252929 h 3086914"/>
              <a:gd name="connsiteX189" fmla="*/ 2964904 w 2964740"/>
              <a:gd name="connsiteY189" fmla="*/ 1312713 h 3086914"/>
              <a:gd name="connsiteX190" fmla="*/ 2714367 w 2964740"/>
              <a:gd name="connsiteY190" fmla="*/ 1367120 h 3086914"/>
              <a:gd name="connsiteX191" fmla="*/ 966717 w 2964740"/>
              <a:gd name="connsiteY191" fmla="*/ 338990 h 3086914"/>
              <a:gd name="connsiteX192" fmla="*/ 791521 w 2964740"/>
              <a:gd name="connsiteY192" fmla="*/ 421661 h 3086914"/>
              <a:gd name="connsiteX193" fmla="*/ 769774 w 2964740"/>
              <a:gd name="connsiteY193" fmla="*/ 375642 h 3086914"/>
              <a:gd name="connsiteX194" fmla="*/ 889667 w 2964740"/>
              <a:gd name="connsiteY194" fmla="*/ 319036 h 3086914"/>
              <a:gd name="connsiteX195" fmla="*/ 868409 w 2964740"/>
              <a:gd name="connsiteY195" fmla="*/ 273994 h 3086914"/>
              <a:gd name="connsiteX196" fmla="*/ 768308 w 2964740"/>
              <a:gd name="connsiteY196" fmla="*/ 321235 h 3086914"/>
              <a:gd name="connsiteX197" fmla="*/ 746642 w 2964740"/>
              <a:gd name="connsiteY197" fmla="*/ 275216 h 3086914"/>
              <a:gd name="connsiteX198" fmla="*/ 846662 w 2964740"/>
              <a:gd name="connsiteY198" fmla="*/ 227976 h 3086914"/>
              <a:gd name="connsiteX199" fmla="*/ 823693 w 2964740"/>
              <a:gd name="connsiteY199" fmla="*/ 179269 h 3086914"/>
              <a:gd name="connsiteX200" fmla="*/ 703800 w 2964740"/>
              <a:gd name="connsiteY200" fmla="*/ 235876 h 3086914"/>
              <a:gd name="connsiteX201" fmla="*/ 682053 w 2964740"/>
              <a:gd name="connsiteY201" fmla="*/ 189776 h 3086914"/>
              <a:gd name="connsiteX202" fmla="*/ 857331 w 2964740"/>
              <a:gd name="connsiteY202" fmla="*/ 107105 h 3086914"/>
              <a:gd name="connsiteX203" fmla="*/ 966717 w 2964740"/>
              <a:gd name="connsiteY203" fmla="*/ 338990 h 3086914"/>
              <a:gd name="connsiteX204" fmla="*/ 958084 w 2964740"/>
              <a:gd name="connsiteY204" fmla="*/ 2745481 h 3086914"/>
              <a:gd name="connsiteX205" fmla="*/ 1142891 w 2964740"/>
              <a:gd name="connsiteY205" fmla="*/ 2803635 h 3086914"/>
              <a:gd name="connsiteX206" fmla="*/ 1127660 w 2964740"/>
              <a:gd name="connsiteY206" fmla="*/ 2852179 h 3086914"/>
              <a:gd name="connsiteX207" fmla="*/ 1001170 w 2964740"/>
              <a:gd name="connsiteY207" fmla="*/ 2812350 h 3086914"/>
              <a:gd name="connsiteX208" fmla="*/ 986265 w 2964740"/>
              <a:gd name="connsiteY208" fmla="*/ 2859835 h 3086914"/>
              <a:gd name="connsiteX209" fmla="*/ 1091742 w 2964740"/>
              <a:gd name="connsiteY209" fmla="*/ 2893066 h 3086914"/>
              <a:gd name="connsiteX210" fmla="*/ 1076510 w 2964740"/>
              <a:gd name="connsiteY210" fmla="*/ 2941610 h 3086914"/>
              <a:gd name="connsiteX211" fmla="*/ 970953 w 2964740"/>
              <a:gd name="connsiteY211" fmla="*/ 2908460 h 3086914"/>
              <a:gd name="connsiteX212" fmla="*/ 954826 w 2964740"/>
              <a:gd name="connsiteY212" fmla="*/ 2959773 h 3086914"/>
              <a:gd name="connsiteX213" fmla="*/ 1081316 w 2964740"/>
              <a:gd name="connsiteY213" fmla="*/ 2999601 h 3086914"/>
              <a:gd name="connsiteX214" fmla="*/ 1066004 w 2964740"/>
              <a:gd name="connsiteY214" fmla="*/ 3048226 h 3086914"/>
              <a:gd name="connsiteX215" fmla="*/ 881196 w 2964740"/>
              <a:gd name="connsiteY215" fmla="*/ 2990072 h 3086914"/>
              <a:gd name="connsiteX216" fmla="*/ 958084 w 2964740"/>
              <a:gd name="connsiteY216" fmla="*/ 2745481 h 3086914"/>
              <a:gd name="connsiteX217" fmla="*/ 2163772 w 2964740"/>
              <a:gd name="connsiteY217" fmla="*/ 2789545 h 3086914"/>
              <a:gd name="connsiteX218" fmla="*/ 2148541 w 2964740"/>
              <a:gd name="connsiteY218" fmla="*/ 2687489 h 3086914"/>
              <a:gd name="connsiteX219" fmla="*/ 2234307 w 2964740"/>
              <a:gd name="connsiteY219" fmla="*/ 2745562 h 3086914"/>
              <a:gd name="connsiteX220" fmla="*/ 2163772 w 2964740"/>
              <a:gd name="connsiteY220" fmla="*/ 2789545 h 3086914"/>
              <a:gd name="connsiteX221" fmla="*/ 2327729 w 2964740"/>
              <a:gd name="connsiteY221" fmla="*/ 2808767 h 3086914"/>
              <a:gd name="connsiteX222" fmla="*/ 2379531 w 2964740"/>
              <a:gd name="connsiteY222" fmla="*/ 2770322 h 3086914"/>
              <a:gd name="connsiteX223" fmla="*/ 2144876 w 2964740"/>
              <a:gd name="connsiteY223" fmla="*/ 2619479 h 3086914"/>
              <a:gd name="connsiteX224" fmla="*/ 2090305 w 2964740"/>
              <a:gd name="connsiteY224" fmla="*/ 2653851 h 3086914"/>
              <a:gd name="connsiteX225" fmla="*/ 2125247 w 2964740"/>
              <a:gd name="connsiteY225" fmla="*/ 2930370 h 3086914"/>
              <a:gd name="connsiteX226" fmla="*/ 2180469 w 2964740"/>
              <a:gd name="connsiteY226" fmla="*/ 2901455 h 3086914"/>
              <a:gd name="connsiteX227" fmla="*/ 2171999 w 2964740"/>
              <a:gd name="connsiteY227" fmla="*/ 2844523 h 3086914"/>
              <a:gd name="connsiteX228" fmla="*/ 2280570 w 2964740"/>
              <a:gd name="connsiteY228" fmla="*/ 2776839 h 3086914"/>
              <a:gd name="connsiteX229" fmla="*/ 2327729 w 2964740"/>
              <a:gd name="connsiteY229" fmla="*/ 2808767 h 3086914"/>
              <a:gd name="connsiteX230" fmla="*/ 1432198 w 2964740"/>
              <a:gd name="connsiteY230" fmla="*/ 2344752 h 3086914"/>
              <a:gd name="connsiteX231" fmla="*/ 1173028 w 2964740"/>
              <a:gd name="connsiteY231" fmla="*/ 2415450 h 3086914"/>
              <a:gd name="connsiteX232" fmla="*/ 1432198 w 2964740"/>
              <a:gd name="connsiteY232" fmla="*/ 2452591 h 3086914"/>
              <a:gd name="connsiteX233" fmla="*/ 1691368 w 2964740"/>
              <a:gd name="connsiteY233" fmla="*/ 2415450 h 3086914"/>
              <a:gd name="connsiteX234" fmla="*/ 1432198 w 2964740"/>
              <a:gd name="connsiteY234" fmla="*/ 2344752 h 3086914"/>
              <a:gd name="connsiteX235" fmla="*/ 1917878 w 2964740"/>
              <a:gd name="connsiteY235" fmla="*/ 2191872 h 3086914"/>
              <a:gd name="connsiteX236" fmla="*/ 1768338 w 2964740"/>
              <a:gd name="connsiteY236" fmla="*/ 2227873 h 3086914"/>
              <a:gd name="connsiteX237" fmla="*/ 1619205 w 2964740"/>
              <a:gd name="connsiteY237" fmla="*/ 2189755 h 3086914"/>
              <a:gd name="connsiteX238" fmla="*/ 1432117 w 2964740"/>
              <a:gd name="connsiteY238" fmla="*/ 2134288 h 3086914"/>
              <a:gd name="connsiteX239" fmla="*/ 1245028 w 2964740"/>
              <a:gd name="connsiteY239" fmla="*/ 2189755 h 3086914"/>
              <a:gd name="connsiteX240" fmla="*/ 1095895 w 2964740"/>
              <a:gd name="connsiteY240" fmla="*/ 2227873 h 3086914"/>
              <a:gd name="connsiteX241" fmla="*/ 946355 w 2964740"/>
              <a:gd name="connsiteY241" fmla="*/ 2191872 h 3086914"/>
              <a:gd name="connsiteX242" fmla="*/ 745013 w 2964740"/>
              <a:gd name="connsiteY242" fmla="*/ 2138442 h 3086914"/>
              <a:gd name="connsiteX243" fmla="*/ 1098502 w 2964740"/>
              <a:gd name="connsiteY243" fmla="*/ 2327077 h 3086914"/>
              <a:gd name="connsiteX244" fmla="*/ 1283961 w 2964740"/>
              <a:gd name="connsiteY244" fmla="*/ 2284235 h 3086914"/>
              <a:gd name="connsiteX245" fmla="*/ 1432117 w 2964740"/>
              <a:gd name="connsiteY245" fmla="*/ 2236343 h 3086914"/>
              <a:gd name="connsiteX246" fmla="*/ 1580272 w 2964740"/>
              <a:gd name="connsiteY246" fmla="*/ 2284235 h 3086914"/>
              <a:gd name="connsiteX247" fmla="*/ 1765731 w 2964740"/>
              <a:gd name="connsiteY247" fmla="*/ 2327077 h 3086914"/>
              <a:gd name="connsiteX248" fmla="*/ 2119220 w 2964740"/>
              <a:gd name="connsiteY248" fmla="*/ 2138442 h 3086914"/>
              <a:gd name="connsiteX249" fmla="*/ 1917878 w 2964740"/>
              <a:gd name="connsiteY249" fmla="*/ 2191872 h 3086914"/>
              <a:gd name="connsiteX250" fmla="*/ 2114577 w 2964740"/>
              <a:gd name="connsiteY250" fmla="*/ 1920077 h 3086914"/>
              <a:gd name="connsiteX251" fmla="*/ 1920403 w 2964740"/>
              <a:gd name="connsiteY251" fmla="*/ 1983037 h 3086914"/>
              <a:gd name="connsiteX252" fmla="*/ 1772736 w 2964740"/>
              <a:gd name="connsiteY252" fmla="*/ 2026857 h 3086914"/>
              <a:gd name="connsiteX253" fmla="*/ 1624988 w 2964740"/>
              <a:gd name="connsiteY253" fmla="*/ 1983037 h 3086914"/>
              <a:gd name="connsiteX254" fmla="*/ 1432198 w 2964740"/>
              <a:gd name="connsiteY254" fmla="*/ 1929525 h 3086914"/>
              <a:gd name="connsiteX255" fmla="*/ 1239408 w 2964740"/>
              <a:gd name="connsiteY255" fmla="*/ 1983037 h 3086914"/>
              <a:gd name="connsiteX256" fmla="*/ 1091660 w 2964740"/>
              <a:gd name="connsiteY256" fmla="*/ 2026857 h 3086914"/>
              <a:gd name="connsiteX257" fmla="*/ 943993 w 2964740"/>
              <a:gd name="connsiteY257" fmla="*/ 1983037 h 3086914"/>
              <a:gd name="connsiteX258" fmla="*/ 749819 w 2964740"/>
              <a:gd name="connsiteY258" fmla="*/ 1920077 h 3086914"/>
              <a:gd name="connsiteX259" fmla="*/ 614125 w 2964740"/>
              <a:gd name="connsiteY259" fmla="*/ 1939543 h 3086914"/>
              <a:gd name="connsiteX260" fmla="*/ 667148 w 2964740"/>
              <a:gd name="connsiteY260" fmla="*/ 2031825 h 3086914"/>
              <a:gd name="connsiteX261" fmla="*/ 749737 w 2964740"/>
              <a:gd name="connsiteY261" fmla="*/ 2023843 h 3086914"/>
              <a:gd name="connsiteX262" fmla="*/ 902291 w 2964740"/>
              <a:gd name="connsiteY262" fmla="*/ 2067581 h 3086914"/>
              <a:gd name="connsiteX263" fmla="*/ 1082945 w 2964740"/>
              <a:gd name="connsiteY263" fmla="*/ 2127283 h 3086914"/>
              <a:gd name="connsiteX264" fmla="*/ 1279237 w 2964740"/>
              <a:gd name="connsiteY264" fmla="*/ 2070513 h 3086914"/>
              <a:gd name="connsiteX265" fmla="*/ 1432198 w 2964740"/>
              <a:gd name="connsiteY265" fmla="*/ 2029056 h 3086914"/>
              <a:gd name="connsiteX266" fmla="*/ 1585159 w 2964740"/>
              <a:gd name="connsiteY266" fmla="*/ 2070513 h 3086914"/>
              <a:gd name="connsiteX267" fmla="*/ 1781451 w 2964740"/>
              <a:gd name="connsiteY267" fmla="*/ 2127283 h 3086914"/>
              <a:gd name="connsiteX268" fmla="*/ 1962105 w 2964740"/>
              <a:gd name="connsiteY268" fmla="*/ 2067581 h 3086914"/>
              <a:gd name="connsiteX269" fmla="*/ 2114658 w 2964740"/>
              <a:gd name="connsiteY269" fmla="*/ 2023843 h 3086914"/>
              <a:gd name="connsiteX270" fmla="*/ 2197248 w 2964740"/>
              <a:gd name="connsiteY270" fmla="*/ 2031825 h 3086914"/>
              <a:gd name="connsiteX271" fmla="*/ 2250271 w 2964740"/>
              <a:gd name="connsiteY271" fmla="*/ 1939543 h 3086914"/>
              <a:gd name="connsiteX272" fmla="*/ 2114577 w 2964740"/>
              <a:gd name="connsiteY272" fmla="*/ 1920077 h 3086914"/>
              <a:gd name="connsiteX273" fmla="*/ 1038800 w 2964740"/>
              <a:gd name="connsiteY273" fmla="*/ 776941 h 3086914"/>
              <a:gd name="connsiteX274" fmla="*/ 961016 w 2964740"/>
              <a:gd name="connsiteY274" fmla="*/ 759349 h 3086914"/>
              <a:gd name="connsiteX275" fmla="*/ 1015179 w 2964740"/>
              <a:gd name="connsiteY275" fmla="*/ 817910 h 3086914"/>
              <a:gd name="connsiteX276" fmla="*/ 961016 w 2964740"/>
              <a:gd name="connsiteY276" fmla="*/ 876472 h 3086914"/>
              <a:gd name="connsiteX277" fmla="*/ 1038800 w 2964740"/>
              <a:gd name="connsiteY277" fmla="*/ 858879 h 3086914"/>
              <a:gd name="connsiteX278" fmla="*/ 1062420 w 2964740"/>
              <a:gd name="connsiteY278" fmla="*/ 935034 h 3086914"/>
              <a:gd name="connsiteX279" fmla="*/ 1086040 w 2964740"/>
              <a:gd name="connsiteY279" fmla="*/ 858879 h 3086914"/>
              <a:gd name="connsiteX280" fmla="*/ 1163824 w 2964740"/>
              <a:gd name="connsiteY280" fmla="*/ 876472 h 3086914"/>
              <a:gd name="connsiteX281" fmla="*/ 1109660 w 2964740"/>
              <a:gd name="connsiteY281" fmla="*/ 817910 h 3086914"/>
              <a:gd name="connsiteX282" fmla="*/ 1163824 w 2964740"/>
              <a:gd name="connsiteY282" fmla="*/ 759349 h 3086914"/>
              <a:gd name="connsiteX283" fmla="*/ 1086040 w 2964740"/>
              <a:gd name="connsiteY283" fmla="*/ 776941 h 3086914"/>
              <a:gd name="connsiteX284" fmla="*/ 1062420 w 2964740"/>
              <a:gd name="connsiteY284" fmla="*/ 700787 h 3086914"/>
              <a:gd name="connsiteX285" fmla="*/ 1038800 w 2964740"/>
              <a:gd name="connsiteY285" fmla="*/ 776941 h 3086914"/>
              <a:gd name="connsiteX286" fmla="*/ 2027427 w 2964740"/>
              <a:gd name="connsiteY286" fmla="*/ 1425438 h 3086914"/>
              <a:gd name="connsiteX287" fmla="*/ 2052106 w 2964740"/>
              <a:gd name="connsiteY287" fmla="*/ 1425438 h 3086914"/>
              <a:gd name="connsiteX288" fmla="*/ 2052106 w 2964740"/>
              <a:gd name="connsiteY288" fmla="*/ 1389030 h 3086914"/>
              <a:gd name="connsiteX289" fmla="*/ 2020422 w 2964740"/>
              <a:gd name="connsiteY289" fmla="*/ 1349446 h 3086914"/>
              <a:gd name="connsiteX290" fmla="*/ 2020178 w 2964740"/>
              <a:gd name="connsiteY290" fmla="*/ 1349446 h 3086914"/>
              <a:gd name="connsiteX291" fmla="*/ 2018467 w 2964740"/>
              <a:gd name="connsiteY291" fmla="*/ 1317681 h 3086914"/>
              <a:gd name="connsiteX292" fmla="*/ 2049011 w 2964740"/>
              <a:gd name="connsiteY292" fmla="*/ 1292920 h 3086914"/>
              <a:gd name="connsiteX293" fmla="*/ 2055119 w 2964740"/>
              <a:gd name="connsiteY293" fmla="*/ 1227517 h 3086914"/>
              <a:gd name="connsiteX294" fmla="*/ 2010485 w 2964740"/>
              <a:gd name="connsiteY294" fmla="*/ 1227517 h 3086914"/>
              <a:gd name="connsiteX295" fmla="*/ 2004702 w 2964740"/>
              <a:gd name="connsiteY295" fmla="*/ 1273861 h 3086914"/>
              <a:gd name="connsiteX296" fmla="*/ 1961535 w 2964740"/>
              <a:gd name="connsiteY296" fmla="*/ 1273861 h 3086914"/>
              <a:gd name="connsiteX297" fmla="*/ 1955182 w 2964740"/>
              <a:gd name="connsiteY297" fmla="*/ 1227517 h 3086914"/>
              <a:gd name="connsiteX298" fmla="*/ 1930584 w 2964740"/>
              <a:gd name="connsiteY298" fmla="*/ 1227517 h 3086914"/>
              <a:gd name="connsiteX299" fmla="*/ 1905905 w 2964740"/>
              <a:gd name="connsiteY299" fmla="*/ 1227517 h 3086914"/>
              <a:gd name="connsiteX300" fmla="*/ 1899552 w 2964740"/>
              <a:gd name="connsiteY300" fmla="*/ 1273861 h 3086914"/>
              <a:gd name="connsiteX301" fmla="*/ 1856384 w 2964740"/>
              <a:gd name="connsiteY301" fmla="*/ 1273861 h 3086914"/>
              <a:gd name="connsiteX302" fmla="*/ 1850601 w 2964740"/>
              <a:gd name="connsiteY302" fmla="*/ 1227517 h 3086914"/>
              <a:gd name="connsiteX303" fmla="*/ 1805967 w 2964740"/>
              <a:gd name="connsiteY303" fmla="*/ 1227517 h 3086914"/>
              <a:gd name="connsiteX304" fmla="*/ 1812076 w 2964740"/>
              <a:gd name="connsiteY304" fmla="*/ 1292920 h 3086914"/>
              <a:gd name="connsiteX305" fmla="*/ 1842619 w 2964740"/>
              <a:gd name="connsiteY305" fmla="*/ 1317681 h 3086914"/>
              <a:gd name="connsiteX306" fmla="*/ 1840827 w 2964740"/>
              <a:gd name="connsiteY306" fmla="*/ 1349446 h 3086914"/>
              <a:gd name="connsiteX307" fmla="*/ 1840664 w 2964740"/>
              <a:gd name="connsiteY307" fmla="*/ 1349446 h 3086914"/>
              <a:gd name="connsiteX308" fmla="*/ 1808899 w 2964740"/>
              <a:gd name="connsiteY308" fmla="*/ 1389030 h 3086914"/>
              <a:gd name="connsiteX309" fmla="*/ 1808899 w 2964740"/>
              <a:gd name="connsiteY309" fmla="*/ 1425438 h 3086914"/>
              <a:gd name="connsiteX310" fmla="*/ 1833578 w 2964740"/>
              <a:gd name="connsiteY310" fmla="*/ 1425438 h 3086914"/>
              <a:gd name="connsiteX311" fmla="*/ 1771514 w 2964740"/>
              <a:gd name="connsiteY311" fmla="*/ 1859153 h 3086914"/>
              <a:gd name="connsiteX312" fmla="*/ 1930584 w 2964740"/>
              <a:gd name="connsiteY312" fmla="*/ 1859153 h 3086914"/>
              <a:gd name="connsiteX313" fmla="*/ 2089654 w 2964740"/>
              <a:gd name="connsiteY313" fmla="*/ 1859153 h 3086914"/>
              <a:gd name="connsiteX314" fmla="*/ 2027427 w 2964740"/>
              <a:gd name="connsiteY314" fmla="*/ 1425438 h 3086914"/>
              <a:gd name="connsiteX315" fmla="*/ 2029626 w 2964740"/>
              <a:gd name="connsiteY315" fmla="*/ 1184838 h 3086914"/>
              <a:gd name="connsiteX316" fmla="*/ 2029626 w 2964740"/>
              <a:gd name="connsiteY316" fmla="*/ 1163498 h 3086914"/>
              <a:gd name="connsiteX317" fmla="*/ 1930421 w 2964740"/>
              <a:gd name="connsiteY317" fmla="*/ 1063967 h 3086914"/>
              <a:gd name="connsiteX318" fmla="*/ 1831216 w 2964740"/>
              <a:gd name="connsiteY318" fmla="*/ 1163498 h 3086914"/>
              <a:gd name="connsiteX319" fmla="*/ 1831216 w 2964740"/>
              <a:gd name="connsiteY319" fmla="*/ 1184838 h 3086914"/>
              <a:gd name="connsiteX320" fmla="*/ 2029626 w 2964740"/>
              <a:gd name="connsiteY320" fmla="*/ 1184838 h 3086914"/>
              <a:gd name="connsiteX321" fmla="*/ 1030899 w 2964740"/>
              <a:gd name="connsiteY321" fmla="*/ 1425438 h 3086914"/>
              <a:gd name="connsiteX322" fmla="*/ 1055578 w 2964740"/>
              <a:gd name="connsiteY322" fmla="*/ 1425438 h 3086914"/>
              <a:gd name="connsiteX323" fmla="*/ 1055578 w 2964740"/>
              <a:gd name="connsiteY323" fmla="*/ 1389030 h 3086914"/>
              <a:gd name="connsiteX324" fmla="*/ 1023813 w 2964740"/>
              <a:gd name="connsiteY324" fmla="*/ 1349446 h 3086914"/>
              <a:gd name="connsiteX325" fmla="*/ 1023650 w 2964740"/>
              <a:gd name="connsiteY325" fmla="*/ 1349446 h 3086914"/>
              <a:gd name="connsiteX326" fmla="*/ 1021858 w 2964740"/>
              <a:gd name="connsiteY326" fmla="*/ 1317681 h 3086914"/>
              <a:gd name="connsiteX327" fmla="*/ 1052402 w 2964740"/>
              <a:gd name="connsiteY327" fmla="*/ 1292920 h 3086914"/>
              <a:gd name="connsiteX328" fmla="*/ 1058510 w 2964740"/>
              <a:gd name="connsiteY328" fmla="*/ 1227517 h 3086914"/>
              <a:gd name="connsiteX329" fmla="*/ 1013876 w 2964740"/>
              <a:gd name="connsiteY329" fmla="*/ 1227517 h 3086914"/>
              <a:gd name="connsiteX330" fmla="*/ 1008093 w 2964740"/>
              <a:gd name="connsiteY330" fmla="*/ 1273861 h 3086914"/>
              <a:gd name="connsiteX331" fmla="*/ 964925 w 2964740"/>
              <a:gd name="connsiteY331" fmla="*/ 1273861 h 3086914"/>
              <a:gd name="connsiteX332" fmla="*/ 958572 w 2964740"/>
              <a:gd name="connsiteY332" fmla="*/ 1227517 h 3086914"/>
              <a:gd name="connsiteX333" fmla="*/ 933893 w 2964740"/>
              <a:gd name="connsiteY333" fmla="*/ 1227517 h 3086914"/>
              <a:gd name="connsiteX334" fmla="*/ 909296 w 2964740"/>
              <a:gd name="connsiteY334" fmla="*/ 1227517 h 3086914"/>
              <a:gd name="connsiteX335" fmla="*/ 902943 w 2964740"/>
              <a:gd name="connsiteY335" fmla="*/ 1273861 h 3086914"/>
              <a:gd name="connsiteX336" fmla="*/ 859775 w 2964740"/>
              <a:gd name="connsiteY336" fmla="*/ 1273861 h 3086914"/>
              <a:gd name="connsiteX337" fmla="*/ 853992 w 2964740"/>
              <a:gd name="connsiteY337" fmla="*/ 1227517 h 3086914"/>
              <a:gd name="connsiteX338" fmla="*/ 809358 w 2964740"/>
              <a:gd name="connsiteY338" fmla="*/ 1227517 h 3086914"/>
              <a:gd name="connsiteX339" fmla="*/ 815385 w 2964740"/>
              <a:gd name="connsiteY339" fmla="*/ 1292920 h 3086914"/>
              <a:gd name="connsiteX340" fmla="*/ 845929 w 2964740"/>
              <a:gd name="connsiteY340" fmla="*/ 1317681 h 3086914"/>
              <a:gd name="connsiteX341" fmla="*/ 844137 w 2964740"/>
              <a:gd name="connsiteY341" fmla="*/ 1349446 h 3086914"/>
              <a:gd name="connsiteX342" fmla="*/ 843974 w 2964740"/>
              <a:gd name="connsiteY342" fmla="*/ 1349446 h 3086914"/>
              <a:gd name="connsiteX343" fmla="*/ 812209 w 2964740"/>
              <a:gd name="connsiteY343" fmla="*/ 1389030 h 3086914"/>
              <a:gd name="connsiteX344" fmla="*/ 812209 w 2964740"/>
              <a:gd name="connsiteY344" fmla="*/ 1425438 h 3086914"/>
              <a:gd name="connsiteX345" fmla="*/ 836888 w 2964740"/>
              <a:gd name="connsiteY345" fmla="*/ 1425438 h 3086914"/>
              <a:gd name="connsiteX346" fmla="*/ 774824 w 2964740"/>
              <a:gd name="connsiteY346" fmla="*/ 1859153 h 3086914"/>
              <a:gd name="connsiteX347" fmla="*/ 933812 w 2964740"/>
              <a:gd name="connsiteY347" fmla="*/ 1859153 h 3086914"/>
              <a:gd name="connsiteX348" fmla="*/ 1092882 w 2964740"/>
              <a:gd name="connsiteY348" fmla="*/ 1859153 h 3086914"/>
              <a:gd name="connsiteX349" fmla="*/ 1030899 w 2964740"/>
              <a:gd name="connsiteY349" fmla="*/ 1425438 h 3086914"/>
              <a:gd name="connsiteX350" fmla="*/ 1482289 w 2964740"/>
              <a:gd name="connsiteY350" fmla="*/ 622107 h 3086914"/>
              <a:gd name="connsiteX351" fmla="*/ 1432198 w 2964740"/>
              <a:gd name="connsiteY351" fmla="*/ 572016 h 3086914"/>
              <a:gd name="connsiteX352" fmla="*/ 1382107 w 2964740"/>
              <a:gd name="connsiteY352" fmla="*/ 622107 h 3086914"/>
              <a:gd name="connsiteX353" fmla="*/ 1432198 w 2964740"/>
              <a:gd name="connsiteY353" fmla="*/ 672198 h 3086914"/>
              <a:gd name="connsiteX354" fmla="*/ 1482289 w 2964740"/>
              <a:gd name="connsiteY354" fmla="*/ 622107 h 3086914"/>
              <a:gd name="connsiteX355" fmla="*/ 1636879 w 2964740"/>
              <a:gd name="connsiteY355" fmla="*/ 1314016 h 3086914"/>
              <a:gd name="connsiteX356" fmla="*/ 1227517 w 2964740"/>
              <a:gd name="connsiteY356" fmla="*/ 1314016 h 3086914"/>
              <a:gd name="connsiteX357" fmla="*/ 1227517 w 2964740"/>
              <a:gd name="connsiteY357" fmla="*/ 1375836 h 3086914"/>
              <a:gd name="connsiteX358" fmla="*/ 1253010 w 2964740"/>
              <a:gd name="connsiteY358" fmla="*/ 1415501 h 3086914"/>
              <a:gd name="connsiteX359" fmla="*/ 1217336 w 2964740"/>
              <a:gd name="connsiteY359" fmla="*/ 1859072 h 3086914"/>
              <a:gd name="connsiteX360" fmla="*/ 1359871 w 2964740"/>
              <a:gd name="connsiteY360" fmla="*/ 1859072 h 3086914"/>
              <a:gd name="connsiteX361" fmla="*/ 1370623 w 2964740"/>
              <a:gd name="connsiteY361" fmla="*/ 1705133 h 3086914"/>
              <a:gd name="connsiteX362" fmla="*/ 1432117 w 2964740"/>
              <a:gd name="connsiteY362" fmla="*/ 1643558 h 3086914"/>
              <a:gd name="connsiteX363" fmla="*/ 1493610 w 2964740"/>
              <a:gd name="connsiteY363" fmla="*/ 1705133 h 3086914"/>
              <a:gd name="connsiteX364" fmla="*/ 1504362 w 2964740"/>
              <a:gd name="connsiteY364" fmla="*/ 1859072 h 3086914"/>
              <a:gd name="connsiteX365" fmla="*/ 1646897 w 2964740"/>
              <a:gd name="connsiteY365" fmla="*/ 1859072 h 3086914"/>
              <a:gd name="connsiteX366" fmla="*/ 1611223 w 2964740"/>
              <a:gd name="connsiteY366" fmla="*/ 1415501 h 3086914"/>
              <a:gd name="connsiteX367" fmla="*/ 1636716 w 2964740"/>
              <a:gd name="connsiteY367" fmla="*/ 1375836 h 3086914"/>
              <a:gd name="connsiteX368" fmla="*/ 1636879 w 2964740"/>
              <a:gd name="connsiteY368" fmla="*/ 1314016 h 3086914"/>
              <a:gd name="connsiteX369" fmla="*/ 1033180 w 2964740"/>
              <a:gd name="connsiteY369" fmla="*/ 1184838 h 3086914"/>
              <a:gd name="connsiteX370" fmla="*/ 1033180 w 2964740"/>
              <a:gd name="connsiteY370" fmla="*/ 1163498 h 3086914"/>
              <a:gd name="connsiteX371" fmla="*/ 933975 w 2964740"/>
              <a:gd name="connsiteY371" fmla="*/ 1063967 h 3086914"/>
              <a:gd name="connsiteX372" fmla="*/ 834770 w 2964740"/>
              <a:gd name="connsiteY372" fmla="*/ 1163498 h 3086914"/>
              <a:gd name="connsiteX373" fmla="*/ 834770 w 2964740"/>
              <a:gd name="connsiteY373" fmla="*/ 1184838 h 3086914"/>
              <a:gd name="connsiteX374" fmla="*/ 1033180 w 2964740"/>
              <a:gd name="connsiteY374" fmla="*/ 1184838 h 3086914"/>
              <a:gd name="connsiteX375" fmla="*/ 1588254 w 2964740"/>
              <a:gd name="connsiteY375" fmla="*/ 1265146 h 3086914"/>
              <a:gd name="connsiteX376" fmla="*/ 1578236 w 2964740"/>
              <a:gd name="connsiteY376" fmla="*/ 1162846 h 3086914"/>
              <a:gd name="connsiteX377" fmla="*/ 1613585 w 2964740"/>
              <a:gd name="connsiteY377" fmla="*/ 1111860 h 3086914"/>
              <a:gd name="connsiteX378" fmla="*/ 1617983 w 2964740"/>
              <a:gd name="connsiteY378" fmla="*/ 1029840 h 3086914"/>
              <a:gd name="connsiteX379" fmla="*/ 1550950 w 2964740"/>
              <a:gd name="connsiteY379" fmla="*/ 1029840 h 3086914"/>
              <a:gd name="connsiteX380" fmla="*/ 1544027 w 2964740"/>
              <a:gd name="connsiteY380" fmla="*/ 1081316 h 3086914"/>
              <a:gd name="connsiteX381" fmla="*/ 1484814 w 2964740"/>
              <a:gd name="connsiteY381" fmla="*/ 1081316 h 3086914"/>
              <a:gd name="connsiteX382" fmla="*/ 1477972 w 2964740"/>
              <a:gd name="connsiteY382" fmla="*/ 1029840 h 3086914"/>
              <a:gd name="connsiteX383" fmla="*/ 1386505 w 2964740"/>
              <a:gd name="connsiteY383" fmla="*/ 1029840 h 3086914"/>
              <a:gd name="connsiteX384" fmla="*/ 1379663 w 2964740"/>
              <a:gd name="connsiteY384" fmla="*/ 1081316 h 3086914"/>
              <a:gd name="connsiteX385" fmla="*/ 1320450 w 2964740"/>
              <a:gd name="connsiteY385" fmla="*/ 1081316 h 3086914"/>
              <a:gd name="connsiteX386" fmla="*/ 1313608 w 2964740"/>
              <a:gd name="connsiteY386" fmla="*/ 1029840 h 3086914"/>
              <a:gd name="connsiteX387" fmla="*/ 1246494 w 2964740"/>
              <a:gd name="connsiteY387" fmla="*/ 1029840 h 3086914"/>
              <a:gd name="connsiteX388" fmla="*/ 1250893 w 2964740"/>
              <a:gd name="connsiteY388" fmla="*/ 1111860 h 3086914"/>
              <a:gd name="connsiteX389" fmla="*/ 1286241 w 2964740"/>
              <a:gd name="connsiteY389" fmla="*/ 1162846 h 3086914"/>
              <a:gd name="connsiteX390" fmla="*/ 1276223 w 2964740"/>
              <a:gd name="connsiteY390" fmla="*/ 1265146 h 3086914"/>
              <a:gd name="connsiteX391" fmla="*/ 1588254 w 2964740"/>
              <a:gd name="connsiteY391" fmla="*/ 1265146 h 3086914"/>
              <a:gd name="connsiteX392" fmla="*/ 1795705 w 2964740"/>
              <a:gd name="connsiteY392" fmla="*/ 720009 h 3086914"/>
              <a:gd name="connsiteX393" fmla="*/ 1724925 w 2964740"/>
              <a:gd name="connsiteY393" fmla="*/ 744688 h 3086914"/>
              <a:gd name="connsiteX394" fmla="*/ 1726473 w 2964740"/>
              <a:gd name="connsiteY394" fmla="*/ 747376 h 3086914"/>
              <a:gd name="connsiteX395" fmla="*/ 1764184 w 2964740"/>
              <a:gd name="connsiteY395" fmla="*/ 746642 h 3086914"/>
              <a:gd name="connsiteX396" fmla="*/ 1818917 w 2964740"/>
              <a:gd name="connsiteY396" fmla="*/ 805448 h 3086914"/>
              <a:gd name="connsiteX397" fmla="*/ 1746591 w 2964740"/>
              <a:gd name="connsiteY397" fmla="*/ 891133 h 3086914"/>
              <a:gd name="connsiteX398" fmla="*/ 1726392 w 2964740"/>
              <a:gd name="connsiteY398" fmla="*/ 888282 h 3086914"/>
              <a:gd name="connsiteX399" fmla="*/ 1724925 w 2964740"/>
              <a:gd name="connsiteY399" fmla="*/ 891051 h 3086914"/>
              <a:gd name="connsiteX400" fmla="*/ 1790085 w 2964740"/>
              <a:gd name="connsiteY400" fmla="*/ 915893 h 3086914"/>
              <a:gd name="connsiteX401" fmla="*/ 1887986 w 2964740"/>
              <a:gd name="connsiteY401" fmla="*/ 813186 h 3086914"/>
              <a:gd name="connsiteX402" fmla="*/ 1795705 w 2964740"/>
              <a:gd name="connsiteY402" fmla="*/ 720009 h 3086914"/>
              <a:gd name="connsiteX403" fmla="*/ 1583041 w 2964740"/>
              <a:gd name="connsiteY403" fmla="*/ 967450 h 3086914"/>
              <a:gd name="connsiteX404" fmla="*/ 1583041 w 2964740"/>
              <a:gd name="connsiteY404" fmla="*/ 981948 h 3086914"/>
              <a:gd name="connsiteX405" fmla="*/ 1281273 w 2964740"/>
              <a:gd name="connsiteY405" fmla="*/ 981948 h 3086914"/>
              <a:gd name="connsiteX406" fmla="*/ 1281273 w 2964740"/>
              <a:gd name="connsiteY406" fmla="*/ 967450 h 3086914"/>
              <a:gd name="connsiteX407" fmla="*/ 1432198 w 2964740"/>
              <a:gd name="connsiteY407" fmla="*/ 702416 h 3086914"/>
              <a:gd name="connsiteX408" fmla="*/ 1583041 w 2964740"/>
              <a:gd name="connsiteY408" fmla="*/ 967450 h 3086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</a:cxnLst>
            <a:rect l="l" t="t" r="r" b="b"/>
            <a:pathLst>
              <a:path w="2964740" h="3086914">
                <a:moveTo>
                  <a:pt x="1894258" y="2907646"/>
                </a:moveTo>
                <a:lnTo>
                  <a:pt x="1781451" y="2940795"/>
                </a:lnTo>
                <a:lnTo>
                  <a:pt x="1810447" y="3043421"/>
                </a:lnTo>
                <a:lnTo>
                  <a:pt x="1750745" y="3061014"/>
                </a:lnTo>
                <a:lnTo>
                  <a:pt x="1682328" y="2813898"/>
                </a:lnTo>
                <a:lnTo>
                  <a:pt x="1740727" y="2796712"/>
                </a:lnTo>
                <a:lnTo>
                  <a:pt x="1767767" y="2892170"/>
                </a:lnTo>
                <a:lnTo>
                  <a:pt x="1879515" y="2859347"/>
                </a:lnTo>
                <a:lnTo>
                  <a:pt x="1850357" y="2764458"/>
                </a:lnTo>
                <a:lnTo>
                  <a:pt x="1908430" y="2747354"/>
                </a:lnTo>
                <a:lnTo>
                  <a:pt x="1984992" y="2992108"/>
                </a:lnTo>
                <a:lnTo>
                  <a:pt x="1925616" y="3009619"/>
                </a:lnTo>
                <a:lnTo>
                  <a:pt x="1894258" y="2907646"/>
                </a:lnTo>
                <a:close/>
                <a:moveTo>
                  <a:pt x="2725688" y="960446"/>
                </a:moveTo>
                <a:cubicBezTo>
                  <a:pt x="2684149" y="982193"/>
                  <a:pt x="2635036" y="965903"/>
                  <a:pt x="2614266" y="926237"/>
                </a:cubicBezTo>
                <a:cubicBezTo>
                  <a:pt x="2593252" y="886083"/>
                  <a:pt x="2607913" y="836481"/>
                  <a:pt x="2649452" y="814815"/>
                </a:cubicBezTo>
                <a:cubicBezTo>
                  <a:pt x="2690991" y="793068"/>
                  <a:pt x="2740105" y="809358"/>
                  <a:pt x="2761037" y="849431"/>
                </a:cubicBezTo>
                <a:cubicBezTo>
                  <a:pt x="2781888" y="889097"/>
                  <a:pt x="2767227" y="938699"/>
                  <a:pt x="2725688" y="960446"/>
                </a:cubicBezTo>
                <a:moveTo>
                  <a:pt x="2810558" y="823449"/>
                </a:moveTo>
                <a:cubicBezTo>
                  <a:pt x="2774476" y="754624"/>
                  <a:pt x="2693516" y="724244"/>
                  <a:pt x="2621678" y="761873"/>
                </a:cubicBezTo>
                <a:cubicBezTo>
                  <a:pt x="2549840" y="799421"/>
                  <a:pt x="2528663" y="883395"/>
                  <a:pt x="2564664" y="952220"/>
                </a:cubicBezTo>
                <a:cubicBezTo>
                  <a:pt x="2600746" y="1021044"/>
                  <a:pt x="2681706" y="1051424"/>
                  <a:pt x="2753544" y="1013795"/>
                </a:cubicBezTo>
                <a:cubicBezTo>
                  <a:pt x="2825382" y="976084"/>
                  <a:pt x="2846640" y="892273"/>
                  <a:pt x="2810558" y="823449"/>
                </a:cubicBezTo>
                <a:moveTo>
                  <a:pt x="1727043" y="133332"/>
                </a:moveTo>
                <a:lnTo>
                  <a:pt x="1707169" y="280592"/>
                </a:lnTo>
                <a:lnTo>
                  <a:pt x="1646816" y="272365"/>
                </a:lnTo>
                <a:lnTo>
                  <a:pt x="1663594" y="138300"/>
                </a:lnTo>
                <a:cubicBezTo>
                  <a:pt x="1669133" y="93992"/>
                  <a:pt x="1659522" y="64345"/>
                  <a:pt x="1617006" y="58969"/>
                </a:cubicBezTo>
                <a:cubicBezTo>
                  <a:pt x="1573756" y="53593"/>
                  <a:pt x="1557059" y="80634"/>
                  <a:pt x="1551602" y="124210"/>
                </a:cubicBezTo>
                <a:lnTo>
                  <a:pt x="1534824" y="258274"/>
                </a:lnTo>
                <a:lnTo>
                  <a:pt x="1474389" y="251433"/>
                </a:lnTo>
                <a:lnTo>
                  <a:pt x="1491249" y="104906"/>
                </a:lnTo>
                <a:cubicBezTo>
                  <a:pt x="1500045" y="34371"/>
                  <a:pt x="1547285" y="-6597"/>
                  <a:pt x="1623929" y="3014"/>
                </a:cubicBezTo>
                <a:cubicBezTo>
                  <a:pt x="1700409" y="12543"/>
                  <a:pt x="1735758" y="63449"/>
                  <a:pt x="1727043" y="133332"/>
                </a:cubicBezTo>
                <a:moveTo>
                  <a:pt x="1289662" y="2830106"/>
                </a:moveTo>
                <a:lnTo>
                  <a:pt x="1344477" y="2831165"/>
                </a:lnTo>
                <a:lnTo>
                  <a:pt x="1474226" y="2988687"/>
                </a:lnTo>
                <a:lnTo>
                  <a:pt x="1473574" y="2833038"/>
                </a:lnTo>
                <a:lnTo>
                  <a:pt x="1533357" y="2834016"/>
                </a:lnTo>
                <a:lnTo>
                  <a:pt x="1533439" y="3090336"/>
                </a:lnTo>
                <a:lnTo>
                  <a:pt x="1473981" y="3089440"/>
                </a:lnTo>
                <a:lnTo>
                  <a:pt x="1473900" y="3083250"/>
                </a:lnTo>
                <a:cubicBezTo>
                  <a:pt x="1473981" y="3074453"/>
                  <a:pt x="1468687" y="3062317"/>
                  <a:pt x="1459239" y="3051647"/>
                </a:cubicBezTo>
                <a:lnTo>
                  <a:pt x="1345699" y="2912858"/>
                </a:lnTo>
                <a:lnTo>
                  <a:pt x="1341708" y="3087485"/>
                </a:lnTo>
                <a:lnTo>
                  <a:pt x="1281273" y="3086507"/>
                </a:lnTo>
                <a:lnTo>
                  <a:pt x="1289662" y="2830106"/>
                </a:lnTo>
                <a:close/>
                <a:moveTo>
                  <a:pt x="1926593" y="75177"/>
                </a:moveTo>
                <a:lnTo>
                  <a:pt x="1983281" y="95458"/>
                </a:lnTo>
                <a:lnTo>
                  <a:pt x="1936693" y="258274"/>
                </a:lnTo>
                <a:lnTo>
                  <a:pt x="2065626" y="137975"/>
                </a:lnTo>
                <a:lnTo>
                  <a:pt x="2099916" y="153857"/>
                </a:lnTo>
                <a:lnTo>
                  <a:pt x="2091690" y="329950"/>
                </a:lnTo>
                <a:lnTo>
                  <a:pt x="2184949" y="189369"/>
                </a:lnTo>
                <a:lnTo>
                  <a:pt x="2237565" y="219994"/>
                </a:lnTo>
                <a:lnTo>
                  <a:pt x="2089979" y="428829"/>
                </a:lnTo>
                <a:lnTo>
                  <a:pt x="2035816" y="403742"/>
                </a:lnTo>
                <a:lnTo>
                  <a:pt x="2043065" y="232700"/>
                </a:lnTo>
                <a:lnTo>
                  <a:pt x="1915760" y="348194"/>
                </a:lnTo>
                <a:lnTo>
                  <a:pt x="1860538" y="322701"/>
                </a:lnTo>
                <a:lnTo>
                  <a:pt x="1926593" y="75177"/>
                </a:lnTo>
                <a:close/>
                <a:moveTo>
                  <a:pt x="2387594" y="324085"/>
                </a:moveTo>
                <a:lnTo>
                  <a:pt x="2434183" y="362122"/>
                </a:lnTo>
                <a:lnTo>
                  <a:pt x="2336281" y="498875"/>
                </a:lnTo>
                <a:lnTo>
                  <a:pt x="2498120" y="428910"/>
                </a:lnTo>
                <a:lnTo>
                  <a:pt x="2525080" y="455299"/>
                </a:lnTo>
                <a:lnTo>
                  <a:pt x="2458210" y="618360"/>
                </a:lnTo>
                <a:lnTo>
                  <a:pt x="2592927" y="517527"/>
                </a:lnTo>
                <a:lnTo>
                  <a:pt x="2632348" y="563871"/>
                </a:lnTo>
                <a:lnTo>
                  <a:pt x="2423269" y="710886"/>
                </a:lnTo>
                <a:lnTo>
                  <a:pt x="2380671" y="669021"/>
                </a:lnTo>
                <a:lnTo>
                  <a:pt x="2444934" y="510359"/>
                </a:lnTo>
                <a:lnTo>
                  <a:pt x="2286271" y="576414"/>
                </a:lnTo>
                <a:lnTo>
                  <a:pt x="2242859" y="533816"/>
                </a:lnTo>
                <a:lnTo>
                  <a:pt x="2387594" y="324085"/>
                </a:lnTo>
                <a:close/>
                <a:moveTo>
                  <a:pt x="405208" y="2548456"/>
                </a:moveTo>
                <a:cubicBezTo>
                  <a:pt x="363995" y="2570773"/>
                  <a:pt x="314637" y="2555298"/>
                  <a:pt x="293298" y="2515876"/>
                </a:cubicBezTo>
                <a:cubicBezTo>
                  <a:pt x="290691" y="2511071"/>
                  <a:pt x="288574" y="2506021"/>
                  <a:pt x="287026" y="2500971"/>
                </a:cubicBezTo>
                <a:lnTo>
                  <a:pt x="448458" y="2484355"/>
                </a:lnTo>
                <a:cubicBezTo>
                  <a:pt x="445770" y="2510256"/>
                  <a:pt x="430702" y="2534609"/>
                  <a:pt x="405208" y="2548456"/>
                </a:cubicBezTo>
                <a:moveTo>
                  <a:pt x="326773" y="2403884"/>
                </a:moveTo>
                <a:cubicBezTo>
                  <a:pt x="367986" y="2381567"/>
                  <a:pt x="417263" y="2397042"/>
                  <a:pt x="438847" y="2436870"/>
                </a:cubicBezTo>
                <a:cubicBezTo>
                  <a:pt x="441209" y="2441187"/>
                  <a:pt x="443082" y="2445667"/>
                  <a:pt x="444548" y="2450228"/>
                </a:cubicBezTo>
                <a:lnTo>
                  <a:pt x="283687" y="2466925"/>
                </a:lnTo>
                <a:cubicBezTo>
                  <a:pt x="286782" y="2441351"/>
                  <a:pt x="301687" y="2417486"/>
                  <a:pt x="326773" y="2403884"/>
                </a:cubicBezTo>
                <a:moveTo>
                  <a:pt x="541147" y="2474826"/>
                </a:moveTo>
                <a:lnTo>
                  <a:pt x="537482" y="2440617"/>
                </a:lnTo>
                <a:lnTo>
                  <a:pt x="501563" y="2444364"/>
                </a:lnTo>
                <a:cubicBezTo>
                  <a:pt x="498549" y="2432798"/>
                  <a:pt x="494069" y="2421314"/>
                  <a:pt x="488042" y="2410237"/>
                </a:cubicBezTo>
                <a:cubicBezTo>
                  <a:pt x="450983" y="2341983"/>
                  <a:pt x="369534" y="2312824"/>
                  <a:pt x="298266" y="2351512"/>
                </a:cubicBezTo>
                <a:cubicBezTo>
                  <a:pt x="250211" y="2377576"/>
                  <a:pt x="225451" y="2424409"/>
                  <a:pt x="225858" y="2473034"/>
                </a:cubicBezTo>
                <a:lnTo>
                  <a:pt x="189043" y="2476862"/>
                </a:lnTo>
                <a:lnTo>
                  <a:pt x="193767" y="2510663"/>
                </a:lnTo>
                <a:lnTo>
                  <a:pt x="230175" y="2506917"/>
                </a:lnTo>
                <a:cubicBezTo>
                  <a:pt x="233188" y="2519053"/>
                  <a:pt x="237831" y="2531107"/>
                  <a:pt x="244021" y="2542592"/>
                </a:cubicBezTo>
                <a:cubicBezTo>
                  <a:pt x="281080" y="2610846"/>
                  <a:pt x="362529" y="2640086"/>
                  <a:pt x="433797" y="2601397"/>
                </a:cubicBezTo>
                <a:cubicBezTo>
                  <a:pt x="482341" y="2575090"/>
                  <a:pt x="507020" y="2527605"/>
                  <a:pt x="506205" y="2478491"/>
                </a:cubicBezTo>
                <a:lnTo>
                  <a:pt x="541147" y="2474826"/>
                </a:lnTo>
                <a:close/>
                <a:moveTo>
                  <a:pt x="2267620" y="2527605"/>
                </a:moveTo>
                <a:lnTo>
                  <a:pt x="2316896" y="2483460"/>
                </a:lnTo>
                <a:lnTo>
                  <a:pt x="2507324" y="2557334"/>
                </a:lnTo>
                <a:lnTo>
                  <a:pt x="2423187" y="2370734"/>
                </a:lnTo>
                <a:lnTo>
                  <a:pt x="2463667" y="2319584"/>
                </a:lnTo>
                <a:lnTo>
                  <a:pt x="2581605" y="2583071"/>
                </a:lnTo>
                <a:lnTo>
                  <a:pt x="2537379" y="2629986"/>
                </a:lnTo>
                <a:lnTo>
                  <a:pt x="2267620" y="2527605"/>
                </a:lnTo>
                <a:close/>
                <a:moveTo>
                  <a:pt x="1337229" y="253632"/>
                </a:moveTo>
                <a:lnTo>
                  <a:pt x="1283065" y="262591"/>
                </a:lnTo>
                <a:lnTo>
                  <a:pt x="1126764" y="131377"/>
                </a:lnTo>
                <a:lnTo>
                  <a:pt x="1155842" y="284257"/>
                </a:lnTo>
                <a:lnTo>
                  <a:pt x="1096873" y="294194"/>
                </a:lnTo>
                <a:lnTo>
                  <a:pt x="1049877" y="42190"/>
                </a:lnTo>
                <a:lnTo>
                  <a:pt x="1108520" y="32254"/>
                </a:lnTo>
                <a:lnTo>
                  <a:pt x="1109742" y="38362"/>
                </a:lnTo>
                <a:cubicBezTo>
                  <a:pt x="1111208" y="47077"/>
                  <a:pt x="1118701" y="57992"/>
                  <a:pt x="1129941" y="66788"/>
                </a:cubicBezTo>
                <a:lnTo>
                  <a:pt x="1266938" y="182527"/>
                </a:lnTo>
                <a:lnTo>
                  <a:pt x="1238920" y="10100"/>
                </a:lnTo>
                <a:lnTo>
                  <a:pt x="1298540" y="0"/>
                </a:lnTo>
                <a:lnTo>
                  <a:pt x="1337229" y="253632"/>
                </a:lnTo>
                <a:close/>
                <a:moveTo>
                  <a:pt x="2523858" y="2233086"/>
                </a:moveTo>
                <a:lnTo>
                  <a:pt x="2548700" y="2184135"/>
                </a:lnTo>
                <a:lnTo>
                  <a:pt x="2747028" y="2135998"/>
                </a:lnTo>
                <a:lnTo>
                  <a:pt x="2606691" y="2068803"/>
                </a:lnTo>
                <a:lnTo>
                  <a:pt x="2633651" y="2015454"/>
                </a:lnTo>
                <a:lnTo>
                  <a:pt x="2864477" y="2127039"/>
                </a:lnTo>
                <a:lnTo>
                  <a:pt x="2837762" y="2180144"/>
                </a:lnTo>
                <a:lnTo>
                  <a:pt x="2832142" y="2177456"/>
                </a:lnTo>
                <a:cubicBezTo>
                  <a:pt x="2824323" y="2173546"/>
                  <a:pt x="2811047" y="2172976"/>
                  <a:pt x="2797363" y="2176886"/>
                </a:cubicBezTo>
                <a:lnTo>
                  <a:pt x="2622981" y="2218587"/>
                </a:lnTo>
                <a:lnTo>
                  <a:pt x="2778467" y="2298245"/>
                </a:lnTo>
                <a:lnTo>
                  <a:pt x="2751263" y="2352245"/>
                </a:lnTo>
                <a:lnTo>
                  <a:pt x="2523858" y="2233086"/>
                </a:lnTo>
                <a:close/>
                <a:moveTo>
                  <a:pt x="230989" y="2015454"/>
                </a:moveTo>
                <a:lnTo>
                  <a:pt x="257542" y="2070513"/>
                </a:lnTo>
                <a:lnTo>
                  <a:pt x="168436" y="2113437"/>
                </a:lnTo>
                <a:cubicBezTo>
                  <a:pt x="203297" y="2137709"/>
                  <a:pt x="257786" y="2157012"/>
                  <a:pt x="298755" y="2155953"/>
                </a:cubicBezTo>
                <a:lnTo>
                  <a:pt x="326936" y="2214352"/>
                </a:lnTo>
                <a:cubicBezTo>
                  <a:pt x="278067" y="2218425"/>
                  <a:pt x="213641" y="2195375"/>
                  <a:pt x="173894" y="2171021"/>
                </a:cubicBezTo>
                <a:lnTo>
                  <a:pt x="101404" y="2336933"/>
                </a:lnTo>
                <a:lnTo>
                  <a:pt x="68336" y="2268353"/>
                </a:lnTo>
                <a:lnTo>
                  <a:pt x="128608" y="2132740"/>
                </a:lnTo>
                <a:lnTo>
                  <a:pt x="26634" y="2181935"/>
                </a:lnTo>
                <a:lnTo>
                  <a:pt x="0" y="2126876"/>
                </a:lnTo>
                <a:lnTo>
                  <a:pt x="230989" y="2015454"/>
                </a:lnTo>
                <a:close/>
                <a:moveTo>
                  <a:pt x="682542" y="2722349"/>
                </a:moveTo>
                <a:cubicBezTo>
                  <a:pt x="701275" y="2735137"/>
                  <a:pt x="720090" y="2735544"/>
                  <a:pt x="731248" y="2719173"/>
                </a:cubicBezTo>
                <a:cubicBezTo>
                  <a:pt x="741185" y="2704675"/>
                  <a:pt x="737357" y="2690095"/>
                  <a:pt x="714959" y="2674783"/>
                </a:cubicBezTo>
                <a:lnTo>
                  <a:pt x="681972" y="2652303"/>
                </a:lnTo>
                <a:lnTo>
                  <a:pt x="649555" y="2699869"/>
                </a:lnTo>
                <a:lnTo>
                  <a:pt x="682542" y="2722349"/>
                </a:lnTo>
                <a:close/>
                <a:moveTo>
                  <a:pt x="635465" y="2819273"/>
                </a:moveTo>
                <a:cubicBezTo>
                  <a:pt x="657863" y="2834504"/>
                  <a:pt x="675293" y="2831735"/>
                  <a:pt x="686207" y="2815771"/>
                </a:cubicBezTo>
                <a:cubicBezTo>
                  <a:pt x="695900" y="2801599"/>
                  <a:pt x="693130" y="2784169"/>
                  <a:pt x="670162" y="2768449"/>
                </a:cubicBezTo>
                <a:lnTo>
                  <a:pt x="624225" y="2737092"/>
                </a:lnTo>
                <a:lnTo>
                  <a:pt x="589527" y="2787916"/>
                </a:lnTo>
                <a:lnTo>
                  <a:pt x="635465" y="2819273"/>
                </a:lnTo>
                <a:close/>
                <a:moveTo>
                  <a:pt x="657456" y="2579732"/>
                </a:moveTo>
                <a:lnTo>
                  <a:pt x="741267" y="2636909"/>
                </a:lnTo>
                <a:cubicBezTo>
                  <a:pt x="802109" y="2678367"/>
                  <a:pt x="808706" y="2713553"/>
                  <a:pt x="786226" y="2746458"/>
                </a:cubicBezTo>
                <a:cubicBezTo>
                  <a:pt x="773032" y="2765843"/>
                  <a:pt x="752425" y="2775291"/>
                  <a:pt x="727420" y="2771544"/>
                </a:cubicBezTo>
                <a:cubicBezTo>
                  <a:pt x="750389" y="2798260"/>
                  <a:pt x="752507" y="2826359"/>
                  <a:pt x="735158" y="2851771"/>
                </a:cubicBezTo>
                <a:cubicBezTo>
                  <a:pt x="711375" y="2886550"/>
                  <a:pt x="671139" y="2899419"/>
                  <a:pt x="609727" y="2857554"/>
                </a:cubicBezTo>
                <a:lnTo>
                  <a:pt x="512884" y="2791499"/>
                </a:lnTo>
                <a:lnTo>
                  <a:pt x="657456" y="2579732"/>
                </a:lnTo>
                <a:close/>
                <a:moveTo>
                  <a:pt x="2886469" y="1944105"/>
                </a:moveTo>
                <a:lnTo>
                  <a:pt x="2857961" y="1893688"/>
                </a:lnTo>
                <a:cubicBezTo>
                  <a:pt x="2886061" y="1877968"/>
                  <a:pt x="2902188" y="1859072"/>
                  <a:pt x="2907564" y="1831786"/>
                </a:cubicBezTo>
                <a:cubicBezTo>
                  <a:pt x="2912369" y="1807352"/>
                  <a:pt x="2905772" y="1788130"/>
                  <a:pt x="2887446" y="1784465"/>
                </a:cubicBezTo>
                <a:cubicBezTo>
                  <a:pt x="2866595" y="1780392"/>
                  <a:pt x="2852749" y="1804420"/>
                  <a:pt x="2842568" y="1829262"/>
                </a:cubicBezTo>
                <a:cubicBezTo>
                  <a:pt x="2825382" y="1874791"/>
                  <a:pt x="2797445" y="1915679"/>
                  <a:pt x="2743933" y="1905091"/>
                </a:cubicBezTo>
                <a:cubicBezTo>
                  <a:pt x="2696122" y="1895642"/>
                  <a:pt x="2674131" y="1852067"/>
                  <a:pt x="2685941" y="1792039"/>
                </a:cubicBezTo>
                <a:cubicBezTo>
                  <a:pt x="2694005" y="1751478"/>
                  <a:pt x="2710294" y="1723704"/>
                  <a:pt x="2745318" y="1701468"/>
                </a:cubicBezTo>
                <a:lnTo>
                  <a:pt x="2772603" y="1750501"/>
                </a:lnTo>
                <a:cubicBezTo>
                  <a:pt x="2752648" y="1762636"/>
                  <a:pt x="2740186" y="1780311"/>
                  <a:pt x="2735544" y="1803687"/>
                </a:cubicBezTo>
                <a:cubicBezTo>
                  <a:pt x="2730738" y="1828121"/>
                  <a:pt x="2736603" y="1843515"/>
                  <a:pt x="2751019" y="1846366"/>
                </a:cubicBezTo>
                <a:cubicBezTo>
                  <a:pt x="2768938" y="1849868"/>
                  <a:pt x="2782295" y="1831542"/>
                  <a:pt x="2792558" y="1804094"/>
                </a:cubicBezTo>
                <a:cubicBezTo>
                  <a:pt x="2811617" y="1754817"/>
                  <a:pt x="2837029" y="1714011"/>
                  <a:pt x="2894125" y="1725333"/>
                </a:cubicBezTo>
                <a:cubicBezTo>
                  <a:pt x="2951302" y="1736654"/>
                  <a:pt x="2968732" y="1788211"/>
                  <a:pt x="2957736" y="1843597"/>
                </a:cubicBezTo>
                <a:cubicBezTo>
                  <a:pt x="2948533" y="1891000"/>
                  <a:pt x="2924342" y="1922439"/>
                  <a:pt x="2886469" y="1944105"/>
                </a:cubicBezTo>
                <a:moveTo>
                  <a:pt x="2714367" y="1367120"/>
                </a:moveTo>
                <a:lnTo>
                  <a:pt x="2701417" y="1307337"/>
                </a:lnTo>
                <a:lnTo>
                  <a:pt x="2798096" y="1286323"/>
                </a:lnTo>
                <a:cubicBezTo>
                  <a:pt x="2769834" y="1254558"/>
                  <a:pt x="2721453" y="1223200"/>
                  <a:pt x="2681299" y="1214648"/>
                </a:cubicBezTo>
                <a:lnTo>
                  <a:pt x="2667534" y="1151281"/>
                </a:lnTo>
                <a:cubicBezTo>
                  <a:pt x="2715996" y="1158774"/>
                  <a:pt x="2773255" y="1196159"/>
                  <a:pt x="2806241" y="1229146"/>
                </a:cubicBezTo>
                <a:lnTo>
                  <a:pt x="2915464" y="1084737"/>
                </a:lnTo>
                <a:lnTo>
                  <a:pt x="2931591" y="1159181"/>
                </a:lnTo>
                <a:lnTo>
                  <a:pt x="2841346" y="1276956"/>
                </a:lnTo>
                <a:lnTo>
                  <a:pt x="2951954" y="1252929"/>
                </a:lnTo>
                <a:lnTo>
                  <a:pt x="2964904" y="1312713"/>
                </a:lnTo>
                <a:lnTo>
                  <a:pt x="2714367" y="1367120"/>
                </a:lnTo>
                <a:close/>
                <a:moveTo>
                  <a:pt x="966717" y="338990"/>
                </a:moveTo>
                <a:lnTo>
                  <a:pt x="791521" y="421661"/>
                </a:lnTo>
                <a:lnTo>
                  <a:pt x="769774" y="375642"/>
                </a:lnTo>
                <a:lnTo>
                  <a:pt x="889667" y="319036"/>
                </a:lnTo>
                <a:lnTo>
                  <a:pt x="868409" y="273994"/>
                </a:lnTo>
                <a:lnTo>
                  <a:pt x="768308" y="321235"/>
                </a:lnTo>
                <a:lnTo>
                  <a:pt x="746642" y="275216"/>
                </a:lnTo>
                <a:lnTo>
                  <a:pt x="846662" y="227976"/>
                </a:lnTo>
                <a:lnTo>
                  <a:pt x="823693" y="179269"/>
                </a:lnTo>
                <a:lnTo>
                  <a:pt x="703800" y="235876"/>
                </a:lnTo>
                <a:lnTo>
                  <a:pt x="682053" y="189776"/>
                </a:lnTo>
                <a:lnTo>
                  <a:pt x="857331" y="107105"/>
                </a:lnTo>
                <a:lnTo>
                  <a:pt x="966717" y="338990"/>
                </a:lnTo>
                <a:close/>
                <a:moveTo>
                  <a:pt x="958084" y="2745481"/>
                </a:moveTo>
                <a:lnTo>
                  <a:pt x="1142891" y="2803635"/>
                </a:lnTo>
                <a:lnTo>
                  <a:pt x="1127660" y="2852179"/>
                </a:lnTo>
                <a:lnTo>
                  <a:pt x="1001170" y="2812350"/>
                </a:lnTo>
                <a:lnTo>
                  <a:pt x="986265" y="2859835"/>
                </a:lnTo>
                <a:lnTo>
                  <a:pt x="1091742" y="2893066"/>
                </a:lnTo>
                <a:lnTo>
                  <a:pt x="1076510" y="2941610"/>
                </a:lnTo>
                <a:lnTo>
                  <a:pt x="970953" y="2908460"/>
                </a:lnTo>
                <a:lnTo>
                  <a:pt x="954826" y="2959773"/>
                </a:lnTo>
                <a:lnTo>
                  <a:pt x="1081316" y="2999601"/>
                </a:lnTo>
                <a:lnTo>
                  <a:pt x="1066004" y="3048226"/>
                </a:lnTo>
                <a:lnTo>
                  <a:pt x="881196" y="2990072"/>
                </a:lnTo>
                <a:lnTo>
                  <a:pt x="958084" y="2745481"/>
                </a:lnTo>
                <a:close/>
                <a:moveTo>
                  <a:pt x="2163772" y="2789545"/>
                </a:moveTo>
                <a:lnTo>
                  <a:pt x="2148541" y="2687489"/>
                </a:lnTo>
                <a:lnTo>
                  <a:pt x="2234307" y="2745562"/>
                </a:lnTo>
                <a:lnTo>
                  <a:pt x="2163772" y="2789545"/>
                </a:lnTo>
                <a:close/>
                <a:moveTo>
                  <a:pt x="2327729" y="2808767"/>
                </a:moveTo>
                <a:lnTo>
                  <a:pt x="2379531" y="2770322"/>
                </a:lnTo>
                <a:lnTo>
                  <a:pt x="2144876" y="2619479"/>
                </a:lnTo>
                <a:lnTo>
                  <a:pt x="2090305" y="2653851"/>
                </a:lnTo>
                <a:lnTo>
                  <a:pt x="2125247" y="2930370"/>
                </a:lnTo>
                <a:lnTo>
                  <a:pt x="2180469" y="2901455"/>
                </a:lnTo>
                <a:lnTo>
                  <a:pt x="2171999" y="2844523"/>
                </a:lnTo>
                <a:lnTo>
                  <a:pt x="2280570" y="2776839"/>
                </a:lnTo>
                <a:lnTo>
                  <a:pt x="2327729" y="2808767"/>
                </a:lnTo>
                <a:close/>
                <a:moveTo>
                  <a:pt x="1432198" y="2344752"/>
                </a:moveTo>
                <a:cubicBezTo>
                  <a:pt x="1337880" y="2344752"/>
                  <a:pt x="1297563" y="2415450"/>
                  <a:pt x="1173028" y="2415450"/>
                </a:cubicBezTo>
                <a:cubicBezTo>
                  <a:pt x="1221001" y="2429622"/>
                  <a:pt x="1324930" y="2452591"/>
                  <a:pt x="1432198" y="2452591"/>
                </a:cubicBezTo>
                <a:cubicBezTo>
                  <a:pt x="1539548" y="2452591"/>
                  <a:pt x="1643395" y="2429622"/>
                  <a:pt x="1691368" y="2415450"/>
                </a:cubicBezTo>
                <a:cubicBezTo>
                  <a:pt x="1566833" y="2415450"/>
                  <a:pt x="1526516" y="2344752"/>
                  <a:pt x="1432198" y="2344752"/>
                </a:cubicBezTo>
                <a:moveTo>
                  <a:pt x="1917878" y="2191872"/>
                </a:moveTo>
                <a:cubicBezTo>
                  <a:pt x="1878782" y="2213538"/>
                  <a:pt x="1839605" y="2227873"/>
                  <a:pt x="1768338" y="2227873"/>
                </a:cubicBezTo>
                <a:cubicBezTo>
                  <a:pt x="1697070" y="2227873"/>
                  <a:pt x="1658300" y="2211420"/>
                  <a:pt x="1619205" y="2189755"/>
                </a:cubicBezTo>
                <a:cubicBezTo>
                  <a:pt x="1575711" y="2165646"/>
                  <a:pt x="1525294" y="2135021"/>
                  <a:pt x="1432117" y="2134288"/>
                </a:cubicBezTo>
                <a:cubicBezTo>
                  <a:pt x="1338939" y="2135102"/>
                  <a:pt x="1288522" y="2165646"/>
                  <a:pt x="1245028" y="2189755"/>
                </a:cubicBezTo>
                <a:cubicBezTo>
                  <a:pt x="1205933" y="2211420"/>
                  <a:pt x="1167163" y="2227873"/>
                  <a:pt x="1095895" y="2227873"/>
                </a:cubicBezTo>
                <a:cubicBezTo>
                  <a:pt x="1024628" y="2227873"/>
                  <a:pt x="985451" y="2213538"/>
                  <a:pt x="946355" y="2191872"/>
                </a:cubicBezTo>
                <a:cubicBezTo>
                  <a:pt x="902373" y="2167438"/>
                  <a:pt x="843485" y="2127446"/>
                  <a:pt x="745013" y="2138442"/>
                </a:cubicBezTo>
                <a:cubicBezTo>
                  <a:pt x="893984" y="2330010"/>
                  <a:pt x="1098502" y="2327077"/>
                  <a:pt x="1098502" y="2327077"/>
                </a:cubicBezTo>
                <a:cubicBezTo>
                  <a:pt x="1188747" y="2327077"/>
                  <a:pt x="1239979" y="2308670"/>
                  <a:pt x="1283961" y="2284235"/>
                </a:cubicBezTo>
                <a:cubicBezTo>
                  <a:pt x="1322486" y="2262814"/>
                  <a:pt x="1362559" y="2236995"/>
                  <a:pt x="1432117" y="2236343"/>
                </a:cubicBezTo>
                <a:cubicBezTo>
                  <a:pt x="1501674" y="2236995"/>
                  <a:pt x="1541665" y="2262733"/>
                  <a:pt x="1580272" y="2284235"/>
                </a:cubicBezTo>
                <a:cubicBezTo>
                  <a:pt x="1624336" y="2308670"/>
                  <a:pt x="1675486" y="2327077"/>
                  <a:pt x="1765731" y="2327077"/>
                </a:cubicBezTo>
                <a:cubicBezTo>
                  <a:pt x="1765731" y="2327077"/>
                  <a:pt x="1970250" y="2330010"/>
                  <a:pt x="2119220" y="2138442"/>
                </a:cubicBezTo>
                <a:cubicBezTo>
                  <a:pt x="2020829" y="2127446"/>
                  <a:pt x="1961942" y="2167356"/>
                  <a:pt x="1917878" y="2191872"/>
                </a:cubicBezTo>
                <a:moveTo>
                  <a:pt x="2114577" y="1920077"/>
                </a:moveTo>
                <a:cubicBezTo>
                  <a:pt x="2016757" y="1920077"/>
                  <a:pt x="1965607" y="1957951"/>
                  <a:pt x="1920403" y="1983037"/>
                </a:cubicBezTo>
                <a:cubicBezTo>
                  <a:pt x="1880330" y="2005273"/>
                  <a:pt x="1845796" y="2026857"/>
                  <a:pt x="1772736" y="2026857"/>
                </a:cubicBezTo>
                <a:cubicBezTo>
                  <a:pt x="1699676" y="2026857"/>
                  <a:pt x="1665060" y="2005273"/>
                  <a:pt x="1624988" y="1983037"/>
                </a:cubicBezTo>
                <a:cubicBezTo>
                  <a:pt x="1580109" y="1958114"/>
                  <a:pt x="1528878" y="1929933"/>
                  <a:pt x="1432198" y="1929525"/>
                </a:cubicBezTo>
                <a:cubicBezTo>
                  <a:pt x="1335437" y="1929851"/>
                  <a:pt x="1284287" y="1958114"/>
                  <a:pt x="1239408" y="1983037"/>
                </a:cubicBezTo>
                <a:cubicBezTo>
                  <a:pt x="1199336" y="2005273"/>
                  <a:pt x="1164801" y="2026857"/>
                  <a:pt x="1091660" y="2026857"/>
                </a:cubicBezTo>
                <a:cubicBezTo>
                  <a:pt x="1018600" y="2026857"/>
                  <a:pt x="983984" y="2005273"/>
                  <a:pt x="943993" y="1983037"/>
                </a:cubicBezTo>
                <a:cubicBezTo>
                  <a:pt x="898870" y="1957951"/>
                  <a:pt x="847639" y="1920077"/>
                  <a:pt x="749819" y="1920077"/>
                </a:cubicBezTo>
                <a:cubicBezTo>
                  <a:pt x="687999" y="1920077"/>
                  <a:pt x="614125" y="1939543"/>
                  <a:pt x="614125" y="1939543"/>
                </a:cubicBezTo>
                <a:lnTo>
                  <a:pt x="667148" y="2031825"/>
                </a:lnTo>
                <a:cubicBezTo>
                  <a:pt x="667148" y="2031825"/>
                  <a:pt x="711538" y="2023843"/>
                  <a:pt x="749737" y="2023843"/>
                </a:cubicBezTo>
                <a:cubicBezTo>
                  <a:pt x="822797" y="2023843"/>
                  <a:pt x="862218" y="2045346"/>
                  <a:pt x="902291" y="2067581"/>
                </a:cubicBezTo>
                <a:cubicBezTo>
                  <a:pt x="947414" y="2092667"/>
                  <a:pt x="985043" y="2127283"/>
                  <a:pt x="1082945" y="2127283"/>
                </a:cubicBezTo>
                <a:cubicBezTo>
                  <a:pt x="1180847" y="2127283"/>
                  <a:pt x="1234196" y="2095600"/>
                  <a:pt x="1279237" y="2070513"/>
                </a:cubicBezTo>
                <a:cubicBezTo>
                  <a:pt x="1319065" y="2048441"/>
                  <a:pt x="1360034" y="2029300"/>
                  <a:pt x="1432198" y="2029056"/>
                </a:cubicBezTo>
                <a:cubicBezTo>
                  <a:pt x="1504280" y="2029300"/>
                  <a:pt x="1545330" y="2048359"/>
                  <a:pt x="1585159" y="2070513"/>
                </a:cubicBezTo>
                <a:cubicBezTo>
                  <a:pt x="1630282" y="2095600"/>
                  <a:pt x="1683631" y="2127283"/>
                  <a:pt x="1781451" y="2127283"/>
                </a:cubicBezTo>
                <a:cubicBezTo>
                  <a:pt x="1879353" y="2127283"/>
                  <a:pt x="1916982" y="2092749"/>
                  <a:pt x="1962105" y="2067581"/>
                </a:cubicBezTo>
                <a:cubicBezTo>
                  <a:pt x="2002177" y="2045346"/>
                  <a:pt x="2041517" y="2023843"/>
                  <a:pt x="2114658" y="2023843"/>
                </a:cubicBezTo>
                <a:cubicBezTo>
                  <a:pt x="2152858" y="2023843"/>
                  <a:pt x="2197248" y="2031825"/>
                  <a:pt x="2197248" y="2031825"/>
                </a:cubicBezTo>
                <a:lnTo>
                  <a:pt x="2250271" y="1939543"/>
                </a:lnTo>
                <a:cubicBezTo>
                  <a:pt x="2250271" y="1939625"/>
                  <a:pt x="2176397" y="1920077"/>
                  <a:pt x="2114577" y="1920077"/>
                </a:cubicBezTo>
                <a:moveTo>
                  <a:pt x="1038800" y="776941"/>
                </a:moveTo>
                <a:lnTo>
                  <a:pt x="961016" y="759349"/>
                </a:lnTo>
                <a:lnTo>
                  <a:pt x="1015179" y="817910"/>
                </a:lnTo>
                <a:lnTo>
                  <a:pt x="961016" y="876472"/>
                </a:lnTo>
                <a:lnTo>
                  <a:pt x="1038800" y="858879"/>
                </a:lnTo>
                <a:lnTo>
                  <a:pt x="1062420" y="935034"/>
                </a:lnTo>
                <a:lnTo>
                  <a:pt x="1086040" y="858879"/>
                </a:lnTo>
                <a:lnTo>
                  <a:pt x="1163824" y="876472"/>
                </a:lnTo>
                <a:lnTo>
                  <a:pt x="1109660" y="817910"/>
                </a:lnTo>
                <a:lnTo>
                  <a:pt x="1163824" y="759349"/>
                </a:lnTo>
                <a:lnTo>
                  <a:pt x="1086040" y="776941"/>
                </a:lnTo>
                <a:lnTo>
                  <a:pt x="1062420" y="700787"/>
                </a:lnTo>
                <a:lnTo>
                  <a:pt x="1038800" y="776941"/>
                </a:lnTo>
                <a:close/>
                <a:moveTo>
                  <a:pt x="2027427" y="1425438"/>
                </a:moveTo>
                <a:lnTo>
                  <a:pt x="2052106" y="1425438"/>
                </a:lnTo>
                <a:lnTo>
                  <a:pt x="2052106" y="1389030"/>
                </a:lnTo>
                <a:cubicBezTo>
                  <a:pt x="2052106" y="1389030"/>
                  <a:pt x="2020422" y="1382514"/>
                  <a:pt x="2020422" y="1349446"/>
                </a:cubicBezTo>
                <a:lnTo>
                  <a:pt x="2020178" y="1349446"/>
                </a:lnTo>
                <a:lnTo>
                  <a:pt x="2018467" y="1317681"/>
                </a:lnTo>
                <a:lnTo>
                  <a:pt x="2049011" y="1292920"/>
                </a:lnTo>
                <a:lnTo>
                  <a:pt x="2055119" y="1227517"/>
                </a:lnTo>
                <a:lnTo>
                  <a:pt x="2010485" y="1227517"/>
                </a:lnTo>
                <a:lnTo>
                  <a:pt x="2004702" y="1273861"/>
                </a:lnTo>
                <a:lnTo>
                  <a:pt x="1961535" y="1273861"/>
                </a:lnTo>
                <a:lnTo>
                  <a:pt x="1955182" y="1227517"/>
                </a:lnTo>
                <a:lnTo>
                  <a:pt x="1930584" y="1227517"/>
                </a:lnTo>
                <a:lnTo>
                  <a:pt x="1905905" y="1227517"/>
                </a:lnTo>
                <a:lnTo>
                  <a:pt x="1899552" y="1273861"/>
                </a:lnTo>
                <a:lnTo>
                  <a:pt x="1856384" y="1273861"/>
                </a:lnTo>
                <a:lnTo>
                  <a:pt x="1850601" y="1227517"/>
                </a:lnTo>
                <a:lnTo>
                  <a:pt x="1805967" y="1227517"/>
                </a:lnTo>
                <a:lnTo>
                  <a:pt x="1812076" y="1292920"/>
                </a:lnTo>
                <a:lnTo>
                  <a:pt x="1842619" y="1317681"/>
                </a:lnTo>
                <a:lnTo>
                  <a:pt x="1840827" y="1349446"/>
                </a:lnTo>
                <a:lnTo>
                  <a:pt x="1840664" y="1349446"/>
                </a:lnTo>
                <a:cubicBezTo>
                  <a:pt x="1840664" y="1382514"/>
                  <a:pt x="1808899" y="1389030"/>
                  <a:pt x="1808899" y="1389030"/>
                </a:cubicBezTo>
                <a:lnTo>
                  <a:pt x="1808899" y="1425438"/>
                </a:lnTo>
                <a:lnTo>
                  <a:pt x="1833578" y="1425438"/>
                </a:lnTo>
                <a:cubicBezTo>
                  <a:pt x="1832519" y="1548263"/>
                  <a:pt x="1771514" y="1725821"/>
                  <a:pt x="1771514" y="1859153"/>
                </a:cubicBezTo>
                <a:lnTo>
                  <a:pt x="1930584" y="1859153"/>
                </a:lnTo>
                <a:lnTo>
                  <a:pt x="2089654" y="1859153"/>
                </a:lnTo>
                <a:cubicBezTo>
                  <a:pt x="2089491" y="1725740"/>
                  <a:pt x="2028486" y="1548263"/>
                  <a:pt x="2027427" y="1425438"/>
                </a:cubicBezTo>
                <a:moveTo>
                  <a:pt x="2029626" y="1184838"/>
                </a:moveTo>
                <a:lnTo>
                  <a:pt x="2029626" y="1163498"/>
                </a:lnTo>
                <a:cubicBezTo>
                  <a:pt x="2029626" y="1102248"/>
                  <a:pt x="1984584" y="1063967"/>
                  <a:pt x="1930421" y="1063967"/>
                </a:cubicBezTo>
                <a:cubicBezTo>
                  <a:pt x="1876257" y="1063967"/>
                  <a:pt x="1831216" y="1102248"/>
                  <a:pt x="1831216" y="1163498"/>
                </a:cubicBezTo>
                <a:lnTo>
                  <a:pt x="1831216" y="1184838"/>
                </a:lnTo>
                <a:lnTo>
                  <a:pt x="2029626" y="1184838"/>
                </a:lnTo>
                <a:close/>
                <a:moveTo>
                  <a:pt x="1030899" y="1425438"/>
                </a:moveTo>
                <a:lnTo>
                  <a:pt x="1055578" y="1425438"/>
                </a:lnTo>
                <a:lnTo>
                  <a:pt x="1055578" y="1389030"/>
                </a:lnTo>
                <a:cubicBezTo>
                  <a:pt x="1055578" y="1389030"/>
                  <a:pt x="1023813" y="1382514"/>
                  <a:pt x="1023813" y="1349446"/>
                </a:cubicBezTo>
                <a:lnTo>
                  <a:pt x="1023650" y="1349446"/>
                </a:lnTo>
                <a:lnTo>
                  <a:pt x="1021858" y="1317681"/>
                </a:lnTo>
                <a:lnTo>
                  <a:pt x="1052402" y="1292920"/>
                </a:lnTo>
                <a:lnTo>
                  <a:pt x="1058510" y="1227517"/>
                </a:lnTo>
                <a:lnTo>
                  <a:pt x="1013876" y="1227517"/>
                </a:lnTo>
                <a:lnTo>
                  <a:pt x="1008093" y="1273861"/>
                </a:lnTo>
                <a:lnTo>
                  <a:pt x="964925" y="1273861"/>
                </a:lnTo>
                <a:lnTo>
                  <a:pt x="958572" y="1227517"/>
                </a:lnTo>
                <a:lnTo>
                  <a:pt x="933893" y="1227517"/>
                </a:lnTo>
                <a:lnTo>
                  <a:pt x="909296" y="1227517"/>
                </a:lnTo>
                <a:lnTo>
                  <a:pt x="902943" y="1273861"/>
                </a:lnTo>
                <a:lnTo>
                  <a:pt x="859775" y="1273861"/>
                </a:lnTo>
                <a:lnTo>
                  <a:pt x="853992" y="1227517"/>
                </a:lnTo>
                <a:lnTo>
                  <a:pt x="809358" y="1227517"/>
                </a:lnTo>
                <a:lnTo>
                  <a:pt x="815385" y="1292920"/>
                </a:lnTo>
                <a:lnTo>
                  <a:pt x="845929" y="1317681"/>
                </a:lnTo>
                <a:lnTo>
                  <a:pt x="844137" y="1349446"/>
                </a:lnTo>
                <a:lnTo>
                  <a:pt x="843974" y="1349446"/>
                </a:lnTo>
                <a:cubicBezTo>
                  <a:pt x="843974" y="1382514"/>
                  <a:pt x="812209" y="1389030"/>
                  <a:pt x="812209" y="1389030"/>
                </a:cubicBezTo>
                <a:lnTo>
                  <a:pt x="812209" y="1425438"/>
                </a:lnTo>
                <a:lnTo>
                  <a:pt x="836888" y="1425438"/>
                </a:lnTo>
                <a:cubicBezTo>
                  <a:pt x="835829" y="1548263"/>
                  <a:pt x="774824" y="1725821"/>
                  <a:pt x="774824" y="1859153"/>
                </a:cubicBezTo>
                <a:lnTo>
                  <a:pt x="933812" y="1859153"/>
                </a:lnTo>
                <a:lnTo>
                  <a:pt x="1092882" y="1859153"/>
                </a:lnTo>
                <a:cubicBezTo>
                  <a:pt x="1092963" y="1725740"/>
                  <a:pt x="1031958" y="1548263"/>
                  <a:pt x="1030899" y="1425438"/>
                </a:cubicBezTo>
                <a:moveTo>
                  <a:pt x="1482289" y="622107"/>
                </a:moveTo>
                <a:cubicBezTo>
                  <a:pt x="1482289" y="594414"/>
                  <a:pt x="1459891" y="572016"/>
                  <a:pt x="1432198" y="572016"/>
                </a:cubicBezTo>
                <a:cubicBezTo>
                  <a:pt x="1404505" y="572016"/>
                  <a:pt x="1382107" y="594414"/>
                  <a:pt x="1382107" y="622107"/>
                </a:cubicBezTo>
                <a:cubicBezTo>
                  <a:pt x="1382107" y="649800"/>
                  <a:pt x="1404505" y="672198"/>
                  <a:pt x="1432198" y="672198"/>
                </a:cubicBezTo>
                <a:cubicBezTo>
                  <a:pt x="1459809" y="672198"/>
                  <a:pt x="1482289" y="649718"/>
                  <a:pt x="1482289" y="622107"/>
                </a:cubicBezTo>
                <a:moveTo>
                  <a:pt x="1636879" y="1314016"/>
                </a:moveTo>
                <a:lnTo>
                  <a:pt x="1227517" y="1314016"/>
                </a:lnTo>
                <a:lnTo>
                  <a:pt x="1227517" y="1375836"/>
                </a:lnTo>
                <a:cubicBezTo>
                  <a:pt x="1227517" y="1375836"/>
                  <a:pt x="1253010" y="1387157"/>
                  <a:pt x="1253010" y="1415501"/>
                </a:cubicBezTo>
                <a:cubicBezTo>
                  <a:pt x="1253010" y="1472189"/>
                  <a:pt x="1208865" y="1696907"/>
                  <a:pt x="1217336" y="1859072"/>
                </a:cubicBezTo>
                <a:lnTo>
                  <a:pt x="1359871" y="1859072"/>
                </a:lnTo>
                <a:lnTo>
                  <a:pt x="1370623" y="1705133"/>
                </a:lnTo>
                <a:cubicBezTo>
                  <a:pt x="1375347" y="1666282"/>
                  <a:pt x="1400351" y="1643558"/>
                  <a:pt x="1432117" y="1643558"/>
                </a:cubicBezTo>
                <a:cubicBezTo>
                  <a:pt x="1463963" y="1643558"/>
                  <a:pt x="1488886" y="1666201"/>
                  <a:pt x="1493610" y="1705133"/>
                </a:cubicBezTo>
                <a:lnTo>
                  <a:pt x="1504362" y="1859072"/>
                </a:lnTo>
                <a:lnTo>
                  <a:pt x="1646897" y="1859072"/>
                </a:lnTo>
                <a:cubicBezTo>
                  <a:pt x="1655368" y="1696907"/>
                  <a:pt x="1611223" y="1472271"/>
                  <a:pt x="1611223" y="1415501"/>
                </a:cubicBezTo>
                <a:cubicBezTo>
                  <a:pt x="1611223" y="1387157"/>
                  <a:pt x="1636716" y="1375836"/>
                  <a:pt x="1636716" y="1375836"/>
                </a:cubicBezTo>
                <a:lnTo>
                  <a:pt x="1636879" y="1314016"/>
                </a:lnTo>
                <a:moveTo>
                  <a:pt x="1033180" y="1184838"/>
                </a:moveTo>
                <a:lnTo>
                  <a:pt x="1033180" y="1163498"/>
                </a:lnTo>
                <a:cubicBezTo>
                  <a:pt x="1033180" y="1102248"/>
                  <a:pt x="988138" y="1063967"/>
                  <a:pt x="933975" y="1063967"/>
                </a:cubicBezTo>
                <a:cubicBezTo>
                  <a:pt x="879811" y="1063967"/>
                  <a:pt x="834770" y="1102248"/>
                  <a:pt x="834770" y="1163498"/>
                </a:cubicBezTo>
                <a:lnTo>
                  <a:pt x="834770" y="1184838"/>
                </a:lnTo>
                <a:lnTo>
                  <a:pt x="1033180" y="1184838"/>
                </a:lnTo>
                <a:close/>
                <a:moveTo>
                  <a:pt x="1588254" y="1265146"/>
                </a:moveTo>
                <a:cubicBezTo>
                  <a:pt x="1588254" y="1265146"/>
                  <a:pt x="1578236" y="1188340"/>
                  <a:pt x="1578236" y="1162846"/>
                </a:cubicBezTo>
                <a:cubicBezTo>
                  <a:pt x="1578236" y="1126032"/>
                  <a:pt x="1613585" y="1111860"/>
                  <a:pt x="1613585" y="1111860"/>
                </a:cubicBezTo>
                <a:lnTo>
                  <a:pt x="1617983" y="1029840"/>
                </a:lnTo>
                <a:lnTo>
                  <a:pt x="1550950" y="1029840"/>
                </a:lnTo>
                <a:lnTo>
                  <a:pt x="1544027" y="1081316"/>
                </a:lnTo>
                <a:lnTo>
                  <a:pt x="1484814" y="1081316"/>
                </a:lnTo>
                <a:lnTo>
                  <a:pt x="1477972" y="1029840"/>
                </a:lnTo>
                <a:lnTo>
                  <a:pt x="1386505" y="1029840"/>
                </a:lnTo>
                <a:lnTo>
                  <a:pt x="1379663" y="1081316"/>
                </a:lnTo>
                <a:lnTo>
                  <a:pt x="1320450" y="1081316"/>
                </a:lnTo>
                <a:lnTo>
                  <a:pt x="1313608" y="1029840"/>
                </a:lnTo>
                <a:lnTo>
                  <a:pt x="1246494" y="1029840"/>
                </a:lnTo>
                <a:lnTo>
                  <a:pt x="1250893" y="1111860"/>
                </a:lnTo>
                <a:cubicBezTo>
                  <a:pt x="1250893" y="1111860"/>
                  <a:pt x="1286241" y="1126032"/>
                  <a:pt x="1286241" y="1162846"/>
                </a:cubicBezTo>
                <a:cubicBezTo>
                  <a:pt x="1286241" y="1188340"/>
                  <a:pt x="1276223" y="1265146"/>
                  <a:pt x="1276223" y="1265146"/>
                </a:cubicBezTo>
                <a:lnTo>
                  <a:pt x="1588254" y="1265146"/>
                </a:lnTo>
                <a:close/>
                <a:moveTo>
                  <a:pt x="1795705" y="720009"/>
                </a:moveTo>
                <a:cubicBezTo>
                  <a:pt x="1768500" y="718543"/>
                  <a:pt x="1743577" y="728153"/>
                  <a:pt x="1724925" y="744688"/>
                </a:cubicBezTo>
                <a:cubicBezTo>
                  <a:pt x="1723622" y="745828"/>
                  <a:pt x="1724762" y="747945"/>
                  <a:pt x="1726473" y="747376"/>
                </a:cubicBezTo>
                <a:cubicBezTo>
                  <a:pt x="1738120" y="744036"/>
                  <a:pt x="1750908" y="743466"/>
                  <a:pt x="1764184" y="746642"/>
                </a:cubicBezTo>
                <a:cubicBezTo>
                  <a:pt x="1792284" y="753403"/>
                  <a:pt x="1814275" y="776941"/>
                  <a:pt x="1818917" y="805448"/>
                </a:cubicBezTo>
                <a:cubicBezTo>
                  <a:pt x="1826411" y="851386"/>
                  <a:pt x="1791143" y="891133"/>
                  <a:pt x="1746591" y="891133"/>
                </a:cubicBezTo>
                <a:cubicBezTo>
                  <a:pt x="1739586" y="891133"/>
                  <a:pt x="1732826" y="890155"/>
                  <a:pt x="1726392" y="888282"/>
                </a:cubicBezTo>
                <a:cubicBezTo>
                  <a:pt x="1724762" y="887793"/>
                  <a:pt x="1723704" y="889911"/>
                  <a:pt x="1724925" y="891051"/>
                </a:cubicBezTo>
                <a:cubicBezTo>
                  <a:pt x="1742274" y="906527"/>
                  <a:pt x="1765080" y="915893"/>
                  <a:pt x="1790085" y="915893"/>
                </a:cubicBezTo>
                <a:cubicBezTo>
                  <a:pt x="1845796" y="915893"/>
                  <a:pt x="1890593" y="869467"/>
                  <a:pt x="1887986" y="813186"/>
                </a:cubicBezTo>
                <a:cubicBezTo>
                  <a:pt x="1885787" y="763665"/>
                  <a:pt x="1845225" y="722778"/>
                  <a:pt x="1795705" y="720009"/>
                </a:cubicBezTo>
                <a:moveTo>
                  <a:pt x="1583041" y="967450"/>
                </a:moveTo>
                <a:lnTo>
                  <a:pt x="1583041" y="981948"/>
                </a:lnTo>
                <a:lnTo>
                  <a:pt x="1281273" y="981948"/>
                </a:lnTo>
                <a:lnTo>
                  <a:pt x="1281273" y="967450"/>
                </a:lnTo>
                <a:cubicBezTo>
                  <a:pt x="1281273" y="932509"/>
                  <a:pt x="1432198" y="702416"/>
                  <a:pt x="1432198" y="702416"/>
                </a:cubicBezTo>
                <a:cubicBezTo>
                  <a:pt x="1432198" y="702416"/>
                  <a:pt x="1583041" y="932509"/>
                  <a:pt x="1583041" y="967450"/>
                </a:cubicBezTo>
                <a:close/>
              </a:path>
            </a:pathLst>
          </a:custGeom>
          <a:solidFill>
            <a:srgbClr val="0D142D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da-DK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4B70EE-0C00-41A0-80F0-917877BF5A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0842" y="1021080"/>
            <a:ext cx="10752001" cy="3634676"/>
          </a:xfrm>
        </p:spPr>
        <p:txBody>
          <a:bodyPr anchor="b" anchorCtr="0">
            <a:normAutofit/>
          </a:bodyPr>
          <a:lstStyle>
            <a:lvl1pPr algn="l">
              <a:defRPr sz="13000">
                <a:solidFill>
                  <a:srgbClr val="000C2E"/>
                </a:solidFill>
              </a:defRPr>
            </a:lvl1pPr>
          </a:lstStyle>
          <a:p>
            <a:r>
              <a:rPr lang="da-DK" dirty="0"/>
              <a:t>Indsæt titel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90F374D4-48CD-43E3-AA3B-8D32C614D9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3999" y="5327667"/>
            <a:ext cx="4097591" cy="81033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500" b="1">
                <a:solidFill>
                  <a:schemeClr val="accent2"/>
                </a:solidFill>
                <a:latin typeface="KBH" panose="00000500000000000000" pitchFamily="2" charset="0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2pPr>
            <a:lvl3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3pPr>
            <a:lvl4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4pPr>
            <a:lvl5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5pPr>
            <a:lvl6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6pPr>
            <a:lvl7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7pPr>
            <a:lvl8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8pPr>
            <a:lvl9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9pPr>
          </a:lstStyle>
          <a:p>
            <a:r>
              <a:rPr lang="da-DK" dirty="0"/>
              <a:t>Undertitel eller oplægsholder (hvis ingen undertitel)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9E3E11BE-989A-4C63-8421-725A43313A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4878" y="310326"/>
            <a:ext cx="3419553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dato </a:t>
            </a:r>
            <a:r>
              <a:rPr lang="da-DK" dirty="0" err="1"/>
              <a:t>dd</a:t>
            </a:r>
            <a:r>
              <a:rPr lang="da-DK" dirty="0"/>
              <a:t>. </a:t>
            </a:r>
            <a:r>
              <a:rPr lang="da-DK" dirty="0" err="1"/>
              <a:t>mmmm</a:t>
            </a:r>
            <a:r>
              <a:rPr lang="da-DK" dirty="0"/>
              <a:t> </a:t>
            </a:r>
            <a:r>
              <a:rPr lang="da-DK" dirty="0" err="1"/>
              <a:t>åååå</a:t>
            </a:r>
            <a:endParaRPr lang="da-DK" dirty="0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C5DC236B-2E87-4C2A-AAE6-A79FFE84271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23998" y="310326"/>
            <a:ext cx="4097592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oplægsholder / enhed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7D9E04BB-4195-42F1-BBEA-46C84B7F6FE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23998" y="531101"/>
            <a:ext cx="4097592" cy="18000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forvaltningsnavn</a:t>
            </a:r>
          </a:p>
        </p:txBody>
      </p:sp>
      <p:sp>
        <p:nvSpPr>
          <p:cNvPr id="12" name="Date_GeneralDate">
            <a:extLst>
              <a:ext uri="{FF2B5EF4-FFF2-40B4-BE49-F238E27FC236}">
                <a16:creationId xmlns:a16="http://schemas.microsoft.com/office/drawing/2014/main" id="{125CBAF4-E939-4FC7-BFFB-CD49521AF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 dirty="0"/>
          </a:p>
        </p:txBody>
      </p:sp>
      <p:sp>
        <p:nvSpPr>
          <p:cNvPr id="13" name="FLD_PresentationTitle">
            <a:extLst>
              <a:ext uri="{FF2B5EF4-FFF2-40B4-BE49-F238E27FC236}">
                <a16:creationId xmlns:a16="http://schemas.microsoft.com/office/drawing/2014/main" id="{E57BF5BC-36D1-44B8-A75B-23FB8A873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DE8D2D8-C7CF-4116-9800-4642E66B9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951288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lys/mø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991F9A-7F11-4119-AA5A-7CE875573D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5" name="Graphic 7">
            <a:extLst>
              <a:ext uri="{FF2B5EF4-FFF2-40B4-BE49-F238E27FC236}">
                <a16:creationId xmlns:a16="http://schemas.microsoft.com/office/drawing/2014/main" id="{A2506A83-7F56-4B42-B699-2119B672DFA1}"/>
              </a:ext>
            </a:extLst>
          </p:cNvPr>
          <p:cNvSpPr/>
          <p:nvPr/>
        </p:nvSpPr>
        <p:spPr>
          <a:xfrm>
            <a:off x="10442659" y="5068883"/>
            <a:ext cx="1026802" cy="1069115"/>
          </a:xfrm>
          <a:custGeom>
            <a:avLst/>
            <a:gdLst>
              <a:gd name="connsiteX0" fmla="*/ 1894258 w 2964740"/>
              <a:gd name="connsiteY0" fmla="*/ 2907646 h 3086914"/>
              <a:gd name="connsiteX1" fmla="*/ 1781451 w 2964740"/>
              <a:gd name="connsiteY1" fmla="*/ 2940795 h 3086914"/>
              <a:gd name="connsiteX2" fmla="*/ 1810447 w 2964740"/>
              <a:gd name="connsiteY2" fmla="*/ 3043421 h 3086914"/>
              <a:gd name="connsiteX3" fmla="*/ 1750745 w 2964740"/>
              <a:gd name="connsiteY3" fmla="*/ 3061014 h 3086914"/>
              <a:gd name="connsiteX4" fmla="*/ 1682328 w 2964740"/>
              <a:gd name="connsiteY4" fmla="*/ 2813898 h 3086914"/>
              <a:gd name="connsiteX5" fmla="*/ 1740727 w 2964740"/>
              <a:gd name="connsiteY5" fmla="*/ 2796712 h 3086914"/>
              <a:gd name="connsiteX6" fmla="*/ 1767767 w 2964740"/>
              <a:gd name="connsiteY6" fmla="*/ 2892170 h 3086914"/>
              <a:gd name="connsiteX7" fmla="*/ 1879515 w 2964740"/>
              <a:gd name="connsiteY7" fmla="*/ 2859347 h 3086914"/>
              <a:gd name="connsiteX8" fmla="*/ 1850357 w 2964740"/>
              <a:gd name="connsiteY8" fmla="*/ 2764458 h 3086914"/>
              <a:gd name="connsiteX9" fmla="*/ 1908430 w 2964740"/>
              <a:gd name="connsiteY9" fmla="*/ 2747354 h 3086914"/>
              <a:gd name="connsiteX10" fmla="*/ 1984992 w 2964740"/>
              <a:gd name="connsiteY10" fmla="*/ 2992108 h 3086914"/>
              <a:gd name="connsiteX11" fmla="*/ 1925616 w 2964740"/>
              <a:gd name="connsiteY11" fmla="*/ 3009619 h 3086914"/>
              <a:gd name="connsiteX12" fmla="*/ 1894258 w 2964740"/>
              <a:gd name="connsiteY12" fmla="*/ 2907646 h 3086914"/>
              <a:gd name="connsiteX13" fmla="*/ 2725688 w 2964740"/>
              <a:gd name="connsiteY13" fmla="*/ 960446 h 3086914"/>
              <a:gd name="connsiteX14" fmla="*/ 2614266 w 2964740"/>
              <a:gd name="connsiteY14" fmla="*/ 926237 h 3086914"/>
              <a:gd name="connsiteX15" fmla="*/ 2649452 w 2964740"/>
              <a:gd name="connsiteY15" fmla="*/ 814815 h 3086914"/>
              <a:gd name="connsiteX16" fmla="*/ 2761037 w 2964740"/>
              <a:gd name="connsiteY16" fmla="*/ 849431 h 3086914"/>
              <a:gd name="connsiteX17" fmla="*/ 2725688 w 2964740"/>
              <a:gd name="connsiteY17" fmla="*/ 960446 h 3086914"/>
              <a:gd name="connsiteX18" fmla="*/ 2810558 w 2964740"/>
              <a:gd name="connsiteY18" fmla="*/ 823449 h 3086914"/>
              <a:gd name="connsiteX19" fmla="*/ 2621678 w 2964740"/>
              <a:gd name="connsiteY19" fmla="*/ 761873 h 3086914"/>
              <a:gd name="connsiteX20" fmla="*/ 2564664 w 2964740"/>
              <a:gd name="connsiteY20" fmla="*/ 952220 h 3086914"/>
              <a:gd name="connsiteX21" fmla="*/ 2753544 w 2964740"/>
              <a:gd name="connsiteY21" fmla="*/ 1013795 h 3086914"/>
              <a:gd name="connsiteX22" fmla="*/ 2810558 w 2964740"/>
              <a:gd name="connsiteY22" fmla="*/ 823449 h 3086914"/>
              <a:gd name="connsiteX23" fmla="*/ 1727043 w 2964740"/>
              <a:gd name="connsiteY23" fmla="*/ 133332 h 3086914"/>
              <a:gd name="connsiteX24" fmla="*/ 1707169 w 2964740"/>
              <a:gd name="connsiteY24" fmla="*/ 280592 h 3086914"/>
              <a:gd name="connsiteX25" fmla="*/ 1646816 w 2964740"/>
              <a:gd name="connsiteY25" fmla="*/ 272365 h 3086914"/>
              <a:gd name="connsiteX26" fmla="*/ 1663594 w 2964740"/>
              <a:gd name="connsiteY26" fmla="*/ 138300 h 3086914"/>
              <a:gd name="connsiteX27" fmla="*/ 1617006 w 2964740"/>
              <a:gd name="connsiteY27" fmla="*/ 58969 h 3086914"/>
              <a:gd name="connsiteX28" fmla="*/ 1551602 w 2964740"/>
              <a:gd name="connsiteY28" fmla="*/ 124210 h 3086914"/>
              <a:gd name="connsiteX29" fmla="*/ 1534824 w 2964740"/>
              <a:gd name="connsiteY29" fmla="*/ 258274 h 3086914"/>
              <a:gd name="connsiteX30" fmla="*/ 1474389 w 2964740"/>
              <a:gd name="connsiteY30" fmla="*/ 251433 h 3086914"/>
              <a:gd name="connsiteX31" fmla="*/ 1491249 w 2964740"/>
              <a:gd name="connsiteY31" fmla="*/ 104906 h 3086914"/>
              <a:gd name="connsiteX32" fmla="*/ 1623929 w 2964740"/>
              <a:gd name="connsiteY32" fmla="*/ 3014 h 3086914"/>
              <a:gd name="connsiteX33" fmla="*/ 1727043 w 2964740"/>
              <a:gd name="connsiteY33" fmla="*/ 133332 h 3086914"/>
              <a:gd name="connsiteX34" fmla="*/ 1289662 w 2964740"/>
              <a:gd name="connsiteY34" fmla="*/ 2830106 h 3086914"/>
              <a:gd name="connsiteX35" fmla="*/ 1344477 w 2964740"/>
              <a:gd name="connsiteY35" fmla="*/ 2831165 h 3086914"/>
              <a:gd name="connsiteX36" fmla="*/ 1474226 w 2964740"/>
              <a:gd name="connsiteY36" fmla="*/ 2988687 h 3086914"/>
              <a:gd name="connsiteX37" fmla="*/ 1473574 w 2964740"/>
              <a:gd name="connsiteY37" fmla="*/ 2833038 h 3086914"/>
              <a:gd name="connsiteX38" fmla="*/ 1533357 w 2964740"/>
              <a:gd name="connsiteY38" fmla="*/ 2834016 h 3086914"/>
              <a:gd name="connsiteX39" fmla="*/ 1533439 w 2964740"/>
              <a:gd name="connsiteY39" fmla="*/ 3090336 h 3086914"/>
              <a:gd name="connsiteX40" fmla="*/ 1473981 w 2964740"/>
              <a:gd name="connsiteY40" fmla="*/ 3089440 h 3086914"/>
              <a:gd name="connsiteX41" fmla="*/ 1473900 w 2964740"/>
              <a:gd name="connsiteY41" fmla="*/ 3083250 h 3086914"/>
              <a:gd name="connsiteX42" fmla="*/ 1459239 w 2964740"/>
              <a:gd name="connsiteY42" fmla="*/ 3051647 h 3086914"/>
              <a:gd name="connsiteX43" fmla="*/ 1345699 w 2964740"/>
              <a:gd name="connsiteY43" fmla="*/ 2912858 h 3086914"/>
              <a:gd name="connsiteX44" fmla="*/ 1341708 w 2964740"/>
              <a:gd name="connsiteY44" fmla="*/ 3087485 h 3086914"/>
              <a:gd name="connsiteX45" fmla="*/ 1281273 w 2964740"/>
              <a:gd name="connsiteY45" fmla="*/ 3086507 h 3086914"/>
              <a:gd name="connsiteX46" fmla="*/ 1289662 w 2964740"/>
              <a:gd name="connsiteY46" fmla="*/ 2830106 h 3086914"/>
              <a:gd name="connsiteX47" fmla="*/ 1926593 w 2964740"/>
              <a:gd name="connsiteY47" fmla="*/ 75177 h 3086914"/>
              <a:gd name="connsiteX48" fmla="*/ 1983281 w 2964740"/>
              <a:gd name="connsiteY48" fmla="*/ 95458 h 3086914"/>
              <a:gd name="connsiteX49" fmla="*/ 1936693 w 2964740"/>
              <a:gd name="connsiteY49" fmla="*/ 258274 h 3086914"/>
              <a:gd name="connsiteX50" fmla="*/ 2065626 w 2964740"/>
              <a:gd name="connsiteY50" fmla="*/ 137975 h 3086914"/>
              <a:gd name="connsiteX51" fmla="*/ 2099916 w 2964740"/>
              <a:gd name="connsiteY51" fmla="*/ 153857 h 3086914"/>
              <a:gd name="connsiteX52" fmla="*/ 2091690 w 2964740"/>
              <a:gd name="connsiteY52" fmla="*/ 329950 h 3086914"/>
              <a:gd name="connsiteX53" fmla="*/ 2184949 w 2964740"/>
              <a:gd name="connsiteY53" fmla="*/ 189369 h 3086914"/>
              <a:gd name="connsiteX54" fmla="*/ 2237565 w 2964740"/>
              <a:gd name="connsiteY54" fmla="*/ 219994 h 3086914"/>
              <a:gd name="connsiteX55" fmla="*/ 2089979 w 2964740"/>
              <a:gd name="connsiteY55" fmla="*/ 428829 h 3086914"/>
              <a:gd name="connsiteX56" fmla="*/ 2035816 w 2964740"/>
              <a:gd name="connsiteY56" fmla="*/ 403742 h 3086914"/>
              <a:gd name="connsiteX57" fmla="*/ 2043065 w 2964740"/>
              <a:gd name="connsiteY57" fmla="*/ 232700 h 3086914"/>
              <a:gd name="connsiteX58" fmla="*/ 1915760 w 2964740"/>
              <a:gd name="connsiteY58" fmla="*/ 348194 h 3086914"/>
              <a:gd name="connsiteX59" fmla="*/ 1860538 w 2964740"/>
              <a:gd name="connsiteY59" fmla="*/ 322701 h 3086914"/>
              <a:gd name="connsiteX60" fmla="*/ 1926593 w 2964740"/>
              <a:gd name="connsiteY60" fmla="*/ 75177 h 3086914"/>
              <a:gd name="connsiteX61" fmla="*/ 2387594 w 2964740"/>
              <a:gd name="connsiteY61" fmla="*/ 324085 h 3086914"/>
              <a:gd name="connsiteX62" fmla="*/ 2434183 w 2964740"/>
              <a:gd name="connsiteY62" fmla="*/ 362122 h 3086914"/>
              <a:gd name="connsiteX63" fmla="*/ 2336281 w 2964740"/>
              <a:gd name="connsiteY63" fmla="*/ 498875 h 3086914"/>
              <a:gd name="connsiteX64" fmla="*/ 2498120 w 2964740"/>
              <a:gd name="connsiteY64" fmla="*/ 428910 h 3086914"/>
              <a:gd name="connsiteX65" fmla="*/ 2525080 w 2964740"/>
              <a:gd name="connsiteY65" fmla="*/ 455299 h 3086914"/>
              <a:gd name="connsiteX66" fmla="*/ 2458210 w 2964740"/>
              <a:gd name="connsiteY66" fmla="*/ 618360 h 3086914"/>
              <a:gd name="connsiteX67" fmla="*/ 2592927 w 2964740"/>
              <a:gd name="connsiteY67" fmla="*/ 517527 h 3086914"/>
              <a:gd name="connsiteX68" fmla="*/ 2632348 w 2964740"/>
              <a:gd name="connsiteY68" fmla="*/ 563871 h 3086914"/>
              <a:gd name="connsiteX69" fmla="*/ 2423269 w 2964740"/>
              <a:gd name="connsiteY69" fmla="*/ 710886 h 3086914"/>
              <a:gd name="connsiteX70" fmla="*/ 2380671 w 2964740"/>
              <a:gd name="connsiteY70" fmla="*/ 669021 h 3086914"/>
              <a:gd name="connsiteX71" fmla="*/ 2444934 w 2964740"/>
              <a:gd name="connsiteY71" fmla="*/ 510359 h 3086914"/>
              <a:gd name="connsiteX72" fmla="*/ 2286271 w 2964740"/>
              <a:gd name="connsiteY72" fmla="*/ 576414 h 3086914"/>
              <a:gd name="connsiteX73" fmla="*/ 2242859 w 2964740"/>
              <a:gd name="connsiteY73" fmla="*/ 533816 h 3086914"/>
              <a:gd name="connsiteX74" fmla="*/ 2387594 w 2964740"/>
              <a:gd name="connsiteY74" fmla="*/ 324085 h 3086914"/>
              <a:gd name="connsiteX75" fmla="*/ 405208 w 2964740"/>
              <a:gd name="connsiteY75" fmla="*/ 2548456 h 3086914"/>
              <a:gd name="connsiteX76" fmla="*/ 293298 w 2964740"/>
              <a:gd name="connsiteY76" fmla="*/ 2515876 h 3086914"/>
              <a:gd name="connsiteX77" fmla="*/ 287026 w 2964740"/>
              <a:gd name="connsiteY77" fmla="*/ 2500971 h 3086914"/>
              <a:gd name="connsiteX78" fmla="*/ 448458 w 2964740"/>
              <a:gd name="connsiteY78" fmla="*/ 2484355 h 3086914"/>
              <a:gd name="connsiteX79" fmla="*/ 405208 w 2964740"/>
              <a:gd name="connsiteY79" fmla="*/ 2548456 h 3086914"/>
              <a:gd name="connsiteX80" fmla="*/ 326773 w 2964740"/>
              <a:gd name="connsiteY80" fmla="*/ 2403884 h 3086914"/>
              <a:gd name="connsiteX81" fmla="*/ 438847 w 2964740"/>
              <a:gd name="connsiteY81" fmla="*/ 2436870 h 3086914"/>
              <a:gd name="connsiteX82" fmla="*/ 444548 w 2964740"/>
              <a:gd name="connsiteY82" fmla="*/ 2450228 h 3086914"/>
              <a:gd name="connsiteX83" fmla="*/ 283687 w 2964740"/>
              <a:gd name="connsiteY83" fmla="*/ 2466925 h 3086914"/>
              <a:gd name="connsiteX84" fmla="*/ 326773 w 2964740"/>
              <a:gd name="connsiteY84" fmla="*/ 2403884 h 3086914"/>
              <a:gd name="connsiteX85" fmla="*/ 541147 w 2964740"/>
              <a:gd name="connsiteY85" fmla="*/ 2474826 h 3086914"/>
              <a:gd name="connsiteX86" fmla="*/ 537482 w 2964740"/>
              <a:gd name="connsiteY86" fmla="*/ 2440617 h 3086914"/>
              <a:gd name="connsiteX87" fmla="*/ 501563 w 2964740"/>
              <a:gd name="connsiteY87" fmla="*/ 2444364 h 3086914"/>
              <a:gd name="connsiteX88" fmla="*/ 488042 w 2964740"/>
              <a:gd name="connsiteY88" fmla="*/ 2410237 h 3086914"/>
              <a:gd name="connsiteX89" fmla="*/ 298266 w 2964740"/>
              <a:gd name="connsiteY89" fmla="*/ 2351512 h 3086914"/>
              <a:gd name="connsiteX90" fmla="*/ 225858 w 2964740"/>
              <a:gd name="connsiteY90" fmla="*/ 2473034 h 3086914"/>
              <a:gd name="connsiteX91" fmla="*/ 189043 w 2964740"/>
              <a:gd name="connsiteY91" fmla="*/ 2476862 h 3086914"/>
              <a:gd name="connsiteX92" fmla="*/ 193767 w 2964740"/>
              <a:gd name="connsiteY92" fmla="*/ 2510663 h 3086914"/>
              <a:gd name="connsiteX93" fmla="*/ 230175 w 2964740"/>
              <a:gd name="connsiteY93" fmla="*/ 2506917 h 3086914"/>
              <a:gd name="connsiteX94" fmla="*/ 244021 w 2964740"/>
              <a:gd name="connsiteY94" fmla="*/ 2542592 h 3086914"/>
              <a:gd name="connsiteX95" fmla="*/ 433797 w 2964740"/>
              <a:gd name="connsiteY95" fmla="*/ 2601397 h 3086914"/>
              <a:gd name="connsiteX96" fmla="*/ 506205 w 2964740"/>
              <a:gd name="connsiteY96" fmla="*/ 2478491 h 3086914"/>
              <a:gd name="connsiteX97" fmla="*/ 541147 w 2964740"/>
              <a:gd name="connsiteY97" fmla="*/ 2474826 h 3086914"/>
              <a:gd name="connsiteX98" fmla="*/ 2267620 w 2964740"/>
              <a:gd name="connsiteY98" fmla="*/ 2527605 h 3086914"/>
              <a:gd name="connsiteX99" fmla="*/ 2316896 w 2964740"/>
              <a:gd name="connsiteY99" fmla="*/ 2483460 h 3086914"/>
              <a:gd name="connsiteX100" fmla="*/ 2507324 w 2964740"/>
              <a:gd name="connsiteY100" fmla="*/ 2557334 h 3086914"/>
              <a:gd name="connsiteX101" fmla="*/ 2423187 w 2964740"/>
              <a:gd name="connsiteY101" fmla="*/ 2370734 h 3086914"/>
              <a:gd name="connsiteX102" fmla="*/ 2463667 w 2964740"/>
              <a:gd name="connsiteY102" fmla="*/ 2319584 h 3086914"/>
              <a:gd name="connsiteX103" fmla="*/ 2581605 w 2964740"/>
              <a:gd name="connsiteY103" fmla="*/ 2583071 h 3086914"/>
              <a:gd name="connsiteX104" fmla="*/ 2537379 w 2964740"/>
              <a:gd name="connsiteY104" fmla="*/ 2629986 h 3086914"/>
              <a:gd name="connsiteX105" fmla="*/ 2267620 w 2964740"/>
              <a:gd name="connsiteY105" fmla="*/ 2527605 h 3086914"/>
              <a:gd name="connsiteX106" fmla="*/ 1337229 w 2964740"/>
              <a:gd name="connsiteY106" fmla="*/ 253632 h 3086914"/>
              <a:gd name="connsiteX107" fmla="*/ 1283065 w 2964740"/>
              <a:gd name="connsiteY107" fmla="*/ 262591 h 3086914"/>
              <a:gd name="connsiteX108" fmla="*/ 1126764 w 2964740"/>
              <a:gd name="connsiteY108" fmla="*/ 131377 h 3086914"/>
              <a:gd name="connsiteX109" fmla="*/ 1155842 w 2964740"/>
              <a:gd name="connsiteY109" fmla="*/ 284257 h 3086914"/>
              <a:gd name="connsiteX110" fmla="*/ 1096873 w 2964740"/>
              <a:gd name="connsiteY110" fmla="*/ 294194 h 3086914"/>
              <a:gd name="connsiteX111" fmla="*/ 1049877 w 2964740"/>
              <a:gd name="connsiteY111" fmla="*/ 42190 h 3086914"/>
              <a:gd name="connsiteX112" fmla="*/ 1108520 w 2964740"/>
              <a:gd name="connsiteY112" fmla="*/ 32254 h 3086914"/>
              <a:gd name="connsiteX113" fmla="*/ 1109742 w 2964740"/>
              <a:gd name="connsiteY113" fmla="*/ 38362 h 3086914"/>
              <a:gd name="connsiteX114" fmla="*/ 1129941 w 2964740"/>
              <a:gd name="connsiteY114" fmla="*/ 66788 h 3086914"/>
              <a:gd name="connsiteX115" fmla="*/ 1266938 w 2964740"/>
              <a:gd name="connsiteY115" fmla="*/ 182527 h 3086914"/>
              <a:gd name="connsiteX116" fmla="*/ 1238920 w 2964740"/>
              <a:gd name="connsiteY116" fmla="*/ 10100 h 3086914"/>
              <a:gd name="connsiteX117" fmla="*/ 1298540 w 2964740"/>
              <a:gd name="connsiteY117" fmla="*/ 0 h 3086914"/>
              <a:gd name="connsiteX118" fmla="*/ 1337229 w 2964740"/>
              <a:gd name="connsiteY118" fmla="*/ 253632 h 3086914"/>
              <a:gd name="connsiteX119" fmla="*/ 2523858 w 2964740"/>
              <a:gd name="connsiteY119" fmla="*/ 2233086 h 3086914"/>
              <a:gd name="connsiteX120" fmla="*/ 2548700 w 2964740"/>
              <a:gd name="connsiteY120" fmla="*/ 2184135 h 3086914"/>
              <a:gd name="connsiteX121" fmla="*/ 2747028 w 2964740"/>
              <a:gd name="connsiteY121" fmla="*/ 2135998 h 3086914"/>
              <a:gd name="connsiteX122" fmla="*/ 2606691 w 2964740"/>
              <a:gd name="connsiteY122" fmla="*/ 2068803 h 3086914"/>
              <a:gd name="connsiteX123" fmla="*/ 2633651 w 2964740"/>
              <a:gd name="connsiteY123" fmla="*/ 2015454 h 3086914"/>
              <a:gd name="connsiteX124" fmla="*/ 2864477 w 2964740"/>
              <a:gd name="connsiteY124" fmla="*/ 2127039 h 3086914"/>
              <a:gd name="connsiteX125" fmla="*/ 2837762 w 2964740"/>
              <a:gd name="connsiteY125" fmla="*/ 2180144 h 3086914"/>
              <a:gd name="connsiteX126" fmla="*/ 2832142 w 2964740"/>
              <a:gd name="connsiteY126" fmla="*/ 2177456 h 3086914"/>
              <a:gd name="connsiteX127" fmla="*/ 2797363 w 2964740"/>
              <a:gd name="connsiteY127" fmla="*/ 2176886 h 3086914"/>
              <a:gd name="connsiteX128" fmla="*/ 2622981 w 2964740"/>
              <a:gd name="connsiteY128" fmla="*/ 2218587 h 3086914"/>
              <a:gd name="connsiteX129" fmla="*/ 2778467 w 2964740"/>
              <a:gd name="connsiteY129" fmla="*/ 2298245 h 3086914"/>
              <a:gd name="connsiteX130" fmla="*/ 2751263 w 2964740"/>
              <a:gd name="connsiteY130" fmla="*/ 2352245 h 3086914"/>
              <a:gd name="connsiteX131" fmla="*/ 2523858 w 2964740"/>
              <a:gd name="connsiteY131" fmla="*/ 2233086 h 3086914"/>
              <a:gd name="connsiteX132" fmla="*/ 230989 w 2964740"/>
              <a:gd name="connsiteY132" fmla="*/ 2015454 h 3086914"/>
              <a:gd name="connsiteX133" fmla="*/ 257542 w 2964740"/>
              <a:gd name="connsiteY133" fmla="*/ 2070513 h 3086914"/>
              <a:gd name="connsiteX134" fmla="*/ 168436 w 2964740"/>
              <a:gd name="connsiteY134" fmla="*/ 2113437 h 3086914"/>
              <a:gd name="connsiteX135" fmla="*/ 298755 w 2964740"/>
              <a:gd name="connsiteY135" fmla="*/ 2155953 h 3086914"/>
              <a:gd name="connsiteX136" fmla="*/ 326936 w 2964740"/>
              <a:gd name="connsiteY136" fmla="*/ 2214352 h 3086914"/>
              <a:gd name="connsiteX137" fmla="*/ 173894 w 2964740"/>
              <a:gd name="connsiteY137" fmla="*/ 2171021 h 3086914"/>
              <a:gd name="connsiteX138" fmla="*/ 101404 w 2964740"/>
              <a:gd name="connsiteY138" fmla="*/ 2336933 h 3086914"/>
              <a:gd name="connsiteX139" fmla="*/ 68336 w 2964740"/>
              <a:gd name="connsiteY139" fmla="*/ 2268353 h 3086914"/>
              <a:gd name="connsiteX140" fmla="*/ 128608 w 2964740"/>
              <a:gd name="connsiteY140" fmla="*/ 2132740 h 3086914"/>
              <a:gd name="connsiteX141" fmla="*/ 26634 w 2964740"/>
              <a:gd name="connsiteY141" fmla="*/ 2181935 h 3086914"/>
              <a:gd name="connsiteX142" fmla="*/ 0 w 2964740"/>
              <a:gd name="connsiteY142" fmla="*/ 2126876 h 3086914"/>
              <a:gd name="connsiteX143" fmla="*/ 230989 w 2964740"/>
              <a:gd name="connsiteY143" fmla="*/ 2015454 h 3086914"/>
              <a:gd name="connsiteX144" fmla="*/ 682542 w 2964740"/>
              <a:gd name="connsiteY144" fmla="*/ 2722349 h 3086914"/>
              <a:gd name="connsiteX145" fmla="*/ 731248 w 2964740"/>
              <a:gd name="connsiteY145" fmla="*/ 2719173 h 3086914"/>
              <a:gd name="connsiteX146" fmla="*/ 714959 w 2964740"/>
              <a:gd name="connsiteY146" fmla="*/ 2674783 h 3086914"/>
              <a:gd name="connsiteX147" fmla="*/ 681972 w 2964740"/>
              <a:gd name="connsiteY147" fmla="*/ 2652303 h 3086914"/>
              <a:gd name="connsiteX148" fmla="*/ 649555 w 2964740"/>
              <a:gd name="connsiteY148" fmla="*/ 2699869 h 3086914"/>
              <a:gd name="connsiteX149" fmla="*/ 682542 w 2964740"/>
              <a:gd name="connsiteY149" fmla="*/ 2722349 h 3086914"/>
              <a:gd name="connsiteX150" fmla="*/ 635465 w 2964740"/>
              <a:gd name="connsiteY150" fmla="*/ 2819273 h 3086914"/>
              <a:gd name="connsiteX151" fmla="*/ 686207 w 2964740"/>
              <a:gd name="connsiteY151" fmla="*/ 2815771 h 3086914"/>
              <a:gd name="connsiteX152" fmla="*/ 670162 w 2964740"/>
              <a:gd name="connsiteY152" fmla="*/ 2768449 h 3086914"/>
              <a:gd name="connsiteX153" fmla="*/ 624225 w 2964740"/>
              <a:gd name="connsiteY153" fmla="*/ 2737092 h 3086914"/>
              <a:gd name="connsiteX154" fmla="*/ 589527 w 2964740"/>
              <a:gd name="connsiteY154" fmla="*/ 2787916 h 3086914"/>
              <a:gd name="connsiteX155" fmla="*/ 635465 w 2964740"/>
              <a:gd name="connsiteY155" fmla="*/ 2819273 h 3086914"/>
              <a:gd name="connsiteX156" fmla="*/ 657456 w 2964740"/>
              <a:gd name="connsiteY156" fmla="*/ 2579732 h 3086914"/>
              <a:gd name="connsiteX157" fmla="*/ 741267 w 2964740"/>
              <a:gd name="connsiteY157" fmla="*/ 2636909 h 3086914"/>
              <a:gd name="connsiteX158" fmla="*/ 786226 w 2964740"/>
              <a:gd name="connsiteY158" fmla="*/ 2746458 h 3086914"/>
              <a:gd name="connsiteX159" fmla="*/ 727420 w 2964740"/>
              <a:gd name="connsiteY159" fmla="*/ 2771544 h 3086914"/>
              <a:gd name="connsiteX160" fmla="*/ 735158 w 2964740"/>
              <a:gd name="connsiteY160" fmla="*/ 2851771 h 3086914"/>
              <a:gd name="connsiteX161" fmla="*/ 609727 w 2964740"/>
              <a:gd name="connsiteY161" fmla="*/ 2857554 h 3086914"/>
              <a:gd name="connsiteX162" fmla="*/ 512884 w 2964740"/>
              <a:gd name="connsiteY162" fmla="*/ 2791499 h 3086914"/>
              <a:gd name="connsiteX163" fmla="*/ 657456 w 2964740"/>
              <a:gd name="connsiteY163" fmla="*/ 2579732 h 3086914"/>
              <a:gd name="connsiteX164" fmla="*/ 2886469 w 2964740"/>
              <a:gd name="connsiteY164" fmla="*/ 1944105 h 3086914"/>
              <a:gd name="connsiteX165" fmla="*/ 2857961 w 2964740"/>
              <a:gd name="connsiteY165" fmla="*/ 1893688 h 3086914"/>
              <a:gd name="connsiteX166" fmla="*/ 2907564 w 2964740"/>
              <a:gd name="connsiteY166" fmla="*/ 1831786 h 3086914"/>
              <a:gd name="connsiteX167" fmla="*/ 2887446 w 2964740"/>
              <a:gd name="connsiteY167" fmla="*/ 1784465 h 3086914"/>
              <a:gd name="connsiteX168" fmla="*/ 2842568 w 2964740"/>
              <a:gd name="connsiteY168" fmla="*/ 1829262 h 3086914"/>
              <a:gd name="connsiteX169" fmla="*/ 2743933 w 2964740"/>
              <a:gd name="connsiteY169" fmla="*/ 1905091 h 3086914"/>
              <a:gd name="connsiteX170" fmla="*/ 2685941 w 2964740"/>
              <a:gd name="connsiteY170" fmla="*/ 1792039 h 3086914"/>
              <a:gd name="connsiteX171" fmla="*/ 2745318 w 2964740"/>
              <a:gd name="connsiteY171" fmla="*/ 1701468 h 3086914"/>
              <a:gd name="connsiteX172" fmla="*/ 2772603 w 2964740"/>
              <a:gd name="connsiteY172" fmla="*/ 1750501 h 3086914"/>
              <a:gd name="connsiteX173" fmla="*/ 2735544 w 2964740"/>
              <a:gd name="connsiteY173" fmla="*/ 1803687 h 3086914"/>
              <a:gd name="connsiteX174" fmla="*/ 2751019 w 2964740"/>
              <a:gd name="connsiteY174" fmla="*/ 1846366 h 3086914"/>
              <a:gd name="connsiteX175" fmla="*/ 2792558 w 2964740"/>
              <a:gd name="connsiteY175" fmla="*/ 1804094 h 3086914"/>
              <a:gd name="connsiteX176" fmla="*/ 2894125 w 2964740"/>
              <a:gd name="connsiteY176" fmla="*/ 1725333 h 3086914"/>
              <a:gd name="connsiteX177" fmla="*/ 2957736 w 2964740"/>
              <a:gd name="connsiteY177" fmla="*/ 1843597 h 3086914"/>
              <a:gd name="connsiteX178" fmla="*/ 2886469 w 2964740"/>
              <a:gd name="connsiteY178" fmla="*/ 1944105 h 3086914"/>
              <a:gd name="connsiteX179" fmla="*/ 2714367 w 2964740"/>
              <a:gd name="connsiteY179" fmla="*/ 1367120 h 3086914"/>
              <a:gd name="connsiteX180" fmla="*/ 2701417 w 2964740"/>
              <a:gd name="connsiteY180" fmla="*/ 1307337 h 3086914"/>
              <a:gd name="connsiteX181" fmla="*/ 2798096 w 2964740"/>
              <a:gd name="connsiteY181" fmla="*/ 1286323 h 3086914"/>
              <a:gd name="connsiteX182" fmla="*/ 2681299 w 2964740"/>
              <a:gd name="connsiteY182" fmla="*/ 1214648 h 3086914"/>
              <a:gd name="connsiteX183" fmla="*/ 2667534 w 2964740"/>
              <a:gd name="connsiteY183" fmla="*/ 1151281 h 3086914"/>
              <a:gd name="connsiteX184" fmla="*/ 2806241 w 2964740"/>
              <a:gd name="connsiteY184" fmla="*/ 1229146 h 3086914"/>
              <a:gd name="connsiteX185" fmla="*/ 2915464 w 2964740"/>
              <a:gd name="connsiteY185" fmla="*/ 1084737 h 3086914"/>
              <a:gd name="connsiteX186" fmla="*/ 2931591 w 2964740"/>
              <a:gd name="connsiteY186" fmla="*/ 1159181 h 3086914"/>
              <a:gd name="connsiteX187" fmla="*/ 2841346 w 2964740"/>
              <a:gd name="connsiteY187" fmla="*/ 1276956 h 3086914"/>
              <a:gd name="connsiteX188" fmla="*/ 2951954 w 2964740"/>
              <a:gd name="connsiteY188" fmla="*/ 1252929 h 3086914"/>
              <a:gd name="connsiteX189" fmla="*/ 2964904 w 2964740"/>
              <a:gd name="connsiteY189" fmla="*/ 1312713 h 3086914"/>
              <a:gd name="connsiteX190" fmla="*/ 2714367 w 2964740"/>
              <a:gd name="connsiteY190" fmla="*/ 1367120 h 3086914"/>
              <a:gd name="connsiteX191" fmla="*/ 966717 w 2964740"/>
              <a:gd name="connsiteY191" fmla="*/ 338990 h 3086914"/>
              <a:gd name="connsiteX192" fmla="*/ 791521 w 2964740"/>
              <a:gd name="connsiteY192" fmla="*/ 421661 h 3086914"/>
              <a:gd name="connsiteX193" fmla="*/ 769774 w 2964740"/>
              <a:gd name="connsiteY193" fmla="*/ 375642 h 3086914"/>
              <a:gd name="connsiteX194" fmla="*/ 889667 w 2964740"/>
              <a:gd name="connsiteY194" fmla="*/ 319036 h 3086914"/>
              <a:gd name="connsiteX195" fmla="*/ 868409 w 2964740"/>
              <a:gd name="connsiteY195" fmla="*/ 273994 h 3086914"/>
              <a:gd name="connsiteX196" fmla="*/ 768308 w 2964740"/>
              <a:gd name="connsiteY196" fmla="*/ 321235 h 3086914"/>
              <a:gd name="connsiteX197" fmla="*/ 746642 w 2964740"/>
              <a:gd name="connsiteY197" fmla="*/ 275216 h 3086914"/>
              <a:gd name="connsiteX198" fmla="*/ 846662 w 2964740"/>
              <a:gd name="connsiteY198" fmla="*/ 227976 h 3086914"/>
              <a:gd name="connsiteX199" fmla="*/ 823693 w 2964740"/>
              <a:gd name="connsiteY199" fmla="*/ 179269 h 3086914"/>
              <a:gd name="connsiteX200" fmla="*/ 703800 w 2964740"/>
              <a:gd name="connsiteY200" fmla="*/ 235876 h 3086914"/>
              <a:gd name="connsiteX201" fmla="*/ 682053 w 2964740"/>
              <a:gd name="connsiteY201" fmla="*/ 189776 h 3086914"/>
              <a:gd name="connsiteX202" fmla="*/ 857331 w 2964740"/>
              <a:gd name="connsiteY202" fmla="*/ 107105 h 3086914"/>
              <a:gd name="connsiteX203" fmla="*/ 966717 w 2964740"/>
              <a:gd name="connsiteY203" fmla="*/ 338990 h 3086914"/>
              <a:gd name="connsiteX204" fmla="*/ 958084 w 2964740"/>
              <a:gd name="connsiteY204" fmla="*/ 2745481 h 3086914"/>
              <a:gd name="connsiteX205" fmla="*/ 1142891 w 2964740"/>
              <a:gd name="connsiteY205" fmla="*/ 2803635 h 3086914"/>
              <a:gd name="connsiteX206" fmla="*/ 1127660 w 2964740"/>
              <a:gd name="connsiteY206" fmla="*/ 2852179 h 3086914"/>
              <a:gd name="connsiteX207" fmla="*/ 1001170 w 2964740"/>
              <a:gd name="connsiteY207" fmla="*/ 2812350 h 3086914"/>
              <a:gd name="connsiteX208" fmla="*/ 986265 w 2964740"/>
              <a:gd name="connsiteY208" fmla="*/ 2859835 h 3086914"/>
              <a:gd name="connsiteX209" fmla="*/ 1091742 w 2964740"/>
              <a:gd name="connsiteY209" fmla="*/ 2893066 h 3086914"/>
              <a:gd name="connsiteX210" fmla="*/ 1076510 w 2964740"/>
              <a:gd name="connsiteY210" fmla="*/ 2941610 h 3086914"/>
              <a:gd name="connsiteX211" fmla="*/ 970953 w 2964740"/>
              <a:gd name="connsiteY211" fmla="*/ 2908460 h 3086914"/>
              <a:gd name="connsiteX212" fmla="*/ 954826 w 2964740"/>
              <a:gd name="connsiteY212" fmla="*/ 2959773 h 3086914"/>
              <a:gd name="connsiteX213" fmla="*/ 1081316 w 2964740"/>
              <a:gd name="connsiteY213" fmla="*/ 2999601 h 3086914"/>
              <a:gd name="connsiteX214" fmla="*/ 1066004 w 2964740"/>
              <a:gd name="connsiteY214" fmla="*/ 3048226 h 3086914"/>
              <a:gd name="connsiteX215" fmla="*/ 881196 w 2964740"/>
              <a:gd name="connsiteY215" fmla="*/ 2990072 h 3086914"/>
              <a:gd name="connsiteX216" fmla="*/ 958084 w 2964740"/>
              <a:gd name="connsiteY216" fmla="*/ 2745481 h 3086914"/>
              <a:gd name="connsiteX217" fmla="*/ 2163772 w 2964740"/>
              <a:gd name="connsiteY217" fmla="*/ 2789545 h 3086914"/>
              <a:gd name="connsiteX218" fmla="*/ 2148541 w 2964740"/>
              <a:gd name="connsiteY218" fmla="*/ 2687489 h 3086914"/>
              <a:gd name="connsiteX219" fmla="*/ 2234307 w 2964740"/>
              <a:gd name="connsiteY219" fmla="*/ 2745562 h 3086914"/>
              <a:gd name="connsiteX220" fmla="*/ 2163772 w 2964740"/>
              <a:gd name="connsiteY220" fmla="*/ 2789545 h 3086914"/>
              <a:gd name="connsiteX221" fmla="*/ 2327729 w 2964740"/>
              <a:gd name="connsiteY221" fmla="*/ 2808767 h 3086914"/>
              <a:gd name="connsiteX222" fmla="*/ 2379531 w 2964740"/>
              <a:gd name="connsiteY222" fmla="*/ 2770322 h 3086914"/>
              <a:gd name="connsiteX223" fmla="*/ 2144876 w 2964740"/>
              <a:gd name="connsiteY223" fmla="*/ 2619479 h 3086914"/>
              <a:gd name="connsiteX224" fmla="*/ 2090305 w 2964740"/>
              <a:gd name="connsiteY224" fmla="*/ 2653851 h 3086914"/>
              <a:gd name="connsiteX225" fmla="*/ 2125247 w 2964740"/>
              <a:gd name="connsiteY225" fmla="*/ 2930370 h 3086914"/>
              <a:gd name="connsiteX226" fmla="*/ 2180469 w 2964740"/>
              <a:gd name="connsiteY226" fmla="*/ 2901455 h 3086914"/>
              <a:gd name="connsiteX227" fmla="*/ 2171999 w 2964740"/>
              <a:gd name="connsiteY227" fmla="*/ 2844523 h 3086914"/>
              <a:gd name="connsiteX228" fmla="*/ 2280570 w 2964740"/>
              <a:gd name="connsiteY228" fmla="*/ 2776839 h 3086914"/>
              <a:gd name="connsiteX229" fmla="*/ 2327729 w 2964740"/>
              <a:gd name="connsiteY229" fmla="*/ 2808767 h 3086914"/>
              <a:gd name="connsiteX230" fmla="*/ 1432198 w 2964740"/>
              <a:gd name="connsiteY230" fmla="*/ 2344752 h 3086914"/>
              <a:gd name="connsiteX231" fmla="*/ 1173028 w 2964740"/>
              <a:gd name="connsiteY231" fmla="*/ 2415450 h 3086914"/>
              <a:gd name="connsiteX232" fmla="*/ 1432198 w 2964740"/>
              <a:gd name="connsiteY232" fmla="*/ 2452591 h 3086914"/>
              <a:gd name="connsiteX233" fmla="*/ 1691368 w 2964740"/>
              <a:gd name="connsiteY233" fmla="*/ 2415450 h 3086914"/>
              <a:gd name="connsiteX234" fmla="*/ 1432198 w 2964740"/>
              <a:gd name="connsiteY234" fmla="*/ 2344752 h 3086914"/>
              <a:gd name="connsiteX235" fmla="*/ 1917878 w 2964740"/>
              <a:gd name="connsiteY235" fmla="*/ 2191872 h 3086914"/>
              <a:gd name="connsiteX236" fmla="*/ 1768338 w 2964740"/>
              <a:gd name="connsiteY236" fmla="*/ 2227873 h 3086914"/>
              <a:gd name="connsiteX237" fmla="*/ 1619205 w 2964740"/>
              <a:gd name="connsiteY237" fmla="*/ 2189755 h 3086914"/>
              <a:gd name="connsiteX238" fmla="*/ 1432117 w 2964740"/>
              <a:gd name="connsiteY238" fmla="*/ 2134288 h 3086914"/>
              <a:gd name="connsiteX239" fmla="*/ 1245028 w 2964740"/>
              <a:gd name="connsiteY239" fmla="*/ 2189755 h 3086914"/>
              <a:gd name="connsiteX240" fmla="*/ 1095895 w 2964740"/>
              <a:gd name="connsiteY240" fmla="*/ 2227873 h 3086914"/>
              <a:gd name="connsiteX241" fmla="*/ 946355 w 2964740"/>
              <a:gd name="connsiteY241" fmla="*/ 2191872 h 3086914"/>
              <a:gd name="connsiteX242" fmla="*/ 745013 w 2964740"/>
              <a:gd name="connsiteY242" fmla="*/ 2138442 h 3086914"/>
              <a:gd name="connsiteX243" fmla="*/ 1098502 w 2964740"/>
              <a:gd name="connsiteY243" fmla="*/ 2327077 h 3086914"/>
              <a:gd name="connsiteX244" fmla="*/ 1283961 w 2964740"/>
              <a:gd name="connsiteY244" fmla="*/ 2284235 h 3086914"/>
              <a:gd name="connsiteX245" fmla="*/ 1432117 w 2964740"/>
              <a:gd name="connsiteY245" fmla="*/ 2236343 h 3086914"/>
              <a:gd name="connsiteX246" fmla="*/ 1580272 w 2964740"/>
              <a:gd name="connsiteY246" fmla="*/ 2284235 h 3086914"/>
              <a:gd name="connsiteX247" fmla="*/ 1765731 w 2964740"/>
              <a:gd name="connsiteY247" fmla="*/ 2327077 h 3086914"/>
              <a:gd name="connsiteX248" fmla="*/ 2119220 w 2964740"/>
              <a:gd name="connsiteY248" fmla="*/ 2138442 h 3086914"/>
              <a:gd name="connsiteX249" fmla="*/ 1917878 w 2964740"/>
              <a:gd name="connsiteY249" fmla="*/ 2191872 h 3086914"/>
              <a:gd name="connsiteX250" fmla="*/ 2114577 w 2964740"/>
              <a:gd name="connsiteY250" fmla="*/ 1920077 h 3086914"/>
              <a:gd name="connsiteX251" fmla="*/ 1920403 w 2964740"/>
              <a:gd name="connsiteY251" fmla="*/ 1983037 h 3086914"/>
              <a:gd name="connsiteX252" fmla="*/ 1772736 w 2964740"/>
              <a:gd name="connsiteY252" fmla="*/ 2026857 h 3086914"/>
              <a:gd name="connsiteX253" fmla="*/ 1624988 w 2964740"/>
              <a:gd name="connsiteY253" fmla="*/ 1983037 h 3086914"/>
              <a:gd name="connsiteX254" fmla="*/ 1432198 w 2964740"/>
              <a:gd name="connsiteY254" fmla="*/ 1929525 h 3086914"/>
              <a:gd name="connsiteX255" fmla="*/ 1239408 w 2964740"/>
              <a:gd name="connsiteY255" fmla="*/ 1983037 h 3086914"/>
              <a:gd name="connsiteX256" fmla="*/ 1091660 w 2964740"/>
              <a:gd name="connsiteY256" fmla="*/ 2026857 h 3086914"/>
              <a:gd name="connsiteX257" fmla="*/ 943993 w 2964740"/>
              <a:gd name="connsiteY257" fmla="*/ 1983037 h 3086914"/>
              <a:gd name="connsiteX258" fmla="*/ 749819 w 2964740"/>
              <a:gd name="connsiteY258" fmla="*/ 1920077 h 3086914"/>
              <a:gd name="connsiteX259" fmla="*/ 614125 w 2964740"/>
              <a:gd name="connsiteY259" fmla="*/ 1939543 h 3086914"/>
              <a:gd name="connsiteX260" fmla="*/ 667148 w 2964740"/>
              <a:gd name="connsiteY260" fmla="*/ 2031825 h 3086914"/>
              <a:gd name="connsiteX261" fmla="*/ 749737 w 2964740"/>
              <a:gd name="connsiteY261" fmla="*/ 2023843 h 3086914"/>
              <a:gd name="connsiteX262" fmla="*/ 902291 w 2964740"/>
              <a:gd name="connsiteY262" fmla="*/ 2067581 h 3086914"/>
              <a:gd name="connsiteX263" fmla="*/ 1082945 w 2964740"/>
              <a:gd name="connsiteY263" fmla="*/ 2127283 h 3086914"/>
              <a:gd name="connsiteX264" fmla="*/ 1279237 w 2964740"/>
              <a:gd name="connsiteY264" fmla="*/ 2070513 h 3086914"/>
              <a:gd name="connsiteX265" fmla="*/ 1432198 w 2964740"/>
              <a:gd name="connsiteY265" fmla="*/ 2029056 h 3086914"/>
              <a:gd name="connsiteX266" fmla="*/ 1585159 w 2964740"/>
              <a:gd name="connsiteY266" fmla="*/ 2070513 h 3086914"/>
              <a:gd name="connsiteX267" fmla="*/ 1781451 w 2964740"/>
              <a:gd name="connsiteY267" fmla="*/ 2127283 h 3086914"/>
              <a:gd name="connsiteX268" fmla="*/ 1962105 w 2964740"/>
              <a:gd name="connsiteY268" fmla="*/ 2067581 h 3086914"/>
              <a:gd name="connsiteX269" fmla="*/ 2114658 w 2964740"/>
              <a:gd name="connsiteY269" fmla="*/ 2023843 h 3086914"/>
              <a:gd name="connsiteX270" fmla="*/ 2197248 w 2964740"/>
              <a:gd name="connsiteY270" fmla="*/ 2031825 h 3086914"/>
              <a:gd name="connsiteX271" fmla="*/ 2250271 w 2964740"/>
              <a:gd name="connsiteY271" fmla="*/ 1939543 h 3086914"/>
              <a:gd name="connsiteX272" fmla="*/ 2114577 w 2964740"/>
              <a:gd name="connsiteY272" fmla="*/ 1920077 h 3086914"/>
              <a:gd name="connsiteX273" fmla="*/ 1038800 w 2964740"/>
              <a:gd name="connsiteY273" fmla="*/ 776941 h 3086914"/>
              <a:gd name="connsiteX274" fmla="*/ 961016 w 2964740"/>
              <a:gd name="connsiteY274" fmla="*/ 759349 h 3086914"/>
              <a:gd name="connsiteX275" fmla="*/ 1015179 w 2964740"/>
              <a:gd name="connsiteY275" fmla="*/ 817910 h 3086914"/>
              <a:gd name="connsiteX276" fmla="*/ 961016 w 2964740"/>
              <a:gd name="connsiteY276" fmla="*/ 876472 h 3086914"/>
              <a:gd name="connsiteX277" fmla="*/ 1038800 w 2964740"/>
              <a:gd name="connsiteY277" fmla="*/ 858879 h 3086914"/>
              <a:gd name="connsiteX278" fmla="*/ 1062420 w 2964740"/>
              <a:gd name="connsiteY278" fmla="*/ 935034 h 3086914"/>
              <a:gd name="connsiteX279" fmla="*/ 1086040 w 2964740"/>
              <a:gd name="connsiteY279" fmla="*/ 858879 h 3086914"/>
              <a:gd name="connsiteX280" fmla="*/ 1163824 w 2964740"/>
              <a:gd name="connsiteY280" fmla="*/ 876472 h 3086914"/>
              <a:gd name="connsiteX281" fmla="*/ 1109660 w 2964740"/>
              <a:gd name="connsiteY281" fmla="*/ 817910 h 3086914"/>
              <a:gd name="connsiteX282" fmla="*/ 1163824 w 2964740"/>
              <a:gd name="connsiteY282" fmla="*/ 759349 h 3086914"/>
              <a:gd name="connsiteX283" fmla="*/ 1086040 w 2964740"/>
              <a:gd name="connsiteY283" fmla="*/ 776941 h 3086914"/>
              <a:gd name="connsiteX284" fmla="*/ 1062420 w 2964740"/>
              <a:gd name="connsiteY284" fmla="*/ 700787 h 3086914"/>
              <a:gd name="connsiteX285" fmla="*/ 1038800 w 2964740"/>
              <a:gd name="connsiteY285" fmla="*/ 776941 h 3086914"/>
              <a:gd name="connsiteX286" fmla="*/ 2027427 w 2964740"/>
              <a:gd name="connsiteY286" fmla="*/ 1425438 h 3086914"/>
              <a:gd name="connsiteX287" fmla="*/ 2052106 w 2964740"/>
              <a:gd name="connsiteY287" fmla="*/ 1425438 h 3086914"/>
              <a:gd name="connsiteX288" fmla="*/ 2052106 w 2964740"/>
              <a:gd name="connsiteY288" fmla="*/ 1389030 h 3086914"/>
              <a:gd name="connsiteX289" fmla="*/ 2020422 w 2964740"/>
              <a:gd name="connsiteY289" fmla="*/ 1349446 h 3086914"/>
              <a:gd name="connsiteX290" fmla="*/ 2020178 w 2964740"/>
              <a:gd name="connsiteY290" fmla="*/ 1349446 h 3086914"/>
              <a:gd name="connsiteX291" fmla="*/ 2018467 w 2964740"/>
              <a:gd name="connsiteY291" fmla="*/ 1317681 h 3086914"/>
              <a:gd name="connsiteX292" fmla="*/ 2049011 w 2964740"/>
              <a:gd name="connsiteY292" fmla="*/ 1292920 h 3086914"/>
              <a:gd name="connsiteX293" fmla="*/ 2055119 w 2964740"/>
              <a:gd name="connsiteY293" fmla="*/ 1227517 h 3086914"/>
              <a:gd name="connsiteX294" fmla="*/ 2010485 w 2964740"/>
              <a:gd name="connsiteY294" fmla="*/ 1227517 h 3086914"/>
              <a:gd name="connsiteX295" fmla="*/ 2004702 w 2964740"/>
              <a:gd name="connsiteY295" fmla="*/ 1273861 h 3086914"/>
              <a:gd name="connsiteX296" fmla="*/ 1961535 w 2964740"/>
              <a:gd name="connsiteY296" fmla="*/ 1273861 h 3086914"/>
              <a:gd name="connsiteX297" fmla="*/ 1955182 w 2964740"/>
              <a:gd name="connsiteY297" fmla="*/ 1227517 h 3086914"/>
              <a:gd name="connsiteX298" fmla="*/ 1930584 w 2964740"/>
              <a:gd name="connsiteY298" fmla="*/ 1227517 h 3086914"/>
              <a:gd name="connsiteX299" fmla="*/ 1905905 w 2964740"/>
              <a:gd name="connsiteY299" fmla="*/ 1227517 h 3086914"/>
              <a:gd name="connsiteX300" fmla="*/ 1899552 w 2964740"/>
              <a:gd name="connsiteY300" fmla="*/ 1273861 h 3086914"/>
              <a:gd name="connsiteX301" fmla="*/ 1856384 w 2964740"/>
              <a:gd name="connsiteY301" fmla="*/ 1273861 h 3086914"/>
              <a:gd name="connsiteX302" fmla="*/ 1850601 w 2964740"/>
              <a:gd name="connsiteY302" fmla="*/ 1227517 h 3086914"/>
              <a:gd name="connsiteX303" fmla="*/ 1805967 w 2964740"/>
              <a:gd name="connsiteY303" fmla="*/ 1227517 h 3086914"/>
              <a:gd name="connsiteX304" fmla="*/ 1812076 w 2964740"/>
              <a:gd name="connsiteY304" fmla="*/ 1292920 h 3086914"/>
              <a:gd name="connsiteX305" fmla="*/ 1842619 w 2964740"/>
              <a:gd name="connsiteY305" fmla="*/ 1317681 h 3086914"/>
              <a:gd name="connsiteX306" fmla="*/ 1840827 w 2964740"/>
              <a:gd name="connsiteY306" fmla="*/ 1349446 h 3086914"/>
              <a:gd name="connsiteX307" fmla="*/ 1840664 w 2964740"/>
              <a:gd name="connsiteY307" fmla="*/ 1349446 h 3086914"/>
              <a:gd name="connsiteX308" fmla="*/ 1808899 w 2964740"/>
              <a:gd name="connsiteY308" fmla="*/ 1389030 h 3086914"/>
              <a:gd name="connsiteX309" fmla="*/ 1808899 w 2964740"/>
              <a:gd name="connsiteY309" fmla="*/ 1425438 h 3086914"/>
              <a:gd name="connsiteX310" fmla="*/ 1833578 w 2964740"/>
              <a:gd name="connsiteY310" fmla="*/ 1425438 h 3086914"/>
              <a:gd name="connsiteX311" fmla="*/ 1771514 w 2964740"/>
              <a:gd name="connsiteY311" fmla="*/ 1859153 h 3086914"/>
              <a:gd name="connsiteX312" fmla="*/ 1930584 w 2964740"/>
              <a:gd name="connsiteY312" fmla="*/ 1859153 h 3086914"/>
              <a:gd name="connsiteX313" fmla="*/ 2089654 w 2964740"/>
              <a:gd name="connsiteY313" fmla="*/ 1859153 h 3086914"/>
              <a:gd name="connsiteX314" fmla="*/ 2027427 w 2964740"/>
              <a:gd name="connsiteY314" fmla="*/ 1425438 h 3086914"/>
              <a:gd name="connsiteX315" fmla="*/ 2029626 w 2964740"/>
              <a:gd name="connsiteY315" fmla="*/ 1184838 h 3086914"/>
              <a:gd name="connsiteX316" fmla="*/ 2029626 w 2964740"/>
              <a:gd name="connsiteY316" fmla="*/ 1163498 h 3086914"/>
              <a:gd name="connsiteX317" fmla="*/ 1930421 w 2964740"/>
              <a:gd name="connsiteY317" fmla="*/ 1063967 h 3086914"/>
              <a:gd name="connsiteX318" fmla="*/ 1831216 w 2964740"/>
              <a:gd name="connsiteY318" fmla="*/ 1163498 h 3086914"/>
              <a:gd name="connsiteX319" fmla="*/ 1831216 w 2964740"/>
              <a:gd name="connsiteY319" fmla="*/ 1184838 h 3086914"/>
              <a:gd name="connsiteX320" fmla="*/ 2029626 w 2964740"/>
              <a:gd name="connsiteY320" fmla="*/ 1184838 h 3086914"/>
              <a:gd name="connsiteX321" fmla="*/ 1030899 w 2964740"/>
              <a:gd name="connsiteY321" fmla="*/ 1425438 h 3086914"/>
              <a:gd name="connsiteX322" fmla="*/ 1055578 w 2964740"/>
              <a:gd name="connsiteY322" fmla="*/ 1425438 h 3086914"/>
              <a:gd name="connsiteX323" fmla="*/ 1055578 w 2964740"/>
              <a:gd name="connsiteY323" fmla="*/ 1389030 h 3086914"/>
              <a:gd name="connsiteX324" fmla="*/ 1023813 w 2964740"/>
              <a:gd name="connsiteY324" fmla="*/ 1349446 h 3086914"/>
              <a:gd name="connsiteX325" fmla="*/ 1023650 w 2964740"/>
              <a:gd name="connsiteY325" fmla="*/ 1349446 h 3086914"/>
              <a:gd name="connsiteX326" fmla="*/ 1021858 w 2964740"/>
              <a:gd name="connsiteY326" fmla="*/ 1317681 h 3086914"/>
              <a:gd name="connsiteX327" fmla="*/ 1052402 w 2964740"/>
              <a:gd name="connsiteY327" fmla="*/ 1292920 h 3086914"/>
              <a:gd name="connsiteX328" fmla="*/ 1058510 w 2964740"/>
              <a:gd name="connsiteY328" fmla="*/ 1227517 h 3086914"/>
              <a:gd name="connsiteX329" fmla="*/ 1013876 w 2964740"/>
              <a:gd name="connsiteY329" fmla="*/ 1227517 h 3086914"/>
              <a:gd name="connsiteX330" fmla="*/ 1008093 w 2964740"/>
              <a:gd name="connsiteY330" fmla="*/ 1273861 h 3086914"/>
              <a:gd name="connsiteX331" fmla="*/ 964925 w 2964740"/>
              <a:gd name="connsiteY331" fmla="*/ 1273861 h 3086914"/>
              <a:gd name="connsiteX332" fmla="*/ 958572 w 2964740"/>
              <a:gd name="connsiteY332" fmla="*/ 1227517 h 3086914"/>
              <a:gd name="connsiteX333" fmla="*/ 933893 w 2964740"/>
              <a:gd name="connsiteY333" fmla="*/ 1227517 h 3086914"/>
              <a:gd name="connsiteX334" fmla="*/ 909296 w 2964740"/>
              <a:gd name="connsiteY334" fmla="*/ 1227517 h 3086914"/>
              <a:gd name="connsiteX335" fmla="*/ 902943 w 2964740"/>
              <a:gd name="connsiteY335" fmla="*/ 1273861 h 3086914"/>
              <a:gd name="connsiteX336" fmla="*/ 859775 w 2964740"/>
              <a:gd name="connsiteY336" fmla="*/ 1273861 h 3086914"/>
              <a:gd name="connsiteX337" fmla="*/ 853992 w 2964740"/>
              <a:gd name="connsiteY337" fmla="*/ 1227517 h 3086914"/>
              <a:gd name="connsiteX338" fmla="*/ 809358 w 2964740"/>
              <a:gd name="connsiteY338" fmla="*/ 1227517 h 3086914"/>
              <a:gd name="connsiteX339" fmla="*/ 815385 w 2964740"/>
              <a:gd name="connsiteY339" fmla="*/ 1292920 h 3086914"/>
              <a:gd name="connsiteX340" fmla="*/ 845929 w 2964740"/>
              <a:gd name="connsiteY340" fmla="*/ 1317681 h 3086914"/>
              <a:gd name="connsiteX341" fmla="*/ 844137 w 2964740"/>
              <a:gd name="connsiteY341" fmla="*/ 1349446 h 3086914"/>
              <a:gd name="connsiteX342" fmla="*/ 843974 w 2964740"/>
              <a:gd name="connsiteY342" fmla="*/ 1349446 h 3086914"/>
              <a:gd name="connsiteX343" fmla="*/ 812209 w 2964740"/>
              <a:gd name="connsiteY343" fmla="*/ 1389030 h 3086914"/>
              <a:gd name="connsiteX344" fmla="*/ 812209 w 2964740"/>
              <a:gd name="connsiteY344" fmla="*/ 1425438 h 3086914"/>
              <a:gd name="connsiteX345" fmla="*/ 836888 w 2964740"/>
              <a:gd name="connsiteY345" fmla="*/ 1425438 h 3086914"/>
              <a:gd name="connsiteX346" fmla="*/ 774824 w 2964740"/>
              <a:gd name="connsiteY346" fmla="*/ 1859153 h 3086914"/>
              <a:gd name="connsiteX347" fmla="*/ 933812 w 2964740"/>
              <a:gd name="connsiteY347" fmla="*/ 1859153 h 3086914"/>
              <a:gd name="connsiteX348" fmla="*/ 1092882 w 2964740"/>
              <a:gd name="connsiteY348" fmla="*/ 1859153 h 3086914"/>
              <a:gd name="connsiteX349" fmla="*/ 1030899 w 2964740"/>
              <a:gd name="connsiteY349" fmla="*/ 1425438 h 3086914"/>
              <a:gd name="connsiteX350" fmla="*/ 1482289 w 2964740"/>
              <a:gd name="connsiteY350" fmla="*/ 622107 h 3086914"/>
              <a:gd name="connsiteX351" fmla="*/ 1432198 w 2964740"/>
              <a:gd name="connsiteY351" fmla="*/ 572016 h 3086914"/>
              <a:gd name="connsiteX352" fmla="*/ 1382107 w 2964740"/>
              <a:gd name="connsiteY352" fmla="*/ 622107 h 3086914"/>
              <a:gd name="connsiteX353" fmla="*/ 1432198 w 2964740"/>
              <a:gd name="connsiteY353" fmla="*/ 672198 h 3086914"/>
              <a:gd name="connsiteX354" fmla="*/ 1482289 w 2964740"/>
              <a:gd name="connsiteY354" fmla="*/ 622107 h 3086914"/>
              <a:gd name="connsiteX355" fmla="*/ 1636879 w 2964740"/>
              <a:gd name="connsiteY355" fmla="*/ 1314016 h 3086914"/>
              <a:gd name="connsiteX356" fmla="*/ 1227517 w 2964740"/>
              <a:gd name="connsiteY356" fmla="*/ 1314016 h 3086914"/>
              <a:gd name="connsiteX357" fmla="*/ 1227517 w 2964740"/>
              <a:gd name="connsiteY357" fmla="*/ 1375836 h 3086914"/>
              <a:gd name="connsiteX358" fmla="*/ 1253010 w 2964740"/>
              <a:gd name="connsiteY358" fmla="*/ 1415501 h 3086914"/>
              <a:gd name="connsiteX359" fmla="*/ 1217336 w 2964740"/>
              <a:gd name="connsiteY359" fmla="*/ 1859072 h 3086914"/>
              <a:gd name="connsiteX360" fmla="*/ 1359871 w 2964740"/>
              <a:gd name="connsiteY360" fmla="*/ 1859072 h 3086914"/>
              <a:gd name="connsiteX361" fmla="*/ 1370623 w 2964740"/>
              <a:gd name="connsiteY361" fmla="*/ 1705133 h 3086914"/>
              <a:gd name="connsiteX362" fmla="*/ 1432117 w 2964740"/>
              <a:gd name="connsiteY362" fmla="*/ 1643558 h 3086914"/>
              <a:gd name="connsiteX363" fmla="*/ 1493610 w 2964740"/>
              <a:gd name="connsiteY363" fmla="*/ 1705133 h 3086914"/>
              <a:gd name="connsiteX364" fmla="*/ 1504362 w 2964740"/>
              <a:gd name="connsiteY364" fmla="*/ 1859072 h 3086914"/>
              <a:gd name="connsiteX365" fmla="*/ 1646897 w 2964740"/>
              <a:gd name="connsiteY365" fmla="*/ 1859072 h 3086914"/>
              <a:gd name="connsiteX366" fmla="*/ 1611223 w 2964740"/>
              <a:gd name="connsiteY366" fmla="*/ 1415501 h 3086914"/>
              <a:gd name="connsiteX367" fmla="*/ 1636716 w 2964740"/>
              <a:gd name="connsiteY367" fmla="*/ 1375836 h 3086914"/>
              <a:gd name="connsiteX368" fmla="*/ 1636879 w 2964740"/>
              <a:gd name="connsiteY368" fmla="*/ 1314016 h 3086914"/>
              <a:gd name="connsiteX369" fmla="*/ 1033180 w 2964740"/>
              <a:gd name="connsiteY369" fmla="*/ 1184838 h 3086914"/>
              <a:gd name="connsiteX370" fmla="*/ 1033180 w 2964740"/>
              <a:gd name="connsiteY370" fmla="*/ 1163498 h 3086914"/>
              <a:gd name="connsiteX371" fmla="*/ 933975 w 2964740"/>
              <a:gd name="connsiteY371" fmla="*/ 1063967 h 3086914"/>
              <a:gd name="connsiteX372" fmla="*/ 834770 w 2964740"/>
              <a:gd name="connsiteY372" fmla="*/ 1163498 h 3086914"/>
              <a:gd name="connsiteX373" fmla="*/ 834770 w 2964740"/>
              <a:gd name="connsiteY373" fmla="*/ 1184838 h 3086914"/>
              <a:gd name="connsiteX374" fmla="*/ 1033180 w 2964740"/>
              <a:gd name="connsiteY374" fmla="*/ 1184838 h 3086914"/>
              <a:gd name="connsiteX375" fmla="*/ 1588254 w 2964740"/>
              <a:gd name="connsiteY375" fmla="*/ 1265146 h 3086914"/>
              <a:gd name="connsiteX376" fmla="*/ 1578236 w 2964740"/>
              <a:gd name="connsiteY376" fmla="*/ 1162846 h 3086914"/>
              <a:gd name="connsiteX377" fmla="*/ 1613585 w 2964740"/>
              <a:gd name="connsiteY377" fmla="*/ 1111860 h 3086914"/>
              <a:gd name="connsiteX378" fmla="*/ 1617983 w 2964740"/>
              <a:gd name="connsiteY378" fmla="*/ 1029840 h 3086914"/>
              <a:gd name="connsiteX379" fmla="*/ 1550950 w 2964740"/>
              <a:gd name="connsiteY379" fmla="*/ 1029840 h 3086914"/>
              <a:gd name="connsiteX380" fmla="*/ 1544027 w 2964740"/>
              <a:gd name="connsiteY380" fmla="*/ 1081316 h 3086914"/>
              <a:gd name="connsiteX381" fmla="*/ 1484814 w 2964740"/>
              <a:gd name="connsiteY381" fmla="*/ 1081316 h 3086914"/>
              <a:gd name="connsiteX382" fmla="*/ 1477972 w 2964740"/>
              <a:gd name="connsiteY382" fmla="*/ 1029840 h 3086914"/>
              <a:gd name="connsiteX383" fmla="*/ 1386505 w 2964740"/>
              <a:gd name="connsiteY383" fmla="*/ 1029840 h 3086914"/>
              <a:gd name="connsiteX384" fmla="*/ 1379663 w 2964740"/>
              <a:gd name="connsiteY384" fmla="*/ 1081316 h 3086914"/>
              <a:gd name="connsiteX385" fmla="*/ 1320450 w 2964740"/>
              <a:gd name="connsiteY385" fmla="*/ 1081316 h 3086914"/>
              <a:gd name="connsiteX386" fmla="*/ 1313608 w 2964740"/>
              <a:gd name="connsiteY386" fmla="*/ 1029840 h 3086914"/>
              <a:gd name="connsiteX387" fmla="*/ 1246494 w 2964740"/>
              <a:gd name="connsiteY387" fmla="*/ 1029840 h 3086914"/>
              <a:gd name="connsiteX388" fmla="*/ 1250893 w 2964740"/>
              <a:gd name="connsiteY388" fmla="*/ 1111860 h 3086914"/>
              <a:gd name="connsiteX389" fmla="*/ 1286241 w 2964740"/>
              <a:gd name="connsiteY389" fmla="*/ 1162846 h 3086914"/>
              <a:gd name="connsiteX390" fmla="*/ 1276223 w 2964740"/>
              <a:gd name="connsiteY390" fmla="*/ 1265146 h 3086914"/>
              <a:gd name="connsiteX391" fmla="*/ 1588254 w 2964740"/>
              <a:gd name="connsiteY391" fmla="*/ 1265146 h 3086914"/>
              <a:gd name="connsiteX392" fmla="*/ 1795705 w 2964740"/>
              <a:gd name="connsiteY392" fmla="*/ 720009 h 3086914"/>
              <a:gd name="connsiteX393" fmla="*/ 1724925 w 2964740"/>
              <a:gd name="connsiteY393" fmla="*/ 744688 h 3086914"/>
              <a:gd name="connsiteX394" fmla="*/ 1726473 w 2964740"/>
              <a:gd name="connsiteY394" fmla="*/ 747376 h 3086914"/>
              <a:gd name="connsiteX395" fmla="*/ 1764184 w 2964740"/>
              <a:gd name="connsiteY395" fmla="*/ 746642 h 3086914"/>
              <a:gd name="connsiteX396" fmla="*/ 1818917 w 2964740"/>
              <a:gd name="connsiteY396" fmla="*/ 805448 h 3086914"/>
              <a:gd name="connsiteX397" fmla="*/ 1746591 w 2964740"/>
              <a:gd name="connsiteY397" fmla="*/ 891133 h 3086914"/>
              <a:gd name="connsiteX398" fmla="*/ 1726392 w 2964740"/>
              <a:gd name="connsiteY398" fmla="*/ 888282 h 3086914"/>
              <a:gd name="connsiteX399" fmla="*/ 1724925 w 2964740"/>
              <a:gd name="connsiteY399" fmla="*/ 891051 h 3086914"/>
              <a:gd name="connsiteX400" fmla="*/ 1790085 w 2964740"/>
              <a:gd name="connsiteY400" fmla="*/ 915893 h 3086914"/>
              <a:gd name="connsiteX401" fmla="*/ 1887986 w 2964740"/>
              <a:gd name="connsiteY401" fmla="*/ 813186 h 3086914"/>
              <a:gd name="connsiteX402" fmla="*/ 1795705 w 2964740"/>
              <a:gd name="connsiteY402" fmla="*/ 720009 h 3086914"/>
              <a:gd name="connsiteX403" fmla="*/ 1583041 w 2964740"/>
              <a:gd name="connsiteY403" fmla="*/ 967450 h 3086914"/>
              <a:gd name="connsiteX404" fmla="*/ 1583041 w 2964740"/>
              <a:gd name="connsiteY404" fmla="*/ 981948 h 3086914"/>
              <a:gd name="connsiteX405" fmla="*/ 1281273 w 2964740"/>
              <a:gd name="connsiteY405" fmla="*/ 981948 h 3086914"/>
              <a:gd name="connsiteX406" fmla="*/ 1281273 w 2964740"/>
              <a:gd name="connsiteY406" fmla="*/ 967450 h 3086914"/>
              <a:gd name="connsiteX407" fmla="*/ 1432198 w 2964740"/>
              <a:gd name="connsiteY407" fmla="*/ 702416 h 3086914"/>
              <a:gd name="connsiteX408" fmla="*/ 1583041 w 2964740"/>
              <a:gd name="connsiteY408" fmla="*/ 967450 h 3086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</a:cxnLst>
            <a:rect l="l" t="t" r="r" b="b"/>
            <a:pathLst>
              <a:path w="2964740" h="3086914">
                <a:moveTo>
                  <a:pt x="1894258" y="2907646"/>
                </a:moveTo>
                <a:lnTo>
                  <a:pt x="1781451" y="2940795"/>
                </a:lnTo>
                <a:lnTo>
                  <a:pt x="1810447" y="3043421"/>
                </a:lnTo>
                <a:lnTo>
                  <a:pt x="1750745" y="3061014"/>
                </a:lnTo>
                <a:lnTo>
                  <a:pt x="1682328" y="2813898"/>
                </a:lnTo>
                <a:lnTo>
                  <a:pt x="1740727" y="2796712"/>
                </a:lnTo>
                <a:lnTo>
                  <a:pt x="1767767" y="2892170"/>
                </a:lnTo>
                <a:lnTo>
                  <a:pt x="1879515" y="2859347"/>
                </a:lnTo>
                <a:lnTo>
                  <a:pt x="1850357" y="2764458"/>
                </a:lnTo>
                <a:lnTo>
                  <a:pt x="1908430" y="2747354"/>
                </a:lnTo>
                <a:lnTo>
                  <a:pt x="1984992" y="2992108"/>
                </a:lnTo>
                <a:lnTo>
                  <a:pt x="1925616" y="3009619"/>
                </a:lnTo>
                <a:lnTo>
                  <a:pt x="1894258" y="2907646"/>
                </a:lnTo>
                <a:close/>
                <a:moveTo>
                  <a:pt x="2725688" y="960446"/>
                </a:moveTo>
                <a:cubicBezTo>
                  <a:pt x="2684149" y="982193"/>
                  <a:pt x="2635036" y="965903"/>
                  <a:pt x="2614266" y="926237"/>
                </a:cubicBezTo>
                <a:cubicBezTo>
                  <a:pt x="2593252" y="886083"/>
                  <a:pt x="2607913" y="836481"/>
                  <a:pt x="2649452" y="814815"/>
                </a:cubicBezTo>
                <a:cubicBezTo>
                  <a:pt x="2690991" y="793068"/>
                  <a:pt x="2740105" y="809358"/>
                  <a:pt x="2761037" y="849431"/>
                </a:cubicBezTo>
                <a:cubicBezTo>
                  <a:pt x="2781888" y="889097"/>
                  <a:pt x="2767227" y="938699"/>
                  <a:pt x="2725688" y="960446"/>
                </a:cubicBezTo>
                <a:moveTo>
                  <a:pt x="2810558" y="823449"/>
                </a:moveTo>
                <a:cubicBezTo>
                  <a:pt x="2774476" y="754624"/>
                  <a:pt x="2693516" y="724244"/>
                  <a:pt x="2621678" y="761873"/>
                </a:cubicBezTo>
                <a:cubicBezTo>
                  <a:pt x="2549840" y="799421"/>
                  <a:pt x="2528663" y="883395"/>
                  <a:pt x="2564664" y="952220"/>
                </a:cubicBezTo>
                <a:cubicBezTo>
                  <a:pt x="2600746" y="1021044"/>
                  <a:pt x="2681706" y="1051424"/>
                  <a:pt x="2753544" y="1013795"/>
                </a:cubicBezTo>
                <a:cubicBezTo>
                  <a:pt x="2825382" y="976084"/>
                  <a:pt x="2846640" y="892273"/>
                  <a:pt x="2810558" y="823449"/>
                </a:cubicBezTo>
                <a:moveTo>
                  <a:pt x="1727043" y="133332"/>
                </a:moveTo>
                <a:lnTo>
                  <a:pt x="1707169" y="280592"/>
                </a:lnTo>
                <a:lnTo>
                  <a:pt x="1646816" y="272365"/>
                </a:lnTo>
                <a:lnTo>
                  <a:pt x="1663594" y="138300"/>
                </a:lnTo>
                <a:cubicBezTo>
                  <a:pt x="1669133" y="93992"/>
                  <a:pt x="1659522" y="64345"/>
                  <a:pt x="1617006" y="58969"/>
                </a:cubicBezTo>
                <a:cubicBezTo>
                  <a:pt x="1573756" y="53593"/>
                  <a:pt x="1557059" y="80634"/>
                  <a:pt x="1551602" y="124210"/>
                </a:cubicBezTo>
                <a:lnTo>
                  <a:pt x="1534824" y="258274"/>
                </a:lnTo>
                <a:lnTo>
                  <a:pt x="1474389" y="251433"/>
                </a:lnTo>
                <a:lnTo>
                  <a:pt x="1491249" y="104906"/>
                </a:lnTo>
                <a:cubicBezTo>
                  <a:pt x="1500045" y="34371"/>
                  <a:pt x="1547285" y="-6597"/>
                  <a:pt x="1623929" y="3014"/>
                </a:cubicBezTo>
                <a:cubicBezTo>
                  <a:pt x="1700409" y="12543"/>
                  <a:pt x="1735758" y="63449"/>
                  <a:pt x="1727043" y="133332"/>
                </a:cubicBezTo>
                <a:moveTo>
                  <a:pt x="1289662" y="2830106"/>
                </a:moveTo>
                <a:lnTo>
                  <a:pt x="1344477" y="2831165"/>
                </a:lnTo>
                <a:lnTo>
                  <a:pt x="1474226" y="2988687"/>
                </a:lnTo>
                <a:lnTo>
                  <a:pt x="1473574" y="2833038"/>
                </a:lnTo>
                <a:lnTo>
                  <a:pt x="1533357" y="2834016"/>
                </a:lnTo>
                <a:lnTo>
                  <a:pt x="1533439" y="3090336"/>
                </a:lnTo>
                <a:lnTo>
                  <a:pt x="1473981" y="3089440"/>
                </a:lnTo>
                <a:lnTo>
                  <a:pt x="1473900" y="3083250"/>
                </a:lnTo>
                <a:cubicBezTo>
                  <a:pt x="1473981" y="3074453"/>
                  <a:pt x="1468687" y="3062317"/>
                  <a:pt x="1459239" y="3051647"/>
                </a:cubicBezTo>
                <a:lnTo>
                  <a:pt x="1345699" y="2912858"/>
                </a:lnTo>
                <a:lnTo>
                  <a:pt x="1341708" y="3087485"/>
                </a:lnTo>
                <a:lnTo>
                  <a:pt x="1281273" y="3086507"/>
                </a:lnTo>
                <a:lnTo>
                  <a:pt x="1289662" y="2830106"/>
                </a:lnTo>
                <a:close/>
                <a:moveTo>
                  <a:pt x="1926593" y="75177"/>
                </a:moveTo>
                <a:lnTo>
                  <a:pt x="1983281" y="95458"/>
                </a:lnTo>
                <a:lnTo>
                  <a:pt x="1936693" y="258274"/>
                </a:lnTo>
                <a:lnTo>
                  <a:pt x="2065626" y="137975"/>
                </a:lnTo>
                <a:lnTo>
                  <a:pt x="2099916" y="153857"/>
                </a:lnTo>
                <a:lnTo>
                  <a:pt x="2091690" y="329950"/>
                </a:lnTo>
                <a:lnTo>
                  <a:pt x="2184949" y="189369"/>
                </a:lnTo>
                <a:lnTo>
                  <a:pt x="2237565" y="219994"/>
                </a:lnTo>
                <a:lnTo>
                  <a:pt x="2089979" y="428829"/>
                </a:lnTo>
                <a:lnTo>
                  <a:pt x="2035816" y="403742"/>
                </a:lnTo>
                <a:lnTo>
                  <a:pt x="2043065" y="232700"/>
                </a:lnTo>
                <a:lnTo>
                  <a:pt x="1915760" y="348194"/>
                </a:lnTo>
                <a:lnTo>
                  <a:pt x="1860538" y="322701"/>
                </a:lnTo>
                <a:lnTo>
                  <a:pt x="1926593" y="75177"/>
                </a:lnTo>
                <a:close/>
                <a:moveTo>
                  <a:pt x="2387594" y="324085"/>
                </a:moveTo>
                <a:lnTo>
                  <a:pt x="2434183" y="362122"/>
                </a:lnTo>
                <a:lnTo>
                  <a:pt x="2336281" y="498875"/>
                </a:lnTo>
                <a:lnTo>
                  <a:pt x="2498120" y="428910"/>
                </a:lnTo>
                <a:lnTo>
                  <a:pt x="2525080" y="455299"/>
                </a:lnTo>
                <a:lnTo>
                  <a:pt x="2458210" y="618360"/>
                </a:lnTo>
                <a:lnTo>
                  <a:pt x="2592927" y="517527"/>
                </a:lnTo>
                <a:lnTo>
                  <a:pt x="2632348" y="563871"/>
                </a:lnTo>
                <a:lnTo>
                  <a:pt x="2423269" y="710886"/>
                </a:lnTo>
                <a:lnTo>
                  <a:pt x="2380671" y="669021"/>
                </a:lnTo>
                <a:lnTo>
                  <a:pt x="2444934" y="510359"/>
                </a:lnTo>
                <a:lnTo>
                  <a:pt x="2286271" y="576414"/>
                </a:lnTo>
                <a:lnTo>
                  <a:pt x="2242859" y="533816"/>
                </a:lnTo>
                <a:lnTo>
                  <a:pt x="2387594" y="324085"/>
                </a:lnTo>
                <a:close/>
                <a:moveTo>
                  <a:pt x="405208" y="2548456"/>
                </a:moveTo>
                <a:cubicBezTo>
                  <a:pt x="363995" y="2570773"/>
                  <a:pt x="314637" y="2555298"/>
                  <a:pt x="293298" y="2515876"/>
                </a:cubicBezTo>
                <a:cubicBezTo>
                  <a:pt x="290691" y="2511071"/>
                  <a:pt x="288574" y="2506021"/>
                  <a:pt x="287026" y="2500971"/>
                </a:cubicBezTo>
                <a:lnTo>
                  <a:pt x="448458" y="2484355"/>
                </a:lnTo>
                <a:cubicBezTo>
                  <a:pt x="445770" y="2510256"/>
                  <a:pt x="430702" y="2534609"/>
                  <a:pt x="405208" y="2548456"/>
                </a:cubicBezTo>
                <a:moveTo>
                  <a:pt x="326773" y="2403884"/>
                </a:moveTo>
                <a:cubicBezTo>
                  <a:pt x="367986" y="2381567"/>
                  <a:pt x="417263" y="2397042"/>
                  <a:pt x="438847" y="2436870"/>
                </a:cubicBezTo>
                <a:cubicBezTo>
                  <a:pt x="441209" y="2441187"/>
                  <a:pt x="443082" y="2445667"/>
                  <a:pt x="444548" y="2450228"/>
                </a:cubicBezTo>
                <a:lnTo>
                  <a:pt x="283687" y="2466925"/>
                </a:lnTo>
                <a:cubicBezTo>
                  <a:pt x="286782" y="2441351"/>
                  <a:pt x="301687" y="2417486"/>
                  <a:pt x="326773" y="2403884"/>
                </a:cubicBezTo>
                <a:moveTo>
                  <a:pt x="541147" y="2474826"/>
                </a:moveTo>
                <a:lnTo>
                  <a:pt x="537482" y="2440617"/>
                </a:lnTo>
                <a:lnTo>
                  <a:pt x="501563" y="2444364"/>
                </a:lnTo>
                <a:cubicBezTo>
                  <a:pt x="498549" y="2432798"/>
                  <a:pt x="494069" y="2421314"/>
                  <a:pt x="488042" y="2410237"/>
                </a:cubicBezTo>
                <a:cubicBezTo>
                  <a:pt x="450983" y="2341983"/>
                  <a:pt x="369534" y="2312824"/>
                  <a:pt x="298266" y="2351512"/>
                </a:cubicBezTo>
                <a:cubicBezTo>
                  <a:pt x="250211" y="2377576"/>
                  <a:pt x="225451" y="2424409"/>
                  <a:pt x="225858" y="2473034"/>
                </a:cubicBezTo>
                <a:lnTo>
                  <a:pt x="189043" y="2476862"/>
                </a:lnTo>
                <a:lnTo>
                  <a:pt x="193767" y="2510663"/>
                </a:lnTo>
                <a:lnTo>
                  <a:pt x="230175" y="2506917"/>
                </a:lnTo>
                <a:cubicBezTo>
                  <a:pt x="233188" y="2519053"/>
                  <a:pt x="237831" y="2531107"/>
                  <a:pt x="244021" y="2542592"/>
                </a:cubicBezTo>
                <a:cubicBezTo>
                  <a:pt x="281080" y="2610846"/>
                  <a:pt x="362529" y="2640086"/>
                  <a:pt x="433797" y="2601397"/>
                </a:cubicBezTo>
                <a:cubicBezTo>
                  <a:pt x="482341" y="2575090"/>
                  <a:pt x="507020" y="2527605"/>
                  <a:pt x="506205" y="2478491"/>
                </a:cubicBezTo>
                <a:lnTo>
                  <a:pt x="541147" y="2474826"/>
                </a:lnTo>
                <a:close/>
                <a:moveTo>
                  <a:pt x="2267620" y="2527605"/>
                </a:moveTo>
                <a:lnTo>
                  <a:pt x="2316896" y="2483460"/>
                </a:lnTo>
                <a:lnTo>
                  <a:pt x="2507324" y="2557334"/>
                </a:lnTo>
                <a:lnTo>
                  <a:pt x="2423187" y="2370734"/>
                </a:lnTo>
                <a:lnTo>
                  <a:pt x="2463667" y="2319584"/>
                </a:lnTo>
                <a:lnTo>
                  <a:pt x="2581605" y="2583071"/>
                </a:lnTo>
                <a:lnTo>
                  <a:pt x="2537379" y="2629986"/>
                </a:lnTo>
                <a:lnTo>
                  <a:pt x="2267620" y="2527605"/>
                </a:lnTo>
                <a:close/>
                <a:moveTo>
                  <a:pt x="1337229" y="253632"/>
                </a:moveTo>
                <a:lnTo>
                  <a:pt x="1283065" y="262591"/>
                </a:lnTo>
                <a:lnTo>
                  <a:pt x="1126764" y="131377"/>
                </a:lnTo>
                <a:lnTo>
                  <a:pt x="1155842" y="284257"/>
                </a:lnTo>
                <a:lnTo>
                  <a:pt x="1096873" y="294194"/>
                </a:lnTo>
                <a:lnTo>
                  <a:pt x="1049877" y="42190"/>
                </a:lnTo>
                <a:lnTo>
                  <a:pt x="1108520" y="32254"/>
                </a:lnTo>
                <a:lnTo>
                  <a:pt x="1109742" y="38362"/>
                </a:lnTo>
                <a:cubicBezTo>
                  <a:pt x="1111208" y="47077"/>
                  <a:pt x="1118701" y="57992"/>
                  <a:pt x="1129941" y="66788"/>
                </a:cubicBezTo>
                <a:lnTo>
                  <a:pt x="1266938" y="182527"/>
                </a:lnTo>
                <a:lnTo>
                  <a:pt x="1238920" y="10100"/>
                </a:lnTo>
                <a:lnTo>
                  <a:pt x="1298540" y="0"/>
                </a:lnTo>
                <a:lnTo>
                  <a:pt x="1337229" y="253632"/>
                </a:lnTo>
                <a:close/>
                <a:moveTo>
                  <a:pt x="2523858" y="2233086"/>
                </a:moveTo>
                <a:lnTo>
                  <a:pt x="2548700" y="2184135"/>
                </a:lnTo>
                <a:lnTo>
                  <a:pt x="2747028" y="2135998"/>
                </a:lnTo>
                <a:lnTo>
                  <a:pt x="2606691" y="2068803"/>
                </a:lnTo>
                <a:lnTo>
                  <a:pt x="2633651" y="2015454"/>
                </a:lnTo>
                <a:lnTo>
                  <a:pt x="2864477" y="2127039"/>
                </a:lnTo>
                <a:lnTo>
                  <a:pt x="2837762" y="2180144"/>
                </a:lnTo>
                <a:lnTo>
                  <a:pt x="2832142" y="2177456"/>
                </a:lnTo>
                <a:cubicBezTo>
                  <a:pt x="2824323" y="2173546"/>
                  <a:pt x="2811047" y="2172976"/>
                  <a:pt x="2797363" y="2176886"/>
                </a:cubicBezTo>
                <a:lnTo>
                  <a:pt x="2622981" y="2218587"/>
                </a:lnTo>
                <a:lnTo>
                  <a:pt x="2778467" y="2298245"/>
                </a:lnTo>
                <a:lnTo>
                  <a:pt x="2751263" y="2352245"/>
                </a:lnTo>
                <a:lnTo>
                  <a:pt x="2523858" y="2233086"/>
                </a:lnTo>
                <a:close/>
                <a:moveTo>
                  <a:pt x="230989" y="2015454"/>
                </a:moveTo>
                <a:lnTo>
                  <a:pt x="257542" y="2070513"/>
                </a:lnTo>
                <a:lnTo>
                  <a:pt x="168436" y="2113437"/>
                </a:lnTo>
                <a:cubicBezTo>
                  <a:pt x="203297" y="2137709"/>
                  <a:pt x="257786" y="2157012"/>
                  <a:pt x="298755" y="2155953"/>
                </a:cubicBezTo>
                <a:lnTo>
                  <a:pt x="326936" y="2214352"/>
                </a:lnTo>
                <a:cubicBezTo>
                  <a:pt x="278067" y="2218425"/>
                  <a:pt x="213641" y="2195375"/>
                  <a:pt x="173894" y="2171021"/>
                </a:cubicBezTo>
                <a:lnTo>
                  <a:pt x="101404" y="2336933"/>
                </a:lnTo>
                <a:lnTo>
                  <a:pt x="68336" y="2268353"/>
                </a:lnTo>
                <a:lnTo>
                  <a:pt x="128608" y="2132740"/>
                </a:lnTo>
                <a:lnTo>
                  <a:pt x="26634" y="2181935"/>
                </a:lnTo>
                <a:lnTo>
                  <a:pt x="0" y="2126876"/>
                </a:lnTo>
                <a:lnTo>
                  <a:pt x="230989" y="2015454"/>
                </a:lnTo>
                <a:close/>
                <a:moveTo>
                  <a:pt x="682542" y="2722349"/>
                </a:moveTo>
                <a:cubicBezTo>
                  <a:pt x="701275" y="2735137"/>
                  <a:pt x="720090" y="2735544"/>
                  <a:pt x="731248" y="2719173"/>
                </a:cubicBezTo>
                <a:cubicBezTo>
                  <a:pt x="741185" y="2704675"/>
                  <a:pt x="737357" y="2690095"/>
                  <a:pt x="714959" y="2674783"/>
                </a:cubicBezTo>
                <a:lnTo>
                  <a:pt x="681972" y="2652303"/>
                </a:lnTo>
                <a:lnTo>
                  <a:pt x="649555" y="2699869"/>
                </a:lnTo>
                <a:lnTo>
                  <a:pt x="682542" y="2722349"/>
                </a:lnTo>
                <a:close/>
                <a:moveTo>
                  <a:pt x="635465" y="2819273"/>
                </a:moveTo>
                <a:cubicBezTo>
                  <a:pt x="657863" y="2834504"/>
                  <a:pt x="675293" y="2831735"/>
                  <a:pt x="686207" y="2815771"/>
                </a:cubicBezTo>
                <a:cubicBezTo>
                  <a:pt x="695900" y="2801599"/>
                  <a:pt x="693130" y="2784169"/>
                  <a:pt x="670162" y="2768449"/>
                </a:cubicBezTo>
                <a:lnTo>
                  <a:pt x="624225" y="2737092"/>
                </a:lnTo>
                <a:lnTo>
                  <a:pt x="589527" y="2787916"/>
                </a:lnTo>
                <a:lnTo>
                  <a:pt x="635465" y="2819273"/>
                </a:lnTo>
                <a:close/>
                <a:moveTo>
                  <a:pt x="657456" y="2579732"/>
                </a:moveTo>
                <a:lnTo>
                  <a:pt x="741267" y="2636909"/>
                </a:lnTo>
                <a:cubicBezTo>
                  <a:pt x="802109" y="2678367"/>
                  <a:pt x="808706" y="2713553"/>
                  <a:pt x="786226" y="2746458"/>
                </a:cubicBezTo>
                <a:cubicBezTo>
                  <a:pt x="773032" y="2765843"/>
                  <a:pt x="752425" y="2775291"/>
                  <a:pt x="727420" y="2771544"/>
                </a:cubicBezTo>
                <a:cubicBezTo>
                  <a:pt x="750389" y="2798260"/>
                  <a:pt x="752507" y="2826359"/>
                  <a:pt x="735158" y="2851771"/>
                </a:cubicBezTo>
                <a:cubicBezTo>
                  <a:pt x="711375" y="2886550"/>
                  <a:pt x="671139" y="2899419"/>
                  <a:pt x="609727" y="2857554"/>
                </a:cubicBezTo>
                <a:lnTo>
                  <a:pt x="512884" y="2791499"/>
                </a:lnTo>
                <a:lnTo>
                  <a:pt x="657456" y="2579732"/>
                </a:lnTo>
                <a:close/>
                <a:moveTo>
                  <a:pt x="2886469" y="1944105"/>
                </a:moveTo>
                <a:lnTo>
                  <a:pt x="2857961" y="1893688"/>
                </a:lnTo>
                <a:cubicBezTo>
                  <a:pt x="2886061" y="1877968"/>
                  <a:pt x="2902188" y="1859072"/>
                  <a:pt x="2907564" y="1831786"/>
                </a:cubicBezTo>
                <a:cubicBezTo>
                  <a:pt x="2912369" y="1807352"/>
                  <a:pt x="2905772" y="1788130"/>
                  <a:pt x="2887446" y="1784465"/>
                </a:cubicBezTo>
                <a:cubicBezTo>
                  <a:pt x="2866595" y="1780392"/>
                  <a:pt x="2852749" y="1804420"/>
                  <a:pt x="2842568" y="1829262"/>
                </a:cubicBezTo>
                <a:cubicBezTo>
                  <a:pt x="2825382" y="1874791"/>
                  <a:pt x="2797445" y="1915679"/>
                  <a:pt x="2743933" y="1905091"/>
                </a:cubicBezTo>
                <a:cubicBezTo>
                  <a:pt x="2696122" y="1895642"/>
                  <a:pt x="2674131" y="1852067"/>
                  <a:pt x="2685941" y="1792039"/>
                </a:cubicBezTo>
                <a:cubicBezTo>
                  <a:pt x="2694005" y="1751478"/>
                  <a:pt x="2710294" y="1723704"/>
                  <a:pt x="2745318" y="1701468"/>
                </a:cubicBezTo>
                <a:lnTo>
                  <a:pt x="2772603" y="1750501"/>
                </a:lnTo>
                <a:cubicBezTo>
                  <a:pt x="2752648" y="1762636"/>
                  <a:pt x="2740186" y="1780311"/>
                  <a:pt x="2735544" y="1803687"/>
                </a:cubicBezTo>
                <a:cubicBezTo>
                  <a:pt x="2730738" y="1828121"/>
                  <a:pt x="2736603" y="1843515"/>
                  <a:pt x="2751019" y="1846366"/>
                </a:cubicBezTo>
                <a:cubicBezTo>
                  <a:pt x="2768938" y="1849868"/>
                  <a:pt x="2782295" y="1831542"/>
                  <a:pt x="2792558" y="1804094"/>
                </a:cubicBezTo>
                <a:cubicBezTo>
                  <a:pt x="2811617" y="1754817"/>
                  <a:pt x="2837029" y="1714011"/>
                  <a:pt x="2894125" y="1725333"/>
                </a:cubicBezTo>
                <a:cubicBezTo>
                  <a:pt x="2951302" y="1736654"/>
                  <a:pt x="2968732" y="1788211"/>
                  <a:pt x="2957736" y="1843597"/>
                </a:cubicBezTo>
                <a:cubicBezTo>
                  <a:pt x="2948533" y="1891000"/>
                  <a:pt x="2924342" y="1922439"/>
                  <a:pt x="2886469" y="1944105"/>
                </a:cubicBezTo>
                <a:moveTo>
                  <a:pt x="2714367" y="1367120"/>
                </a:moveTo>
                <a:lnTo>
                  <a:pt x="2701417" y="1307337"/>
                </a:lnTo>
                <a:lnTo>
                  <a:pt x="2798096" y="1286323"/>
                </a:lnTo>
                <a:cubicBezTo>
                  <a:pt x="2769834" y="1254558"/>
                  <a:pt x="2721453" y="1223200"/>
                  <a:pt x="2681299" y="1214648"/>
                </a:cubicBezTo>
                <a:lnTo>
                  <a:pt x="2667534" y="1151281"/>
                </a:lnTo>
                <a:cubicBezTo>
                  <a:pt x="2715996" y="1158774"/>
                  <a:pt x="2773255" y="1196159"/>
                  <a:pt x="2806241" y="1229146"/>
                </a:cubicBezTo>
                <a:lnTo>
                  <a:pt x="2915464" y="1084737"/>
                </a:lnTo>
                <a:lnTo>
                  <a:pt x="2931591" y="1159181"/>
                </a:lnTo>
                <a:lnTo>
                  <a:pt x="2841346" y="1276956"/>
                </a:lnTo>
                <a:lnTo>
                  <a:pt x="2951954" y="1252929"/>
                </a:lnTo>
                <a:lnTo>
                  <a:pt x="2964904" y="1312713"/>
                </a:lnTo>
                <a:lnTo>
                  <a:pt x="2714367" y="1367120"/>
                </a:lnTo>
                <a:close/>
                <a:moveTo>
                  <a:pt x="966717" y="338990"/>
                </a:moveTo>
                <a:lnTo>
                  <a:pt x="791521" y="421661"/>
                </a:lnTo>
                <a:lnTo>
                  <a:pt x="769774" y="375642"/>
                </a:lnTo>
                <a:lnTo>
                  <a:pt x="889667" y="319036"/>
                </a:lnTo>
                <a:lnTo>
                  <a:pt x="868409" y="273994"/>
                </a:lnTo>
                <a:lnTo>
                  <a:pt x="768308" y="321235"/>
                </a:lnTo>
                <a:lnTo>
                  <a:pt x="746642" y="275216"/>
                </a:lnTo>
                <a:lnTo>
                  <a:pt x="846662" y="227976"/>
                </a:lnTo>
                <a:lnTo>
                  <a:pt x="823693" y="179269"/>
                </a:lnTo>
                <a:lnTo>
                  <a:pt x="703800" y="235876"/>
                </a:lnTo>
                <a:lnTo>
                  <a:pt x="682053" y="189776"/>
                </a:lnTo>
                <a:lnTo>
                  <a:pt x="857331" y="107105"/>
                </a:lnTo>
                <a:lnTo>
                  <a:pt x="966717" y="338990"/>
                </a:lnTo>
                <a:close/>
                <a:moveTo>
                  <a:pt x="958084" y="2745481"/>
                </a:moveTo>
                <a:lnTo>
                  <a:pt x="1142891" y="2803635"/>
                </a:lnTo>
                <a:lnTo>
                  <a:pt x="1127660" y="2852179"/>
                </a:lnTo>
                <a:lnTo>
                  <a:pt x="1001170" y="2812350"/>
                </a:lnTo>
                <a:lnTo>
                  <a:pt x="986265" y="2859835"/>
                </a:lnTo>
                <a:lnTo>
                  <a:pt x="1091742" y="2893066"/>
                </a:lnTo>
                <a:lnTo>
                  <a:pt x="1076510" y="2941610"/>
                </a:lnTo>
                <a:lnTo>
                  <a:pt x="970953" y="2908460"/>
                </a:lnTo>
                <a:lnTo>
                  <a:pt x="954826" y="2959773"/>
                </a:lnTo>
                <a:lnTo>
                  <a:pt x="1081316" y="2999601"/>
                </a:lnTo>
                <a:lnTo>
                  <a:pt x="1066004" y="3048226"/>
                </a:lnTo>
                <a:lnTo>
                  <a:pt x="881196" y="2990072"/>
                </a:lnTo>
                <a:lnTo>
                  <a:pt x="958084" y="2745481"/>
                </a:lnTo>
                <a:close/>
                <a:moveTo>
                  <a:pt x="2163772" y="2789545"/>
                </a:moveTo>
                <a:lnTo>
                  <a:pt x="2148541" y="2687489"/>
                </a:lnTo>
                <a:lnTo>
                  <a:pt x="2234307" y="2745562"/>
                </a:lnTo>
                <a:lnTo>
                  <a:pt x="2163772" y="2789545"/>
                </a:lnTo>
                <a:close/>
                <a:moveTo>
                  <a:pt x="2327729" y="2808767"/>
                </a:moveTo>
                <a:lnTo>
                  <a:pt x="2379531" y="2770322"/>
                </a:lnTo>
                <a:lnTo>
                  <a:pt x="2144876" y="2619479"/>
                </a:lnTo>
                <a:lnTo>
                  <a:pt x="2090305" y="2653851"/>
                </a:lnTo>
                <a:lnTo>
                  <a:pt x="2125247" y="2930370"/>
                </a:lnTo>
                <a:lnTo>
                  <a:pt x="2180469" y="2901455"/>
                </a:lnTo>
                <a:lnTo>
                  <a:pt x="2171999" y="2844523"/>
                </a:lnTo>
                <a:lnTo>
                  <a:pt x="2280570" y="2776839"/>
                </a:lnTo>
                <a:lnTo>
                  <a:pt x="2327729" y="2808767"/>
                </a:lnTo>
                <a:close/>
                <a:moveTo>
                  <a:pt x="1432198" y="2344752"/>
                </a:moveTo>
                <a:cubicBezTo>
                  <a:pt x="1337880" y="2344752"/>
                  <a:pt x="1297563" y="2415450"/>
                  <a:pt x="1173028" y="2415450"/>
                </a:cubicBezTo>
                <a:cubicBezTo>
                  <a:pt x="1221001" y="2429622"/>
                  <a:pt x="1324930" y="2452591"/>
                  <a:pt x="1432198" y="2452591"/>
                </a:cubicBezTo>
                <a:cubicBezTo>
                  <a:pt x="1539548" y="2452591"/>
                  <a:pt x="1643395" y="2429622"/>
                  <a:pt x="1691368" y="2415450"/>
                </a:cubicBezTo>
                <a:cubicBezTo>
                  <a:pt x="1566833" y="2415450"/>
                  <a:pt x="1526516" y="2344752"/>
                  <a:pt x="1432198" y="2344752"/>
                </a:cubicBezTo>
                <a:moveTo>
                  <a:pt x="1917878" y="2191872"/>
                </a:moveTo>
                <a:cubicBezTo>
                  <a:pt x="1878782" y="2213538"/>
                  <a:pt x="1839605" y="2227873"/>
                  <a:pt x="1768338" y="2227873"/>
                </a:cubicBezTo>
                <a:cubicBezTo>
                  <a:pt x="1697070" y="2227873"/>
                  <a:pt x="1658300" y="2211420"/>
                  <a:pt x="1619205" y="2189755"/>
                </a:cubicBezTo>
                <a:cubicBezTo>
                  <a:pt x="1575711" y="2165646"/>
                  <a:pt x="1525294" y="2135021"/>
                  <a:pt x="1432117" y="2134288"/>
                </a:cubicBezTo>
                <a:cubicBezTo>
                  <a:pt x="1338939" y="2135102"/>
                  <a:pt x="1288522" y="2165646"/>
                  <a:pt x="1245028" y="2189755"/>
                </a:cubicBezTo>
                <a:cubicBezTo>
                  <a:pt x="1205933" y="2211420"/>
                  <a:pt x="1167163" y="2227873"/>
                  <a:pt x="1095895" y="2227873"/>
                </a:cubicBezTo>
                <a:cubicBezTo>
                  <a:pt x="1024628" y="2227873"/>
                  <a:pt x="985451" y="2213538"/>
                  <a:pt x="946355" y="2191872"/>
                </a:cubicBezTo>
                <a:cubicBezTo>
                  <a:pt x="902373" y="2167438"/>
                  <a:pt x="843485" y="2127446"/>
                  <a:pt x="745013" y="2138442"/>
                </a:cubicBezTo>
                <a:cubicBezTo>
                  <a:pt x="893984" y="2330010"/>
                  <a:pt x="1098502" y="2327077"/>
                  <a:pt x="1098502" y="2327077"/>
                </a:cubicBezTo>
                <a:cubicBezTo>
                  <a:pt x="1188747" y="2327077"/>
                  <a:pt x="1239979" y="2308670"/>
                  <a:pt x="1283961" y="2284235"/>
                </a:cubicBezTo>
                <a:cubicBezTo>
                  <a:pt x="1322486" y="2262814"/>
                  <a:pt x="1362559" y="2236995"/>
                  <a:pt x="1432117" y="2236343"/>
                </a:cubicBezTo>
                <a:cubicBezTo>
                  <a:pt x="1501674" y="2236995"/>
                  <a:pt x="1541665" y="2262733"/>
                  <a:pt x="1580272" y="2284235"/>
                </a:cubicBezTo>
                <a:cubicBezTo>
                  <a:pt x="1624336" y="2308670"/>
                  <a:pt x="1675486" y="2327077"/>
                  <a:pt x="1765731" y="2327077"/>
                </a:cubicBezTo>
                <a:cubicBezTo>
                  <a:pt x="1765731" y="2327077"/>
                  <a:pt x="1970250" y="2330010"/>
                  <a:pt x="2119220" y="2138442"/>
                </a:cubicBezTo>
                <a:cubicBezTo>
                  <a:pt x="2020829" y="2127446"/>
                  <a:pt x="1961942" y="2167356"/>
                  <a:pt x="1917878" y="2191872"/>
                </a:cubicBezTo>
                <a:moveTo>
                  <a:pt x="2114577" y="1920077"/>
                </a:moveTo>
                <a:cubicBezTo>
                  <a:pt x="2016757" y="1920077"/>
                  <a:pt x="1965607" y="1957951"/>
                  <a:pt x="1920403" y="1983037"/>
                </a:cubicBezTo>
                <a:cubicBezTo>
                  <a:pt x="1880330" y="2005273"/>
                  <a:pt x="1845796" y="2026857"/>
                  <a:pt x="1772736" y="2026857"/>
                </a:cubicBezTo>
                <a:cubicBezTo>
                  <a:pt x="1699676" y="2026857"/>
                  <a:pt x="1665060" y="2005273"/>
                  <a:pt x="1624988" y="1983037"/>
                </a:cubicBezTo>
                <a:cubicBezTo>
                  <a:pt x="1580109" y="1958114"/>
                  <a:pt x="1528878" y="1929933"/>
                  <a:pt x="1432198" y="1929525"/>
                </a:cubicBezTo>
                <a:cubicBezTo>
                  <a:pt x="1335437" y="1929851"/>
                  <a:pt x="1284287" y="1958114"/>
                  <a:pt x="1239408" y="1983037"/>
                </a:cubicBezTo>
                <a:cubicBezTo>
                  <a:pt x="1199336" y="2005273"/>
                  <a:pt x="1164801" y="2026857"/>
                  <a:pt x="1091660" y="2026857"/>
                </a:cubicBezTo>
                <a:cubicBezTo>
                  <a:pt x="1018600" y="2026857"/>
                  <a:pt x="983984" y="2005273"/>
                  <a:pt x="943993" y="1983037"/>
                </a:cubicBezTo>
                <a:cubicBezTo>
                  <a:pt x="898870" y="1957951"/>
                  <a:pt x="847639" y="1920077"/>
                  <a:pt x="749819" y="1920077"/>
                </a:cubicBezTo>
                <a:cubicBezTo>
                  <a:pt x="687999" y="1920077"/>
                  <a:pt x="614125" y="1939543"/>
                  <a:pt x="614125" y="1939543"/>
                </a:cubicBezTo>
                <a:lnTo>
                  <a:pt x="667148" y="2031825"/>
                </a:lnTo>
                <a:cubicBezTo>
                  <a:pt x="667148" y="2031825"/>
                  <a:pt x="711538" y="2023843"/>
                  <a:pt x="749737" y="2023843"/>
                </a:cubicBezTo>
                <a:cubicBezTo>
                  <a:pt x="822797" y="2023843"/>
                  <a:pt x="862218" y="2045346"/>
                  <a:pt x="902291" y="2067581"/>
                </a:cubicBezTo>
                <a:cubicBezTo>
                  <a:pt x="947414" y="2092667"/>
                  <a:pt x="985043" y="2127283"/>
                  <a:pt x="1082945" y="2127283"/>
                </a:cubicBezTo>
                <a:cubicBezTo>
                  <a:pt x="1180847" y="2127283"/>
                  <a:pt x="1234196" y="2095600"/>
                  <a:pt x="1279237" y="2070513"/>
                </a:cubicBezTo>
                <a:cubicBezTo>
                  <a:pt x="1319065" y="2048441"/>
                  <a:pt x="1360034" y="2029300"/>
                  <a:pt x="1432198" y="2029056"/>
                </a:cubicBezTo>
                <a:cubicBezTo>
                  <a:pt x="1504280" y="2029300"/>
                  <a:pt x="1545330" y="2048359"/>
                  <a:pt x="1585159" y="2070513"/>
                </a:cubicBezTo>
                <a:cubicBezTo>
                  <a:pt x="1630282" y="2095600"/>
                  <a:pt x="1683631" y="2127283"/>
                  <a:pt x="1781451" y="2127283"/>
                </a:cubicBezTo>
                <a:cubicBezTo>
                  <a:pt x="1879353" y="2127283"/>
                  <a:pt x="1916982" y="2092749"/>
                  <a:pt x="1962105" y="2067581"/>
                </a:cubicBezTo>
                <a:cubicBezTo>
                  <a:pt x="2002177" y="2045346"/>
                  <a:pt x="2041517" y="2023843"/>
                  <a:pt x="2114658" y="2023843"/>
                </a:cubicBezTo>
                <a:cubicBezTo>
                  <a:pt x="2152858" y="2023843"/>
                  <a:pt x="2197248" y="2031825"/>
                  <a:pt x="2197248" y="2031825"/>
                </a:cubicBezTo>
                <a:lnTo>
                  <a:pt x="2250271" y="1939543"/>
                </a:lnTo>
                <a:cubicBezTo>
                  <a:pt x="2250271" y="1939625"/>
                  <a:pt x="2176397" y="1920077"/>
                  <a:pt x="2114577" y="1920077"/>
                </a:cubicBezTo>
                <a:moveTo>
                  <a:pt x="1038800" y="776941"/>
                </a:moveTo>
                <a:lnTo>
                  <a:pt x="961016" y="759349"/>
                </a:lnTo>
                <a:lnTo>
                  <a:pt x="1015179" y="817910"/>
                </a:lnTo>
                <a:lnTo>
                  <a:pt x="961016" y="876472"/>
                </a:lnTo>
                <a:lnTo>
                  <a:pt x="1038800" y="858879"/>
                </a:lnTo>
                <a:lnTo>
                  <a:pt x="1062420" y="935034"/>
                </a:lnTo>
                <a:lnTo>
                  <a:pt x="1086040" y="858879"/>
                </a:lnTo>
                <a:lnTo>
                  <a:pt x="1163824" y="876472"/>
                </a:lnTo>
                <a:lnTo>
                  <a:pt x="1109660" y="817910"/>
                </a:lnTo>
                <a:lnTo>
                  <a:pt x="1163824" y="759349"/>
                </a:lnTo>
                <a:lnTo>
                  <a:pt x="1086040" y="776941"/>
                </a:lnTo>
                <a:lnTo>
                  <a:pt x="1062420" y="700787"/>
                </a:lnTo>
                <a:lnTo>
                  <a:pt x="1038800" y="776941"/>
                </a:lnTo>
                <a:close/>
                <a:moveTo>
                  <a:pt x="2027427" y="1425438"/>
                </a:moveTo>
                <a:lnTo>
                  <a:pt x="2052106" y="1425438"/>
                </a:lnTo>
                <a:lnTo>
                  <a:pt x="2052106" y="1389030"/>
                </a:lnTo>
                <a:cubicBezTo>
                  <a:pt x="2052106" y="1389030"/>
                  <a:pt x="2020422" y="1382514"/>
                  <a:pt x="2020422" y="1349446"/>
                </a:cubicBezTo>
                <a:lnTo>
                  <a:pt x="2020178" y="1349446"/>
                </a:lnTo>
                <a:lnTo>
                  <a:pt x="2018467" y="1317681"/>
                </a:lnTo>
                <a:lnTo>
                  <a:pt x="2049011" y="1292920"/>
                </a:lnTo>
                <a:lnTo>
                  <a:pt x="2055119" y="1227517"/>
                </a:lnTo>
                <a:lnTo>
                  <a:pt x="2010485" y="1227517"/>
                </a:lnTo>
                <a:lnTo>
                  <a:pt x="2004702" y="1273861"/>
                </a:lnTo>
                <a:lnTo>
                  <a:pt x="1961535" y="1273861"/>
                </a:lnTo>
                <a:lnTo>
                  <a:pt x="1955182" y="1227517"/>
                </a:lnTo>
                <a:lnTo>
                  <a:pt x="1930584" y="1227517"/>
                </a:lnTo>
                <a:lnTo>
                  <a:pt x="1905905" y="1227517"/>
                </a:lnTo>
                <a:lnTo>
                  <a:pt x="1899552" y="1273861"/>
                </a:lnTo>
                <a:lnTo>
                  <a:pt x="1856384" y="1273861"/>
                </a:lnTo>
                <a:lnTo>
                  <a:pt x="1850601" y="1227517"/>
                </a:lnTo>
                <a:lnTo>
                  <a:pt x="1805967" y="1227517"/>
                </a:lnTo>
                <a:lnTo>
                  <a:pt x="1812076" y="1292920"/>
                </a:lnTo>
                <a:lnTo>
                  <a:pt x="1842619" y="1317681"/>
                </a:lnTo>
                <a:lnTo>
                  <a:pt x="1840827" y="1349446"/>
                </a:lnTo>
                <a:lnTo>
                  <a:pt x="1840664" y="1349446"/>
                </a:lnTo>
                <a:cubicBezTo>
                  <a:pt x="1840664" y="1382514"/>
                  <a:pt x="1808899" y="1389030"/>
                  <a:pt x="1808899" y="1389030"/>
                </a:cubicBezTo>
                <a:lnTo>
                  <a:pt x="1808899" y="1425438"/>
                </a:lnTo>
                <a:lnTo>
                  <a:pt x="1833578" y="1425438"/>
                </a:lnTo>
                <a:cubicBezTo>
                  <a:pt x="1832519" y="1548263"/>
                  <a:pt x="1771514" y="1725821"/>
                  <a:pt x="1771514" y="1859153"/>
                </a:cubicBezTo>
                <a:lnTo>
                  <a:pt x="1930584" y="1859153"/>
                </a:lnTo>
                <a:lnTo>
                  <a:pt x="2089654" y="1859153"/>
                </a:lnTo>
                <a:cubicBezTo>
                  <a:pt x="2089491" y="1725740"/>
                  <a:pt x="2028486" y="1548263"/>
                  <a:pt x="2027427" y="1425438"/>
                </a:cubicBezTo>
                <a:moveTo>
                  <a:pt x="2029626" y="1184838"/>
                </a:moveTo>
                <a:lnTo>
                  <a:pt x="2029626" y="1163498"/>
                </a:lnTo>
                <a:cubicBezTo>
                  <a:pt x="2029626" y="1102248"/>
                  <a:pt x="1984584" y="1063967"/>
                  <a:pt x="1930421" y="1063967"/>
                </a:cubicBezTo>
                <a:cubicBezTo>
                  <a:pt x="1876257" y="1063967"/>
                  <a:pt x="1831216" y="1102248"/>
                  <a:pt x="1831216" y="1163498"/>
                </a:cubicBezTo>
                <a:lnTo>
                  <a:pt x="1831216" y="1184838"/>
                </a:lnTo>
                <a:lnTo>
                  <a:pt x="2029626" y="1184838"/>
                </a:lnTo>
                <a:close/>
                <a:moveTo>
                  <a:pt x="1030899" y="1425438"/>
                </a:moveTo>
                <a:lnTo>
                  <a:pt x="1055578" y="1425438"/>
                </a:lnTo>
                <a:lnTo>
                  <a:pt x="1055578" y="1389030"/>
                </a:lnTo>
                <a:cubicBezTo>
                  <a:pt x="1055578" y="1389030"/>
                  <a:pt x="1023813" y="1382514"/>
                  <a:pt x="1023813" y="1349446"/>
                </a:cubicBezTo>
                <a:lnTo>
                  <a:pt x="1023650" y="1349446"/>
                </a:lnTo>
                <a:lnTo>
                  <a:pt x="1021858" y="1317681"/>
                </a:lnTo>
                <a:lnTo>
                  <a:pt x="1052402" y="1292920"/>
                </a:lnTo>
                <a:lnTo>
                  <a:pt x="1058510" y="1227517"/>
                </a:lnTo>
                <a:lnTo>
                  <a:pt x="1013876" y="1227517"/>
                </a:lnTo>
                <a:lnTo>
                  <a:pt x="1008093" y="1273861"/>
                </a:lnTo>
                <a:lnTo>
                  <a:pt x="964925" y="1273861"/>
                </a:lnTo>
                <a:lnTo>
                  <a:pt x="958572" y="1227517"/>
                </a:lnTo>
                <a:lnTo>
                  <a:pt x="933893" y="1227517"/>
                </a:lnTo>
                <a:lnTo>
                  <a:pt x="909296" y="1227517"/>
                </a:lnTo>
                <a:lnTo>
                  <a:pt x="902943" y="1273861"/>
                </a:lnTo>
                <a:lnTo>
                  <a:pt x="859775" y="1273861"/>
                </a:lnTo>
                <a:lnTo>
                  <a:pt x="853992" y="1227517"/>
                </a:lnTo>
                <a:lnTo>
                  <a:pt x="809358" y="1227517"/>
                </a:lnTo>
                <a:lnTo>
                  <a:pt x="815385" y="1292920"/>
                </a:lnTo>
                <a:lnTo>
                  <a:pt x="845929" y="1317681"/>
                </a:lnTo>
                <a:lnTo>
                  <a:pt x="844137" y="1349446"/>
                </a:lnTo>
                <a:lnTo>
                  <a:pt x="843974" y="1349446"/>
                </a:lnTo>
                <a:cubicBezTo>
                  <a:pt x="843974" y="1382514"/>
                  <a:pt x="812209" y="1389030"/>
                  <a:pt x="812209" y="1389030"/>
                </a:cubicBezTo>
                <a:lnTo>
                  <a:pt x="812209" y="1425438"/>
                </a:lnTo>
                <a:lnTo>
                  <a:pt x="836888" y="1425438"/>
                </a:lnTo>
                <a:cubicBezTo>
                  <a:pt x="835829" y="1548263"/>
                  <a:pt x="774824" y="1725821"/>
                  <a:pt x="774824" y="1859153"/>
                </a:cubicBezTo>
                <a:lnTo>
                  <a:pt x="933812" y="1859153"/>
                </a:lnTo>
                <a:lnTo>
                  <a:pt x="1092882" y="1859153"/>
                </a:lnTo>
                <a:cubicBezTo>
                  <a:pt x="1092963" y="1725740"/>
                  <a:pt x="1031958" y="1548263"/>
                  <a:pt x="1030899" y="1425438"/>
                </a:cubicBezTo>
                <a:moveTo>
                  <a:pt x="1482289" y="622107"/>
                </a:moveTo>
                <a:cubicBezTo>
                  <a:pt x="1482289" y="594414"/>
                  <a:pt x="1459891" y="572016"/>
                  <a:pt x="1432198" y="572016"/>
                </a:cubicBezTo>
                <a:cubicBezTo>
                  <a:pt x="1404505" y="572016"/>
                  <a:pt x="1382107" y="594414"/>
                  <a:pt x="1382107" y="622107"/>
                </a:cubicBezTo>
                <a:cubicBezTo>
                  <a:pt x="1382107" y="649800"/>
                  <a:pt x="1404505" y="672198"/>
                  <a:pt x="1432198" y="672198"/>
                </a:cubicBezTo>
                <a:cubicBezTo>
                  <a:pt x="1459809" y="672198"/>
                  <a:pt x="1482289" y="649718"/>
                  <a:pt x="1482289" y="622107"/>
                </a:cubicBezTo>
                <a:moveTo>
                  <a:pt x="1636879" y="1314016"/>
                </a:moveTo>
                <a:lnTo>
                  <a:pt x="1227517" y="1314016"/>
                </a:lnTo>
                <a:lnTo>
                  <a:pt x="1227517" y="1375836"/>
                </a:lnTo>
                <a:cubicBezTo>
                  <a:pt x="1227517" y="1375836"/>
                  <a:pt x="1253010" y="1387157"/>
                  <a:pt x="1253010" y="1415501"/>
                </a:cubicBezTo>
                <a:cubicBezTo>
                  <a:pt x="1253010" y="1472189"/>
                  <a:pt x="1208865" y="1696907"/>
                  <a:pt x="1217336" y="1859072"/>
                </a:cubicBezTo>
                <a:lnTo>
                  <a:pt x="1359871" y="1859072"/>
                </a:lnTo>
                <a:lnTo>
                  <a:pt x="1370623" y="1705133"/>
                </a:lnTo>
                <a:cubicBezTo>
                  <a:pt x="1375347" y="1666282"/>
                  <a:pt x="1400351" y="1643558"/>
                  <a:pt x="1432117" y="1643558"/>
                </a:cubicBezTo>
                <a:cubicBezTo>
                  <a:pt x="1463963" y="1643558"/>
                  <a:pt x="1488886" y="1666201"/>
                  <a:pt x="1493610" y="1705133"/>
                </a:cubicBezTo>
                <a:lnTo>
                  <a:pt x="1504362" y="1859072"/>
                </a:lnTo>
                <a:lnTo>
                  <a:pt x="1646897" y="1859072"/>
                </a:lnTo>
                <a:cubicBezTo>
                  <a:pt x="1655368" y="1696907"/>
                  <a:pt x="1611223" y="1472271"/>
                  <a:pt x="1611223" y="1415501"/>
                </a:cubicBezTo>
                <a:cubicBezTo>
                  <a:pt x="1611223" y="1387157"/>
                  <a:pt x="1636716" y="1375836"/>
                  <a:pt x="1636716" y="1375836"/>
                </a:cubicBezTo>
                <a:lnTo>
                  <a:pt x="1636879" y="1314016"/>
                </a:lnTo>
                <a:moveTo>
                  <a:pt x="1033180" y="1184838"/>
                </a:moveTo>
                <a:lnTo>
                  <a:pt x="1033180" y="1163498"/>
                </a:lnTo>
                <a:cubicBezTo>
                  <a:pt x="1033180" y="1102248"/>
                  <a:pt x="988138" y="1063967"/>
                  <a:pt x="933975" y="1063967"/>
                </a:cubicBezTo>
                <a:cubicBezTo>
                  <a:pt x="879811" y="1063967"/>
                  <a:pt x="834770" y="1102248"/>
                  <a:pt x="834770" y="1163498"/>
                </a:cubicBezTo>
                <a:lnTo>
                  <a:pt x="834770" y="1184838"/>
                </a:lnTo>
                <a:lnTo>
                  <a:pt x="1033180" y="1184838"/>
                </a:lnTo>
                <a:close/>
                <a:moveTo>
                  <a:pt x="1588254" y="1265146"/>
                </a:moveTo>
                <a:cubicBezTo>
                  <a:pt x="1588254" y="1265146"/>
                  <a:pt x="1578236" y="1188340"/>
                  <a:pt x="1578236" y="1162846"/>
                </a:cubicBezTo>
                <a:cubicBezTo>
                  <a:pt x="1578236" y="1126032"/>
                  <a:pt x="1613585" y="1111860"/>
                  <a:pt x="1613585" y="1111860"/>
                </a:cubicBezTo>
                <a:lnTo>
                  <a:pt x="1617983" y="1029840"/>
                </a:lnTo>
                <a:lnTo>
                  <a:pt x="1550950" y="1029840"/>
                </a:lnTo>
                <a:lnTo>
                  <a:pt x="1544027" y="1081316"/>
                </a:lnTo>
                <a:lnTo>
                  <a:pt x="1484814" y="1081316"/>
                </a:lnTo>
                <a:lnTo>
                  <a:pt x="1477972" y="1029840"/>
                </a:lnTo>
                <a:lnTo>
                  <a:pt x="1386505" y="1029840"/>
                </a:lnTo>
                <a:lnTo>
                  <a:pt x="1379663" y="1081316"/>
                </a:lnTo>
                <a:lnTo>
                  <a:pt x="1320450" y="1081316"/>
                </a:lnTo>
                <a:lnTo>
                  <a:pt x="1313608" y="1029840"/>
                </a:lnTo>
                <a:lnTo>
                  <a:pt x="1246494" y="1029840"/>
                </a:lnTo>
                <a:lnTo>
                  <a:pt x="1250893" y="1111860"/>
                </a:lnTo>
                <a:cubicBezTo>
                  <a:pt x="1250893" y="1111860"/>
                  <a:pt x="1286241" y="1126032"/>
                  <a:pt x="1286241" y="1162846"/>
                </a:cubicBezTo>
                <a:cubicBezTo>
                  <a:pt x="1286241" y="1188340"/>
                  <a:pt x="1276223" y="1265146"/>
                  <a:pt x="1276223" y="1265146"/>
                </a:cubicBezTo>
                <a:lnTo>
                  <a:pt x="1588254" y="1265146"/>
                </a:lnTo>
                <a:close/>
                <a:moveTo>
                  <a:pt x="1795705" y="720009"/>
                </a:moveTo>
                <a:cubicBezTo>
                  <a:pt x="1768500" y="718543"/>
                  <a:pt x="1743577" y="728153"/>
                  <a:pt x="1724925" y="744688"/>
                </a:cubicBezTo>
                <a:cubicBezTo>
                  <a:pt x="1723622" y="745828"/>
                  <a:pt x="1724762" y="747945"/>
                  <a:pt x="1726473" y="747376"/>
                </a:cubicBezTo>
                <a:cubicBezTo>
                  <a:pt x="1738120" y="744036"/>
                  <a:pt x="1750908" y="743466"/>
                  <a:pt x="1764184" y="746642"/>
                </a:cubicBezTo>
                <a:cubicBezTo>
                  <a:pt x="1792284" y="753403"/>
                  <a:pt x="1814275" y="776941"/>
                  <a:pt x="1818917" y="805448"/>
                </a:cubicBezTo>
                <a:cubicBezTo>
                  <a:pt x="1826411" y="851386"/>
                  <a:pt x="1791143" y="891133"/>
                  <a:pt x="1746591" y="891133"/>
                </a:cubicBezTo>
                <a:cubicBezTo>
                  <a:pt x="1739586" y="891133"/>
                  <a:pt x="1732826" y="890155"/>
                  <a:pt x="1726392" y="888282"/>
                </a:cubicBezTo>
                <a:cubicBezTo>
                  <a:pt x="1724762" y="887793"/>
                  <a:pt x="1723704" y="889911"/>
                  <a:pt x="1724925" y="891051"/>
                </a:cubicBezTo>
                <a:cubicBezTo>
                  <a:pt x="1742274" y="906527"/>
                  <a:pt x="1765080" y="915893"/>
                  <a:pt x="1790085" y="915893"/>
                </a:cubicBezTo>
                <a:cubicBezTo>
                  <a:pt x="1845796" y="915893"/>
                  <a:pt x="1890593" y="869467"/>
                  <a:pt x="1887986" y="813186"/>
                </a:cubicBezTo>
                <a:cubicBezTo>
                  <a:pt x="1885787" y="763665"/>
                  <a:pt x="1845225" y="722778"/>
                  <a:pt x="1795705" y="720009"/>
                </a:cubicBezTo>
                <a:moveTo>
                  <a:pt x="1583041" y="967450"/>
                </a:moveTo>
                <a:lnTo>
                  <a:pt x="1583041" y="981948"/>
                </a:lnTo>
                <a:lnTo>
                  <a:pt x="1281273" y="981948"/>
                </a:lnTo>
                <a:lnTo>
                  <a:pt x="1281273" y="967450"/>
                </a:lnTo>
                <a:cubicBezTo>
                  <a:pt x="1281273" y="932509"/>
                  <a:pt x="1432198" y="702416"/>
                  <a:pt x="1432198" y="702416"/>
                </a:cubicBezTo>
                <a:cubicBezTo>
                  <a:pt x="1432198" y="702416"/>
                  <a:pt x="1583041" y="932509"/>
                  <a:pt x="1583041" y="967450"/>
                </a:cubicBezTo>
                <a:close/>
              </a:path>
            </a:pathLst>
          </a:custGeom>
          <a:solidFill>
            <a:srgbClr val="0D142D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da-DK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4B70EE-0C00-41A0-80F0-917877BF5A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0842" y="1021080"/>
            <a:ext cx="10752001" cy="3634676"/>
          </a:xfrm>
        </p:spPr>
        <p:txBody>
          <a:bodyPr anchor="b" anchorCtr="0">
            <a:normAutofit/>
          </a:bodyPr>
          <a:lstStyle>
            <a:lvl1pPr algn="l">
              <a:defRPr sz="13000">
                <a:solidFill>
                  <a:schemeClr val="tx2"/>
                </a:solidFill>
              </a:defRPr>
            </a:lvl1pPr>
          </a:lstStyle>
          <a:p>
            <a:r>
              <a:rPr lang="da-DK" dirty="0"/>
              <a:t>Indsæt titel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EA350F9D-5FD2-42BE-82EF-FE0BCE1EAA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3999" y="5327667"/>
            <a:ext cx="4097591" cy="81033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500" b="1">
                <a:solidFill>
                  <a:schemeClr val="tx2"/>
                </a:solidFill>
                <a:latin typeface="KBH" panose="00000500000000000000" pitchFamily="2" charset="0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2pPr>
            <a:lvl3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3pPr>
            <a:lvl4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4pPr>
            <a:lvl5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5pPr>
            <a:lvl6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6pPr>
            <a:lvl7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7pPr>
            <a:lvl8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8pPr>
            <a:lvl9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9pPr>
          </a:lstStyle>
          <a:p>
            <a:r>
              <a:rPr lang="da-DK" dirty="0"/>
              <a:t>Undertitel eller oplægsholder (hvis ingen undertitel)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3DB74700-CF80-4031-BF2A-339DA71A70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4878" y="310326"/>
            <a:ext cx="3419553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dato </a:t>
            </a:r>
            <a:r>
              <a:rPr lang="da-DK" dirty="0" err="1"/>
              <a:t>dd</a:t>
            </a:r>
            <a:r>
              <a:rPr lang="da-DK" dirty="0"/>
              <a:t>. </a:t>
            </a:r>
            <a:r>
              <a:rPr lang="da-DK" dirty="0" err="1"/>
              <a:t>mmmm</a:t>
            </a:r>
            <a:r>
              <a:rPr lang="da-DK" dirty="0"/>
              <a:t> </a:t>
            </a:r>
            <a:r>
              <a:rPr lang="da-DK" dirty="0" err="1"/>
              <a:t>åååå</a:t>
            </a:r>
            <a:endParaRPr lang="da-DK" dirty="0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022554E-FE4D-43D3-B8EA-4D5A9D7432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23998" y="310326"/>
            <a:ext cx="4097592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oplægsholder / enhed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45AF0E4B-085F-42EE-BA87-E6731FA9866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23998" y="531101"/>
            <a:ext cx="4097592" cy="18000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forvaltningsnavn</a:t>
            </a:r>
          </a:p>
        </p:txBody>
      </p:sp>
      <p:sp>
        <p:nvSpPr>
          <p:cNvPr id="12" name="Date_GeneralDate">
            <a:extLst>
              <a:ext uri="{FF2B5EF4-FFF2-40B4-BE49-F238E27FC236}">
                <a16:creationId xmlns:a16="http://schemas.microsoft.com/office/drawing/2014/main" id="{125CBAF4-E939-4FC7-BFFB-CD49521AF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 dirty="0"/>
          </a:p>
        </p:txBody>
      </p:sp>
      <p:sp>
        <p:nvSpPr>
          <p:cNvPr id="13" name="FLD_PresentationTitle">
            <a:extLst>
              <a:ext uri="{FF2B5EF4-FFF2-40B4-BE49-F238E27FC236}">
                <a16:creationId xmlns:a16="http://schemas.microsoft.com/office/drawing/2014/main" id="{E57BF5BC-36D1-44B8-A75B-23FB8A873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DE8D2D8-C7CF-4116-9800-4642E66B9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190085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hvid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0000" y="1356231"/>
            <a:ext cx="6815537" cy="3006449"/>
          </a:xfrm>
        </p:spPr>
        <p:txBody>
          <a:bodyPr anchor="b" anchorCtr="0">
            <a:normAutofit/>
          </a:bodyPr>
          <a:lstStyle>
            <a:lvl1pPr algn="l">
              <a:defRPr sz="7200"/>
            </a:lvl1pPr>
          </a:lstStyle>
          <a:p>
            <a:r>
              <a:rPr lang="da-DK" dirty="0"/>
              <a:t>Indsæt titel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10DD521F-6FFD-4064-912D-D1ACEADD815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0001" y="5327667"/>
            <a:ext cx="4097590" cy="81033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500" b="1">
                <a:latin typeface="KBH" panose="00000500000000000000" pitchFamily="2" charset="0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2pPr>
            <a:lvl3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3pPr>
            <a:lvl4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4pPr>
            <a:lvl5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5pPr>
            <a:lvl6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6pPr>
            <a:lvl7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7pPr>
            <a:lvl8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8pPr>
            <a:lvl9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9pPr>
          </a:lstStyle>
          <a:p>
            <a:r>
              <a:rPr lang="da-DK" dirty="0"/>
              <a:t>Undertitel eller oplægsholder (hvis ingen undertitel)</a:t>
            </a:r>
          </a:p>
        </p:txBody>
      </p:sp>
      <p:sp>
        <p:nvSpPr>
          <p:cNvPr id="14" name="Graphic 7">
            <a:extLst>
              <a:ext uri="{FF2B5EF4-FFF2-40B4-BE49-F238E27FC236}">
                <a16:creationId xmlns:a16="http://schemas.microsoft.com/office/drawing/2014/main" id="{3B12EC28-E141-4748-8822-1B02FF0A6CBB}"/>
              </a:ext>
            </a:extLst>
          </p:cNvPr>
          <p:cNvSpPr/>
          <p:nvPr userDrawn="1"/>
        </p:nvSpPr>
        <p:spPr>
          <a:xfrm>
            <a:off x="6508735" y="5068883"/>
            <a:ext cx="1026802" cy="1069115"/>
          </a:xfrm>
          <a:custGeom>
            <a:avLst/>
            <a:gdLst>
              <a:gd name="connsiteX0" fmla="*/ 1894258 w 2964740"/>
              <a:gd name="connsiteY0" fmla="*/ 2907646 h 3086914"/>
              <a:gd name="connsiteX1" fmla="*/ 1781451 w 2964740"/>
              <a:gd name="connsiteY1" fmla="*/ 2940795 h 3086914"/>
              <a:gd name="connsiteX2" fmla="*/ 1810447 w 2964740"/>
              <a:gd name="connsiteY2" fmla="*/ 3043421 h 3086914"/>
              <a:gd name="connsiteX3" fmla="*/ 1750745 w 2964740"/>
              <a:gd name="connsiteY3" fmla="*/ 3061014 h 3086914"/>
              <a:gd name="connsiteX4" fmla="*/ 1682328 w 2964740"/>
              <a:gd name="connsiteY4" fmla="*/ 2813898 h 3086914"/>
              <a:gd name="connsiteX5" fmla="*/ 1740727 w 2964740"/>
              <a:gd name="connsiteY5" fmla="*/ 2796712 h 3086914"/>
              <a:gd name="connsiteX6" fmla="*/ 1767767 w 2964740"/>
              <a:gd name="connsiteY6" fmla="*/ 2892170 h 3086914"/>
              <a:gd name="connsiteX7" fmla="*/ 1879515 w 2964740"/>
              <a:gd name="connsiteY7" fmla="*/ 2859347 h 3086914"/>
              <a:gd name="connsiteX8" fmla="*/ 1850357 w 2964740"/>
              <a:gd name="connsiteY8" fmla="*/ 2764458 h 3086914"/>
              <a:gd name="connsiteX9" fmla="*/ 1908430 w 2964740"/>
              <a:gd name="connsiteY9" fmla="*/ 2747354 h 3086914"/>
              <a:gd name="connsiteX10" fmla="*/ 1984992 w 2964740"/>
              <a:gd name="connsiteY10" fmla="*/ 2992108 h 3086914"/>
              <a:gd name="connsiteX11" fmla="*/ 1925616 w 2964740"/>
              <a:gd name="connsiteY11" fmla="*/ 3009619 h 3086914"/>
              <a:gd name="connsiteX12" fmla="*/ 1894258 w 2964740"/>
              <a:gd name="connsiteY12" fmla="*/ 2907646 h 3086914"/>
              <a:gd name="connsiteX13" fmla="*/ 2725688 w 2964740"/>
              <a:gd name="connsiteY13" fmla="*/ 960446 h 3086914"/>
              <a:gd name="connsiteX14" fmla="*/ 2614266 w 2964740"/>
              <a:gd name="connsiteY14" fmla="*/ 926237 h 3086914"/>
              <a:gd name="connsiteX15" fmla="*/ 2649452 w 2964740"/>
              <a:gd name="connsiteY15" fmla="*/ 814815 h 3086914"/>
              <a:gd name="connsiteX16" fmla="*/ 2761037 w 2964740"/>
              <a:gd name="connsiteY16" fmla="*/ 849431 h 3086914"/>
              <a:gd name="connsiteX17" fmla="*/ 2725688 w 2964740"/>
              <a:gd name="connsiteY17" fmla="*/ 960446 h 3086914"/>
              <a:gd name="connsiteX18" fmla="*/ 2810558 w 2964740"/>
              <a:gd name="connsiteY18" fmla="*/ 823449 h 3086914"/>
              <a:gd name="connsiteX19" fmla="*/ 2621678 w 2964740"/>
              <a:gd name="connsiteY19" fmla="*/ 761873 h 3086914"/>
              <a:gd name="connsiteX20" fmla="*/ 2564664 w 2964740"/>
              <a:gd name="connsiteY20" fmla="*/ 952220 h 3086914"/>
              <a:gd name="connsiteX21" fmla="*/ 2753544 w 2964740"/>
              <a:gd name="connsiteY21" fmla="*/ 1013795 h 3086914"/>
              <a:gd name="connsiteX22" fmla="*/ 2810558 w 2964740"/>
              <a:gd name="connsiteY22" fmla="*/ 823449 h 3086914"/>
              <a:gd name="connsiteX23" fmla="*/ 1727043 w 2964740"/>
              <a:gd name="connsiteY23" fmla="*/ 133332 h 3086914"/>
              <a:gd name="connsiteX24" fmla="*/ 1707169 w 2964740"/>
              <a:gd name="connsiteY24" fmla="*/ 280592 h 3086914"/>
              <a:gd name="connsiteX25" fmla="*/ 1646816 w 2964740"/>
              <a:gd name="connsiteY25" fmla="*/ 272365 h 3086914"/>
              <a:gd name="connsiteX26" fmla="*/ 1663594 w 2964740"/>
              <a:gd name="connsiteY26" fmla="*/ 138300 h 3086914"/>
              <a:gd name="connsiteX27" fmla="*/ 1617006 w 2964740"/>
              <a:gd name="connsiteY27" fmla="*/ 58969 h 3086914"/>
              <a:gd name="connsiteX28" fmla="*/ 1551602 w 2964740"/>
              <a:gd name="connsiteY28" fmla="*/ 124210 h 3086914"/>
              <a:gd name="connsiteX29" fmla="*/ 1534824 w 2964740"/>
              <a:gd name="connsiteY29" fmla="*/ 258274 h 3086914"/>
              <a:gd name="connsiteX30" fmla="*/ 1474389 w 2964740"/>
              <a:gd name="connsiteY30" fmla="*/ 251433 h 3086914"/>
              <a:gd name="connsiteX31" fmla="*/ 1491249 w 2964740"/>
              <a:gd name="connsiteY31" fmla="*/ 104906 h 3086914"/>
              <a:gd name="connsiteX32" fmla="*/ 1623929 w 2964740"/>
              <a:gd name="connsiteY32" fmla="*/ 3014 h 3086914"/>
              <a:gd name="connsiteX33" fmla="*/ 1727043 w 2964740"/>
              <a:gd name="connsiteY33" fmla="*/ 133332 h 3086914"/>
              <a:gd name="connsiteX34" fmla="*/ 1289662 w 2964740"/>
              <a:gd name="connsiteY34" fmla="*/ 2830106 h 3086914"/>
              <a:gd name="connsiteX35" fmla="*/ 1344477 w 2964740"/>
              <a:gd name="connsiteY35" fmla="*/ 2831165 h 3086914"/>
              <a:gd name="connsiteX36" fmla="*/ 1474226 w 2964740"/>
              <a:gd name="connsiteY36" fmla="*/ 2988687 h 3086914"/>
              <a:gd name="connsiteX37" fmla="*/ 1473574 w 2964740"/>
              <a:gd name="connsiteY37" fmla="*/ 2833038 h 3086914"/>
              <a:gd name="connsiteX38" fmla="*/ 1533357 w 2964740"/>
              <a:gd name="connsiteY38" fmla="*/ 2834016 h 3086914"/>
              <a:gd name="connsiteX39" fmla="*/ 1533439 w 2964740"/>
              <a:gd name="connsiteY39" fmla="*/ 3090336 h 3086914"/>
              <a:gd name="connsiteX40" fmla="*/ 1473981 w 2964740"/>
              <a:gd name="connsiteY40" fmla="*/ 3089440 h 3086914"/>
              <a:gd name="connsiteX41" fmla="*/ 1473900 w 2964740"/>
              <a:gd name="connsiteY41" fmla="*/ 3083250 h 3086914"/>
              <a:gd name="connsiteX42" fmla="*/ 1459239 w 2964740"/>
              <a:gd name="connsiteY42" fmla="*/ 3051647 h 3086914"/>
              <a:gd name="connsiteX43" fmla="*/ 1345699 w 2964740"/>
              <a:gd name="connsiteY43" fmla="*/ 2912858 h 3086914"/>
              <a:gd name="connsiteX44" fmla="*/ 1341708 w 2964740"/>
              <a:gd name="connsiteY44" fmla="*/ 3087485 h 3086914"/>
              <a:gd name="connsiteX45" fmla="*/ 1281273 w 2964740"/>
              <a:gd name="connsiteY45" fmla="*/ 3086507 h 3086914"/>
              <a:gd name="connsiteX46" fmla="*/ 1289662 w 2964740"/>
              <a:gd name="connsiteY46" fmla="*/ 2830106 h 3086914"/>
              <a:gd name="connsiteX47" fmla="*/ 1926593 w 2964740"/>
              <a:gd name="connsiteY47" fmla="*/ 75177 h 3086914"/>
              <a:gd name="connsiteX48" fmla="*/ 1983281 w 2964740"/>
              <a:gd name="connsiteY48" fmla="*/ 95458 h 3086914"/>
              <a:gd name="connsiteX49" fmla="*/ 1936693 w 2964740"/>
              <a:gd name="connsiteY49" fmla="*/ 258274 h 3086914"/>
              <a:gd name="connsiteX50" fmla="*/ 2065626 w 2964740"/>
              <a:gd name="connsiteY50" fmla="*/ 137975 h 3086914"/>
              <a:gd name="connsiteX51" fmla="*/ 2099916 w 2964740"/>
              <a:gd name="connsiteY51" fmla="*/ 153857 h 3086914"/>
              <a:gd name="connsiteX52" fmla="*/ 2091690 w 2964740"/>
              <a:gd name="connsiteY52" fmla="*/ 329950 h 3086914"/>
              <a:gd name="connsiteX53" fmla="*/ 2184949 w 2964740"/>
              <a:gd name="connsiteY53" fmla="*/ 189369 h 3086914"/>
              <a:gd name="connsiteX54" fmla="*/ 2237565 w 2964740"/>
              <a:gd name="connsiteY54" fmla="*/ 219994 h 3086914"/>
              <a:gd name="connsiteX55" fmla="*/ 2089979 w 2964740"/>
              <a:gd name="connsiteY55" fmla="*/ 428829 h 3086914"/>
              <a:gd name="connsiteX56" fmla="*/ 2035816 w 2964740"/>
              <a:gd name="connsiteY56" fmla="*/ 403742 h 3086914"/>
              <a:gd name="connsiteX57" fmla="*/ 2043065 w 2964740"/>
              <a:gd name="connsiteY57" fmla="*/ 232700 h 3086914"/>
              <a:gd name="connsiteX58" fmla="*/ 1915760 w 2964740"/>
              <a:gd name="connsiteY58" fmla="*/ 348194 h 3086914"/>
              <a:gd name="connsiteX59" fmla="*/ 1860538 w 2964740"/>
              <a:gd name="connsiteY59" fmla="*/ 322701 h 3086914"/>
              <a:gd name="connsiteX60" fmla="*/ 1926593 w 2964740"/>
              <a:gd name="connsiteY60" fmla="*/ 75177 h 3086914"/>
              <a:gd name="connsiteX61" fmla="*/ 2387594 w 2964740"/>
              <a:gd name="connsiteY61" fmla="*/ 324085 h 3086914"/>
              <a:gd name="connsiteX62" fmla="*/ 2434183 w 2964740"/>
              <a:gd name="connsiteY62" fmla="*/ 362122 h 3086914"/>
              <a:gd name="connsiteX63" fmla="*/ 2336281 w 2964740"/>
              <a:gd name="connsiteY63" fmla="*/ 498875 h 3086914"/>
              <a:gd name="connsiteX64" fmla="*/ 2498120 w 2964740"/>
              <a:gd name="connsiteY64" fmla="*/ 428910 h 3086914"/>
              <a:gd name="connsiteX65" fmla="*/ 2525080 w 2964740"/>
              <a:gd name="connsiteY65" fmla="*/ 455299 h 3086914"/>
              <a:gd name="connsiteX66" fmla="*/ 2458210 w 2964740"/>
              <a:gd name="connsiteY66" fmla="*/ 618360 h 3086914"/>
              <a:gd name="connsiteX67" fmla="*/ 2592927 w 2964740"/>
              <a:gd name="connsiteY67" fmla="*/ 517527 h 3086914"/>
              <a:gd name="connsiteX68" fmla="*/ 2632348 w 2964740"/>
              <a:gd name="connsiteY68" fmla="*/ 563871 h 3086914"/>
              <a:gd name="connsiteX69" fmla="*/ 2423269 w 2964740"/>
              <a:gd name="connsiteY69" fmla="*/ 710886 h 3086914"/>
              <a:gd name="connsiteX70" fmla="*/ 2380671 w 2964740"/>
              <a:gd name="connsiteY70" fmla="*/ 669021 h 3086914"/>
              <a:gd name="connsiteX71" fmla="*/ 2444934 w 2964740"/>
              <a:gd name="connsiteY71" fmla="*/ 510359 h 3086914"/>
              <a:gd name="connsiteX72" fmla="*/ 2286271 w 2964740"/>
              <a:gd name="connsiteY72" fmla="*/ 576414 h 3086914"/>
              <a:gd name="connsiteX73" fmla="*/ 2242859 w 2964740"/>
              <a:gd name="connsiteY73" fmla="*/ 533816 h 3086914"/>
              <a:gd name="connsiteX74" fmla="*/ 2387594 w 2964740"/>
              <a:gd name="connsiteY74" fmla="*/ 324085 h 3086914"/>
              <a:gd name="connsiteX75" fmla="*/ 405208 w 2964740"/>
              <a:gd name="connsiteY75" fmla="*/ 2548456 h 3086914"/>
              <a:gd name="connsiteX76" fmla="*/ 293298 w 2964740"/>
              <a:gd name="connsiteY76" fmla="*/ 2515876 h 3086914"/>
              <a:gd name="connsiteX77" fmla="*/ 287026 w 2964740"/>
              <a:gd name="connsiteY77" fmla="*/ 2500971 h 3086914"/>
              <a:gd name="connsiteX78" fmla="*/ 448458 w 2964740"/>
              <a:gd name="connsiteY78" fmla="*/ 2484355 h 3086914"/>
              <a:gd name="connsiteX79" fmla="*/ 405208 w 2964740"/>
              <a:gd name="connsiteY79" fmla="*/ 2548456 h 3086914"/>
              <a:gd name="connsiteX80" fmla="*/ 326773 w 2964740"/>
              <a:gd name="connsiteY80" fmla="*/ 2403884 h 3086914"/>
              <a:gd name="connsiteX81" fmla="*/ 438847 w 2964740"/>
              <a:gd name="connsiteY81" fmla="*/ 2436870 h 3086914"/>
              <a:gd name="connsiteX82" fmla="*/ 444548 w 2964740"/>
              <a:gd name="connsiteY82" fmla="*/ 2450228 h 3086914"/>
              <a:gd name="connsiteX83" fmla="*/ 283687 w 2964740"/>
              <a:gd name="connsiteY83" fmla="*/ 2466925 h 3086914"/>
              <a:gd name="connsiteX84" fmla="*/ 326773 w 2964740"/>
              <a:gd name="connsiteY84" fmla="*/ 2403884 h 3086914"/>
              <a:gd name="connsiteX85" fmla="*/ 541147 w 2964740"/>
              <a:gd name="connsiteY85" fmla="*/ 2474826 h 3086914"/>
              <a:gd name="connsiteX86" fmla="*/ 537482 w 2964740"/>
              <a:gd name="connsiteY86" fmla="*/ 2440617 h 3086914"/>
              <a:gd name="connsiteX87" fmla="*/ 501563 w 2964740"/>
              <a:gd name="connsiteY87" fmla="*/ 2444364 h 3086914"/>
              <a:gd name="connsiteX88" fmla="*/ 488042 w 2964740"/>
              <a:gd name="connsiteY88" fmla="*/ 2410237 h 3086914"/>
              <a:gd name="connsiteX89" fmla="*/ 298266 w 2964740"/>
              <a:gd name="connsiteY89" fmla="*/ 2351512 h 3086914"/>
              <a:gd name="connsiteX90" fmla="*/ 225858 w 2964740"/>
              <a:gd name="connsiteY90" fmla="*/ 2473034 h 3086914"/>
              <a:gd name="connsiteX91" fmla="*/ 189043 w 2964740"/>
              <a:gd name="connsiteY91" fmla="*/ 2476862 h 3086914"/>
              <a:gd name="connsiteX92" fmla="*/ 193767 w 2964740"/>
              <a:gd name="connsiteY92" fmla="*/ 2510663 h 3086914"/>
              <a:gd name="connsiteX93" fmla="*/ 230175 w 2964740"/>
              <a:gd name="connsiteY93" fmla="*/ 2506917 h 3086914"/>
              <a:gd name="connsiteX94" fmla="*/ 244021 w 2964740"/>
              <a:gd name="connsiteY94" fmla="*/ 2542592 h 3086914"/>
              <a:gd name="connsiteX95" fmla="*/ 433797 w 2964740"/>
              <a:gd name="connsiteY95" fmla="*/ 2601397 h 3086914"/>
              <a:gd name="connsiteX96" fmla="*/ 506205 w 2964740"/>
              <a:gd name="connsiteY96" fmla="*/ 2478491 h 3086914"/>
              <a:gd name="connsiteX97" fmla="*/ 541147 w 2964740"/>
              <a:gd name="connsiteY97" fmla="*/ 2474826 h 3086914"/>
              <a:gd name="connsiteX98" fmla="*/ 2267620 w 2964740"/>
              <a:gd name="connsiteY98" fmla="*/ 2527605 h 3086914"/>
              <a:gd name="connsiteX99" fmla="*/ 2316896 w 2964740"/>
              <a:gd name="connsiteY99" fmla="*/ 2483460 h 3086914"/>
              <a:gd name="connsiteX100" fmla="*/ 2507324 w 2964740"/>
              <a:gd name="connsiteY100" fmla="*/ 2557334 h 3086914"/>
              <a:gd name="connsiteX101" fmla="*/ 2423187 w 2964740"/>
              <a:gd name="connsiteY101" fmla="*/ 2370734 h 3086914"/>
              <a:gd name="connsiteX102" fmla="*/ 2463667 w 2964740"/>
              <a:gd name="connsiteY102" fmla="*/ 2319584 h 3086914"/>
              <a:gd name="connsiteX103" fmla="*/ 2581605 w 2964740"/>
              <a:gd name="connsiteY103" fmla="*/ 2583071 h 3086914"/>
              <a:gd name="connsiteX104" fmla="*/ 2537379 w 2964740"/>
              <a:gd name="connsiteY104" fmla="*/ 2629986 h 3086914"/>
              <a:gd name="connsiteX105" fmla="*/ 2267620 w 2964740"/>
              <a:gd name="connsiteY105" fmla="*/ 2527605 h 3086914"/>
              <a:gd name="connsiteX106" fmla="*/ 1337229 w 2964740"/>
              <a:gd name="connsiteY106" fmla="*/ 253632 h 3086914"/>
              <a:gd name="connsiteX107" fmla="*/ 1283065 w 2964740"/>
              <a:gd name="connsiteY107" fmla="*/ 262591 h 3086914"/>
              <a:gd name="connsiteX108" fmla="*/ 1126764 w 2964740"/>
              <a:gd name="connsiteY108" fmla="*/ 131377 h 3086914"/>
              <a:gd name="connsiteX109" fmla="*/ 1155842 w 2964740"/>
              <a:gd name="connsiteY109" fmla="*/ 284257 h 3086914"/>
              <a:gd name="connsiteX110" fmla="*/ 1096873 w 2964740"/>
              <a:gd name="connsiteY110" fmla="*/ 294194 h 3086914"/>
              <a:gd name="connsiteX111" fmla="*/ 1049877 w 2964740"/>
              <a:gd name="connsiteY111" fmla="*/ 42190 h 3086914"/>
              <a:gd name="connsiteX112" fmla="*/ 1108520 w 2964740"/>
              <a:gd name="connsiteY112" fmla="*/ 32254 h 3086914"/>
              <a:gd name="connsiteX113" fmla="*/ 1109742 w 2964740"/>
              <a:gd name="connsiteY113" fmla="*/ 38362 h 3086914"/>
              <a:gd name="connsiteX114" fmla="*/ 1129941 w 2964740"/>
              <a:gd name="connsiteY114" fmla="*/ 66788 h 3086914"/>
              <a:gd name="connsiteX115" fmla="*/ 1266938 w 2964740"/>
              <a:gd name="connsiteY115" fmla="*/ 182527 h 3086914"/>
              <a:gd name="connsiteX116" fmla="*/ 1238920 w 2964740"/>
              <a:gd name="connsiteY116" fmla="*/ 10100 h 3086914"/>
              <a:gd name="connsiteX117" fmla="*/ 1298540 w 2964740"/>
              <a:gd name="connsiteY117" fmla="*/ 0 h 3086914"/>
              <a:gd name="connsiteX118" fmla="*/ 1337229 w 2964740"/>
              <a:gd name="connsiteY118" fmla="*/ 253632 h 3086914"/>
              <a:gd name="connsiteX119" fmla="*/ 2523858 w 2964740"/>
              <a:gd name="connsiteY119" fmla="*/ 2233086 h 3086914"/>
              <a:gd name="connsiteX120" fmla="*/ 2548700 w 2964740"/>
              <a:gd name="connsiteY120" fmla="*/ 2184135 h 3086914"/>
              <a:gd name="connsiteX121" fmla="*/ 2747028 w 2964740"/>
              <a:gd name="connsiteY121" fmla="*/ 2135998 h 3086914"/>
              <a:gd name="connsiteX122" fmla="*/ 2606691 w 2964740"/>
              <a:gd name="connsiteY122" fmla="*/ 2068803 h 3086914"/>
              <a:gd name="connsiteX123" fmla="*/ 2633651 w 2964740"/>
              <a:gd name="connsiteY123" fmla="*/ 2015454 h 3086914"/>
              <a:gd name="connsiteX124" fmla="*/ 2864477 w 2964740"/>
              <a:gd name="connsiteY124" fmla="*/ 2127039 h 3086914"/>
              <a:gd name="connsiteX125" fmla="*/ 2837762 w 2964740"/>
              <a:gd name="connsiteY125" fmla="*/ 2180144 h 3086914"/>
              <a:gd name="connsiteX126" fmla="*/ 2832142 w 2964740"/>
              <a:gd name="connsiteY126" fmla="*/ 2177456 h 3086914"/>
              <a:gd name="connsiteX127" fmla="*/ 2797363 w 2964740"/>
              <a:gd name="connsiteY127" fmla="*/ 2176886 h 3086914"/>
              <a:gd name="connsiteX128" fmla="*/ 2622981 w 2964740"/>
              <a:gd name="connsiteY128" fmla="*/ 2218587 h 3086914"/>
              <a:gd name="connsiteX129" fmla="*/ 2778467 w 2964740"/>
              <a:gd name="connsiteY129" fmla="*/ 2298245 h 3086914"/>
              <a:gd name="connsiteX130" fmla="*/ 2751263 w 2964740"/>
              <a:gd name="connsiteY130" fmla="*/ 2352245 h 3086914"/>
              <a:gd name="connsiteX131" fmla="*/ 2523858 w 2964740"/>
              <a:gd name="connsiteY131" fmla="*/ 2233086 h 3086914"/>
              <a:gd name="connsiteX132" fmla="*/ 230989 w 2964740"/>
              <a:gd name="connsiteY132" fmla="*/ 2015454 h 3086914"/>
              <a:gd name="connsiteX133" fmla="*/ 257542 w 2964740"/>
              <a:gd name="connsiteY133" fmla="*/ 2070513 h 3086914"/>
              <a:gd name="connsiteX134" fmla="*/ 168436 w 2964740"/>
              <a:gd name="connsiteY134" fmla="*/ 2113437 h 3086914"/>
              <a:gd name="connsiteX135" fmla="*/ 298755 w 2964740"/>
              <a:gd name="connsiteY135" fmla="*/ 2155953 h 3086914"/>
              <a:gd name="connsiteX136" fmla="*/ 326936 w 2964740"/>
              <a:gd name="connsiteY136" fmla="*/ 2214352 h 3086914"/>
              <a:gd name="connsiteX137" fmla="*/ 173894 w 2964740"/>
              <a:gd name="connsiteY137" fmla="*/ 2171021 h 3086914"/>
              <a:gd name="connsiteX138" fmla="*/ 101404 w 2964740"/>
              <a:gd name="connsiteY138" fmla="*/ 2336933 h 3086914"/>
              <a:gd name="connsiteX139" fmla="*/ 68336 w 2964740"/>
              <a:gd name="connsiteY139" fmla="*/ 2268353 h 3086914"/>
              <a:gd name="connsiteX140" fmla="*/ 128608 w 2964740"/>
              <a:gd name="connsiteY140" fmla="*/ 2132740 h 3086914"/>
              <a:gd name="connsiteX141" fmla="*/ 26634 w 2964740"/>
              <a:gd name="connsiteY141" fmla="*/ 2181935 h 3086914"/>
              <a:gd name="connsiteX142" fmla="*/ 0 w 2964740"/>
              <a:gd name="connsiteY142" fmla="*/ 2126876 h 3086914"/>
              <a:gd name="connsiteX143" fmla="*/ 230989 w 2964740"/>
              <a:gd name="connsiteY143" fmla="*/ 2015454 h 3086914"/>
              <a:gd name="connsiteX144" fmla="*/ 682542 w 2964740"/>
              <a:gd name="connsiteY144" fmla="*/ 2722349 h 3086914"/>
              <a:gd name="connsiteX145" fmla="*/ 731248 w 2964740"/>
              <a:gd name="connsiteY145" fmla="*/ 2719173 h 3086914"/>
              <a:gd name="connsiteX146" fmla="*/ 714959 w 2964740"/>
              <a:gd name="connsiteY146" fmla="*/ 2674783 h 3086914"/>
              <a:gd name="connsiteX147" fmla="*/ 681972 w 2964740"/>
              <a:gd name="connsiteY147" fmla="*/ 2652303 h 3086914"/>
              <a:gd name="connsiteX148" fmla="*/ 649555 w 2964740"/>
              <a:gd name="connsiteY148" fmla="*/ 2699869 h 3086914"/>
              <a:gd name="connsiteX149" fmla="*/ 682542 w 2964740"/>
              <a:gd name="connsiteY149" fmla="*/ 2722349 h 3086914"/>
              <a:gd name="connsiteX150" fmla="*/ 635465 w 2964740"/>
              <a:gd name="connsiteY150" fmla="*/ 2819273 h 3086914"/>
              <a:gd name="connsiteX151" fmla="*/ 686207 w 2964740"/>
              <a:gd name="connsiteY151" fmla="*/ 2815771 h 3086914"/>
              <a:gd name="connsiteX152" fmla="*/ 670162 w 2964740"/>
              <a:gd name="connsiteY152" fmla="*/ 2768449 h 3086914"/>
              <a:gd name="connsiteX153" fmla="*/ 624225 w 2964740"/>
              <a:gd name="connsiteY153" fmla="*/ 2737092 h 3086914"/>
              <a:gd name="connsiteX154" fmla="*/ 589527 w 2964740"/>
              <a:gd name="connsiteY154" fmla="*/ 2787916 h 3086914"/>
              <a:gd name="connsiteX155" fmla="*/ 635465 w 2964740"/>
              <a:gd name="connsiteY155" fmla="*/ 2819273 h 3086914"/>
              <a:gd name="connsiteX156" fmla="*/ 657456 w 2964740"/>
              <a:gd name="connsiteY156" fmla="*/ 2579732 h 3086914"/>
              <a:gd name="connsiteX157" fmla="*/ 741267 w 2964740"/>
              <a:gd name="connsiteY157" fmla="*/ 2636909 h 3086914"/>
              <a:gd name="connsiteX158" fmla="*/ 786226 w 2964740"/>
              <a:gd name="connsiteY158" fmla="*/ 2746458 h 3086914"/>
              <a:gd name="connsiteX159" fmla="*/ 727420 w 2964740"/>
              <a:gd name="connsiteY159" fmla="*/ 2771544 h 3086914"/>
              <a:gd name="connsiteX160" fmla="*/ 735158 w 2964740"/>
              <a:gd name="connsiteY160" fmla="*/ 2851771 h 3086914"/>
              <a:gd name="connsiteX161" fmla="*/ 609727 w 2964740"/>
              <a:gd name="connsiteY161" fmla="*/ 2857554 h 3086914"/>
              <a:gd name="connsiteX162" fmla="*/ 512884 w 2964740"/>
              <a:gd name="connsiteY162" fmla="*/ 2791499 h 3086914"/>
              <a:gd name="connsiteX163" fmla="*/ 657456 w 2964740"/>
              <a:gd name="connsiteY163" fmla="*/ 2579732 h 3086914"/>
              <a:gd name="connsiteX164" fmla="*/ 2886469 w 2964740"/>
              <a:gd name="connsiteY164" fmla="*/ 1944105 h 3086914"/>
              <a:gd name="connsiteX165" fmla="*/ 2857961 w 2964740"/>
              <a:gd name="connsiteY165" fmla="*/ 1893688 h 3086914"/>
              <a:gd name="connsiteX166" fmla="*/ 2907564 w 2964740"/>
              <a:gd name="connsiteY166" fmla="*/ 1831786 h 3086914"/>
              <a:gd name="connsiteX167" fmla="*/ 2887446 w 2964740"/>
              <a:gd name="connsiteY167" fmla="*/ 1784465 h 3086914"/>
              <a:gd name="connsiteX168" fmla="*/ 2842568 w 2964740"/>
              <a:gd name="connsiteY168" fmla="*/ 1829262 h 3086914"/>
              <a:gd name="connsiteX169" fmla="*/ 2743933 w 2964740"/>
              <a:gd name="connsiteY169" fmla="*/ 1905091 h 3086914"/>
              <a:gd name="connsiteX170" fmla="*/ 2685941 w 2964740"/>
              <a:gd name="connsiteY170" fmla="*/ 1792039 h 3086914"/>
              <a:gd name="connsiteX171" fmla="*/ 2745318 w 2964740"/>
              <a:gd name="connsiteY171" fmla="*/ 1701468 h 3086914"/>
              <a:gd name="connsiteX172" fmla="*/ 2772603 w 2964740"/>
              <a:gd name="connsiteY172" fmla="*/ 1750501 h 3086914"/>
              <a:gd name="connsiteX173" fmla="*/ 2735544 w 2964740"/>
              <a:gd name="connsiteY173" fmla="*/ 1803687 h 3086914"/>
              <a:gd name="connsiteX174" fmla="*/ 2751019 w 2964740"/>
              <a:gd name="connsiteY174" fmla="*/ 1846366 h 3086914"/>
              <a:gd name="connsiteX175" fmla="*/ 2792558 w 2964740"/>
              <a:gd name="connsiteY175" fmla="*/ 1804094 h 3086914"/>
              <a:gd name="connsiteX176" fmla="*/ 2894125 w 2964740"/>
              <a:gd name="connsiteY176" fmla="*/ 1725333 h 3086914"/>
              <a:gd name="connsiteX177" fmla="*/ 2957736 w 2964740"/>
              <a:gd name="connsiteY177" fmla="*/ 1843597 h 3086914"/>
              <a:gd name="connsiteX178" fmla="*/ 2886469 w 2964740"/>
              <a:gd name="connsiteY178" fmla="*/ 1944105 h 3086914"/>
              <a:gd name="connsiteX179" fmla="*/ 2714367 w 2964740"/>
              <a:gd name="connsiteY179" fmla="*/ 1367120 h 3086914"/>
              <a:gd name="connsiteX180" fmla="*/ 2701417 w 2964740"/>
              <a:gd name="connsiteY180" fmla="*/ 1307337 h 3086914"/>
              <a:gd name="connsiteX181" fmla="*/ 2798096 w 2964740"/>
              <a:gd name="connsiteY181" fmla="*/ 1286323 h 3086914"/>
              <a:gd name="connsiteX182" fmla="*/ 2681299 w 2964740"/>
              <a:gd name="connsiteY182" fmla="*/ 1214648 h 3086914"/>
              <a:gd name="connsiteX183" fmla="*/ 2667534 w 2964740"/>
              <a:gd name="connsiteY183" fmla="*/ 1151281 h 3086914"/>
              <a:gd name="connsiteX184" fmla="*/ 2806241 w 2964740"/>
              <a:gd name="connsiteY184" fmla="*/ 1229146 h 3086914"/>
              <a:gd name="connsiteX185" fmla="*/ 2915464 w 2964740"/>
              <a:gd name="connsiteY185" fmla="*/ 1084737 h 3086914"/>
              <a:gd name="connsiteX186" fmla="*/ 2931591 w 2964740"/>
              <a:gd name="connsiteY186" fmla="*/ 1159181 h 3086914"/>
              <a:gd name="connsiteX187" fmla="*/ 2841346 w 2964740"/>
              <a:gd name="connsiteY187" fmla="*/ 1276956 h 3086914"/>
              <a:gd name="connsiteX188" fmla="*/ 2951954 w 2964740"/>
              <a:gd name="connsiteY188" fmla="*/ 1252929 h 3086914"/>
              <a:gd name="connsiteX189" fmla="*/ 2964904 w 2964740"/>
              <a:gd name="connsiteY189" fmla="*/ 1312713 h 3086914"/>
              <a:gd name="connsiteX190" fmla="*/ 2714367 w 2964740"/>
              <a:gd name="connsiteY190" fmla="*/ 1367120 h 3086914"/>
              <a:gd name="connsiteX191" fmla="*/ 966717 w 2964740"/>
              <a:gd name="connsiteY191" fmla="*/ 338990 h 3086914"/>
              <a:gd name="connsiteX192" fmla="*/ 791521 w 2964740"/>
              <a:gd name="connsiteY192" fmla="*/ 421661 h 3086914"/>
              <a:gd name="connsiteX193" fmla="*/ 769774 w 2964740"/>
              <a:gd name="connsiteY193" fmla="*/ 375642 h 3086914"/>
              <a:gd name="connsiteX194" fmla="*/ 889667 w 2964740"/>
              <a:gd name="connsiteY194" fmla="*/ 319036 h 3086914"/>
              <a:gd name="connsiteX195" fmla="*/ 868409 w 2964740"/>
              <a:gd name="connsiteY195" fmla="*/ 273994 h 3086914"/>
              <a:gd name="connsiteX196" fmla="*/ 768308 w 2964740"/>
              <a:gd name="connsiteY196" fmla="*/ 321235 h 3086914"/>
              <a:gd name="connsiteX197" fmla="*/ 746642 w 2964740"/>
              <a:gd name="connsiteY197" fmla="*/ 275216 h 3086914"/>
              <a:gd name="connsiteX198" fmla="*/ 846662 w 2964740"/>
              <a:gd name="connsiteY198" fmla="*/ 227976 h 3086914"/>
              <a:gd name="connsiteX199" fmla="*/ 823693 w 2964740"/>
              <a:gd name="connsiteY199" fmla="*/ 179269 h 3086914"/>
              <a:gd name="connsiteX200" fmla="*/ 703800 w 2964740"/>
              <a:gd name="connsiteY200" fmla="*/ 235876 h 3086914"/>
              <a:gd name="connsiteX201" fmla="*/ 682053 w 2964740"/>
              <a:gd name="connsiteY201" fmla="*/ 189776 h 3086914"/>
              <a:gd name="connsiteX202" fmla="*/ 857331 w 2964740"/>
              <a:gd name="connsiteY202" fmla="*/ 107105 h 3086914"/>
              <a:gd name="connsiteX203" fmla="*/ 966717 w 2964740"/>
              <a:gd name="connsiteY203" fmla="*/ 338990 h 3086914"/>
              <a:gd name="connsiteX204" fmla="*/ 958084 w 2964740"/>
              <a:gd name="connsiteY204" fmla="*/ 2745481 h 3086914"/>
              <a:gd name="connsiteX205" fmla="*/ 1142891 w 2964740"/>
              <a:gd name="connsiteY205" fmla="*/ 2803635 h 3086914"/>
              <a:gd name="connsiteX206" fmla="*/ 1127660 w 2964740"/>
              <a:gd name="connsiteY206" fmla="*/ 2852179 h 3086914"/>
              <a:gd name="connsiteX207" fmla="*/ 1001170 w 2964740"/>
              <a:gd name="connsiteY207" fmla="*/ 2812350 h 3086914"/>
              <a:gd name="connsiteX208" fmla="*/ 986265 w 2964740"/>
              <a:gd name="connsiteY208" fmla="*/ 2859835 h 3086914"/>
              <a:gd name="connsiteX209" fmla="*/ 1091742 w 2964740"/>
              <a:gd name="connsiteY209" fmla="*/ 2893066 h 3086914"/>
              <a:gd name="connsiteX210" fmla="*/ 1076510 w 2964740"/>
              <a:gd name="connsiteY210" fmla="*/ 2941610 h 3086914"/>
              <a:gd name="connsiteX211" fmla="*/ 970953 w 2964740"/>
              <a:gd name="connsiteY211" fmla="*/ 2908460 h 3086914"/>
              <a:gd name="connsiteX212" fmla="*/ 954826 w 2964740"/>
              <a:gd name="connsiteY212" fmla="*/ 2959773 h 3086914"/>
              <a:gd name="connsiteX213" fmla="*/ 1081316 w 2964740"/>
              <a:gd name="connsiteY213" fmla="*/ 2999601 h 3086914"/>
              <a:gd name="connsiteX214" fmla="*/ 1066004 w 2964740"/>
              <a:gd name="connsiteY214" fmla="*/ 3048226 h 3086914"/>
              <a:gd name="connsiteX215" fmla="*/ 881196 w 2964740"/>
              <a:gd name="connsiteY215" fmla="*/ 2990072 h 3086914"/>
              <a:gd name="connsiteX216" fmla="*/ 958084 w 2964740"/>
              <a:gd name="connsiteY216" fmla="*/ 2745481 h 3086914"/>
              <a:gd name="connsiteX217" fmla="*/ 2163772 w 2964740"/>
              <a:gd name="connsiteY217" fmla="*/ 2789545 h 3086914"/>
              <a:gd name="connsiteX218" fmla="*/ 2148541 w 2964740"/>
              <a:gd name="connsiteY218" fmla="*/ 2687489 h 3086914"/>
              <a:gd name="connsiteX219" fmla="*/ 2234307 w 2964740"/>
              <a:gd name="connsiteY219" fmla="*/ 2745562 h 3086914"/>
              <a:gd name="connsiteX220" fmla="*/ 2163772 w 2964740"/>
              <a:gd name="connsiteY220" fmla="*/ 2789545 h 3086914"/>
              <a:gd name="connsiteX221" fmla="*/ 2327729 w 2964740"/>
              <a:gd name="connsiteY221" fmla="*/ 2808767 h 3086914"/>
              <a:gd name="connsiteX222" fmla="*/ 2379531 w 2964740"/>
              <a:gd name="connsiteY222" fmla="*/ 2770322 h 3086914"/>
              <a:gd name="connsiteX223" fmla="*/ 2144876 w 2964740"/>
              <a:gd name="connsiteY223" fmla="*/ 2619479 h 3086914"/>
              <a:gd name="connsiteX224" fmla="*/ 2090305 w 2964740"/>
              <a:gd name="connsiteY224" fmla="*/ 2653851 h 3086914"/>
              <a:gd name="connsiteX225" fmla="*/ 2125247 w 2964740"/>
              <a:gd name="connsiteY225" fmla="*/ 2930370 h 3086914"/>
              <a:gd name="connsiteX226" fmla="*/ 2180469 w 2964740"/>
              <a:gd name="connsiteY226" fmla="*/ 2901455 h 3086914"/>
              <a:gd name="connsiteX227" fmla="*/ 2171999 w 2964740"/>
              <a:gd name="connsiteY227" fmla="*/ 2844523 h 3086914"/>
              <a:gd name="connsiteX228" fmla="*/ 2280570 w 2964740"/>
              <a:gd name="connsiteY228" fmla="*/ 2776839 h 3086914"/>
              <a:gd name="connsiteX229" fmla="*/ 2327729 w 2964740"/>
              <a:gd name="connsiteY229" fmla="*/ 2808767 h 3086914"/>
              <a:gd name="connsiteX230" fmla="*/ 1432198 w 2964740"/>
              <a:gd name="connsiteY230" fmla="*/ 2344752 h 3086914"/>
              <a:gd name="connsiteX231" fmla="*/ 1173028 w 2964740"/>
              <a:gd name="connsiteY231" fmla="*/ 2415450 h 3086914"/>
              <a:gd name="connsiteX232" fmla="*/ 1432198 w 2964740"/>
              <a:gd name="connsiteY232" fmla="*/ 2452591 h 3086914"/>
              <a:gd name="connsiteX233" fmla="*/ 1691368 w 2964740"/>
              <a:gd name="connsiteY233" fmla="*/ 2415450 h 3086914"/>
              <a:gd name="connsiteX234" fmla="*/ 1432198 w 2964740"/>
              <a:gd name="connsiteY234" fmla="*/ 2344752 h 3086914"/>
              <a:gd name="connsiteX235" fmla="*/ 1917878 w 2964740"/>
              <a:gd name="connsiteY235" fmla="*/ 2191872 h 3086914"/>
              <a:gd name="connsiteX236" fmla="*/ 1768338 w 2964740"/>
              <a:gd name="connsiteY236" fmla="*/ 2227873 h 3086914"/>
              <a:gd name="connsiteX237" fmla="*/ 1619205 w 2964740"/>
              <a:gd name="connsiteY237" fmla="*/ 2189755 h 3086914"/>
              <a:gd name="connsiteX238" fmla="*/ 1432117 w 2964740"/>
              <a:gd name="connsiteY238" fmla="*/ 2134288 h 3086914"/>
              <a:gd name="connsiteX239" fmla="*/ 1245028 w 2964740"/>
              <a:gd name="connsiteY239" fmla="*/ 2189755 h 3086914"/>
              <a:gd name="connsiteX240" fmla="*/ 1095895 w 2964740"/>
              <a:gd name="connsiteY240" fmla="*/ 2227873 h 3086914"/>
              <a:gd name="connsiteX241" fmla="*/ 946355 w 2964740"/>
              <a:gd name="connsiteY241" fmla="*/ 2191872 h 3086914"/>
              <a:gd name="connsiteX242" fmla="*/ 745013 w 2964740"/>
              <a:gd name="connsiteY242" fmla="*/ 2138442 h 3086914"/>
              <a:gd name="connsiteX243" fmla="*/ 1098502 w 2964740"/>
              <a:gd name="connsiteY243" fmla="*/ 2327077 h 3086914"/>
              <a:gd name="connsiteX244" fmla="*/ 1283961 w 2964740"/>
              <a:gd name="connsiteY244" fmla="*/ 2284235 h 3086914"/>
              <a:gd name="connsiteX245" fmla="*/ 1432117 w 2964740"/>
              <a:gd name="connsiteY245" fmla="*/ 2236343 h 3086914"/>
              <a:gd name="connsiteX246" fmla="*/ 1580272 w 2964740"/>
              <a:gd name="connsiteY246" fmla="*/ 2284235 h 3086914"/>
              <a:gd name="connsiteX247" fmla="*/ 1765731 w 2964740"/>
              <a:gd name="connsiteY247" fmla="*/ 2327077 h 3086914"/>
              <a:gd name="connsiteX248" fmla="*/ 2119220 w 2964740"/>
              <a:gd name="connsiteY248" fmla="*/ 2138442 h 3086914"/>
              <a:gd name="connsiteX249" fmla="*/ 1917878 w 2964740"/>
              <a:gd name="connsiteY249" fmla="*/ 2191872 h 3086914"/>
              <a:gd name="connsiteX250" fmla="*/ 2114577 w 2964740"/>
              <a:gd name="connsiteY250" fmla="*/ 1920077 h 3086914"/>
              <a:gd name="connsiteX251" fmla="*/ 1920403 w 2964740"/>
              <a:gd name="connsiteY251" fmla="*/ 1983037 h 3086914"/>
              <a:gd name="connsiteX252" fmla="*/ 1772736 w 2964740"/>
              <a:gd name="connsiteY252" fmla="*/ 2026857 h 3086914"/>
              <a:gd name="connsiteX253" fmla="*/ 1624988 w 2964740"/>
              <a:gd name="connsiteY253" fmla="*/ 1983037 h 3086914"/>
              <a:gd name="connsiteX254" fmla="*/ 1432198 w 2964740"/>
              <a:gd name="connsiteY254" fmla="*/ 1929525 h 3086914"/>
              <a:gd name="connsiteX255" fmla="*/ 1239408 w 2964740"/>
              <a:gd name="connsiteY255" fmla="*/ 1983037 h 3086914"/>
              <a:gd name="connsiteX256" fmla="*/ 1091660 w 2964740"/>
              <a:gd name="connsiteY256" fmla="*/ 2026857 h 3086914"/>
              <a:gd name="connsiteX257" fmla="*/ 943993 w 2964740"/>
              <a:gd name="connsiteY257" fmla="*/ 1983037 h 3086914"/>
              <a:gd name="connsiteX258" fmla="*/ 749819 w 2964740"/>
              <a:gd name="connsiteY258" fmla="*/ 1920077 h 3086914"/>
              <a:gd name="connsiteX259" fmla="*/ 614125 w 2964740"/>
              <a:gd name="connsiteY259" fmla="*/ 1939543 h 3086914"/>
              <a:gd name="connsiteX260" fmla="*/ 667148 w 2964740"/>
              <a:gd name="connsiteY260" fmla="*/ 2031825 h 3086914"/>
              <a:gd name="connsiteX261" fmla="*/ 749737 w 2964740"/>
              <a:gd name="connsiteY261" fmla="*/ 2023843 h 3086914"/>
              <a:gd name="connsiteX262" fmla="*/ 902291 w 2964740"/>
              <a:gd name="connsiteY262" fmla="*/ 2067581 h 3086914"/>
              <a:gd name="connsiteX263" fmla="*/ 1082945 w 2964740"/>
              <a:gd name="connsiteY263" fmla="*/ 2127283 h 3086914"/>
              <a:gd name="connsiteX264" fmla="*/ 1279237 w 2964740"/>
              <a:gd name="connsiteY264" fmla="*/ 2070513 h 3086914"/>
              <a:gd name="connsiteX265" fmla="*/ 1432198 w 2964740"/>
              <a:gd name="connsiteY265" fmla="*/ 2029056 h 3086914"/>
              <a:gd name="connsiteX266" fmla="*/ 1585159 w 2964740"/>
              <a:gd name="connsiteY266" fmla="*/ 2070513 h 3086914"/>
              <a:gd name="connsiteX267" fmla="*/ 1781451 w 2964740"/>
              <a:gd name="connsiteY267" fmla="*/ 2127283 h 3086914"/>
              <a:gd name="connsiteX268" fmla="*/ 1962105 w 2964740"/>
              <a:gd name="connsiteY268" fmla="*/ 2067581 h 3086914"/>
              <a:gd name="connsiteX269" fmla="*/ 2114658 w 2964740"/>
              <a:gd name="connsiteY269" fmla="*/ 2023843 h 3086914"/>
              <a:gd name="connsiteX270" fmla="*/ 2197248 w 2964740"/>
              <a:gd name="connsiteY270" fmla="*/ 2031825 h 3086914"/>
              <a:gd name="connsiteX271" fmla="*/ 2250271 w 2964740"/>
              <a:gd name="connsiteY271" fmla="*/ 1939543 h 3086914"/>
              <a:gd name="connsiteX272" fmla="*/ 2114577 w 2964740"/>
              <a:gd name="connsiteY272" fmla="*/ 1920077 h 3086914"/>
              <a:gd name="connsiteX273" fmla="*/ 1038800 w 2964740"/>
              <a:gd name="connsiteY273" fmla="*/ 776941 h 3086914"/>
              <a:gd name="connsiteX274" fmla="*/ 961016 w 2964740"/>
              <a:gd name="connsiteY274" fmla="*/ 759349 h 3086914"/>
              <a:gd name="connsiteX275" fmla="*/ 1015179 w 2964740"/>
              <a:gd name="connsiteY275" fmla="*/ 817910 h 3086914"/>
              <a:gd name="connsiteX276" fmla="*/ 961016 w 2964740"/>
              <a:gd name="connsiteY276" fmla="*/ 876472 h 3086914"/>
              <a:gd name="connsiteX277" fmla="*/ 1038800 w 2964740"/>
              <a:gd name="connsiteY277" fmla="*/ 858879 h 3086914"/>
              <a:gd name="connsiteX278" fmla="*/ 1062420 w 2964740"/>
              <a:gd name="connsiteY278" fmla="*/ 935034 h 3086914"/>
              <a:gd name="connsiteX279" fmla="*/ 1086040 w 2964740"/>
              <a:gd name="connsiteY279" fmla="*/ 858879 h 3086914"/>
              <a:gd name="connsiteX280" fmla="*/ 1163824 w 2964740"/>
              <a:gd name="connsiteY280" fmla="*/ 876472 h 3086914"/>
              <a:gd name="connsiteX281" fmla="*/ 1109660 w 2964740"/>
              <a:gd name="connsiteY281" fmla="*/ 817910 h 3086914"/>
              <a:gd name="connsiteX282" fmla="*/ 1163824 w 2964740"/>
              <a:gd name="connsiteY282" fmla="*/ 759349 h 3086914"/>
              <a:gd name="connsiteX283" fmla="*/ 1086040 w 2964740"/>
              <a:gd name="connsiteY283" fmla="*/ 776941 h 3086914"/>
              <a:gd name="connsiteX284" fmla="*/ 1062420 w 2964740"/>
              <a:gd name="connsiteY284" fmla="*/ 700787 h 3086914"/>
              <a:gd name="connsiteX285" fmla="*/ 1038800 w 2964740"/>
              <a:gd name="connsiteY285" fmla="*/ 776941 h 3086914"/>
              <a:gd name="connsiteX286" fmla="*/ 2027427 w 2964740"/>
              <a:gd name="connsiteY286" fmla="*/ 1425438 h 3086914"/>
              <a:gd name="connsiteX287" fmla="*/ 2052106 w 2964740"/>
              <a:gd name="connsiteY287" fmla="*/ 1425438 h 3086914"/>
              <a:gd name="connsiteX288" fmla="*/ 2052106 w 2964740"/>
              <a:gd name="connsiteY288" fmla="*/ 1389030 h 3086914"/>
              <a:gd name="connsiteX289" fmla="*/ 2020422 w 2964740"/>
              <a:gd name="connsiteY289" fmla="*/ 1349446 h 3086914"/>
              <a:gd name="connsiteX290" fmla="*/ 2020178 w 2964740"/>
              <a:gd name="connsiteY290" fmla="*/ 1349446 h 3086914"/>
              <a:gd name="connsiteX291" fmla="*/ 2018467 w 2964740"/>
              <a:gd name="connsiteY291" fmla="*/ 1317681 h 3086914"/>
              <a:gd name="connsiteX292" fmla="*/ 2049011 w 2964740"/>
              <a:gd name="connsiteY292" fmla="*/ 1292920 h 3086914"/>
              <a:gd name="connsiteX293" fmla="*/ 2055119 w 2964740"/>
              <a:gd name="connsiteY293" fmla="*/ 1227517 h 3086914"/>
              <a:gd name="connsiteX294" fmla="*/ 2010485 w 2964740"/>
              <a:gd name="connsiteY294" fmla="*/ 1227517 h 3086914"/>
              <a:gd name="connsiteX295" fmla="*/ 2004702 w 2964740"/>
              <a:gd name="connsiteY295" fmla="*/ 1273861 h 3086914"/>
              <a:gd name="connsiteX296" fmla="*/ 1961535 w 2964740"/>
              <a:gd name="connsiteY296" fmla="*/ 1273861 h 3086914"/>
              <a:gd name="connsiteX297" fmla="*/ 1955182 w 2964740"/>
              <a:gd name="connsiteY297" fmla="*/ 1227517 h 3086914"/>
              <a:gd name="connsiteX298" fmla="*/ 1930584 w 2964740"/>
              <a:gd name="connsiteY298" fmla="*/ 1227517 h 3086914"/>
              <a:gd name="connsiteX299" fmla="*/ 1905905 w 2964740"/>
              <a:gd name="connsiteY299" fmla="*/ 1227517 h 3086914"/>
              <a:gd name="connsiteX300" fmla="*/ 1899552 w 2964740"/>
              <a:gd name="connsiteY300" fmla="*/ 1273861 h 3086914"/>
              <a:gd name="connsiteX301" fmla="*/ 1856384 w 2964740"/>
              <a:gd name="connsiteY301" fmla="*/ 1273861 h 3086914"/>
              <a:gd name="connsiteX302" fmla="*/ 1850601 w 2964740"/>
              <a:gd name="connsiteY302" fmla="*/ 1227517 h 3086914"/>
              <a:gd name="connsiteX303" fmla="*/ 1805967 w 2964740"/>
              <a:gd name="connsiteY303" fmla="*/ 1227517 h 3086914"/>
              <a:gd name="connsiteX304" fmla="*/ 1812076 w 2964740"/>
              <a:gd name="connsiteY304" fmla="*/ 1292920 h 3086914"/>
              <a:gd name="connsiteX305" fmla="*/ 1842619 w 2964740"/>
              <a:gd name="connsiteY305" fmla="*/ 1317681 h 3086914"/>
              <a:gd name="connsiteX306" fmla="*/ 1840827 w 2964740"/>
              <a:gd name="connsiteY306" fmla="*/ 1349446 h 3086914"/>
              <a:gd name="connsiteX307" fmla="*/ 1840664 w 2964740"/>
              <a:gd name="connsiteY307" fmla="*/ 1349446 h 3086914"/>
              <a:gd name="connsiteX308" fmla="*/ 1808899 w 2964740"/>
              <a:gd name="connsiteY308" fmla="*/ 1389030 h 3086914"/>
              <a:gd name="connsiteX309" fmla="*/ 1808899 w 2964740"/>
              <a:gd name="connsiteY309" fmla="*/ 1425438 h 3086914"/>
              <a:gd name="connsiteX310" fmla="*/ 1833578 w 2964740"/>
              <a:gd name="connsiteY310" fmla="*/ 1425438 h 3086914"/>
              <a:gd name="connsiteX311" fmla="*/ 1771514 w 2964740"/>
              <a:gd name="connsiteY311" fmla="*/ 1859153 h 3086914"/>
              <a:gd name="connsiteX312" fmla="*/ 1930584 w 2964740"/>
              <a:gd name="connsiteY312" fmla="*/ 1859153 h 3086914"/>
              <a:gd name="connsiteX313" fmla="*/ 2089654 w 2964740"/>
              <a:gd name="connsiteY313" fmla="*/ 1859153 h 3086914"/>
              <a:gd name="connsiteX314" fmla="*/ 2027427 w 2964740"/>
              <a:gd name="connsiteY314" fmla="*/ 1425438 h 3086914"/>
              <a:gd name="connsiteX315" fmla="*/ 2029626 w 2964740"/>
              <a:gd name="connsiteY315" fmla="*/ 1184838 h 3086914"/>
              <a:gd name="connsiteX316" fmla="*/ 2029626 w 2964740"/>
              <a:gd name="connsiteY316" fmla="*/ 1163498 h 3086914"/>
              <a:gd name="connsiteX317" fmla="*/ 1930421 w 2964740"/>
              <a:gd name="connsiteY317" fmla="*/ 1063967 h 3086914"/>
              <a:gd name="connsiteX318" fmla="*/ 1831216 w 2964740"/>
              <a:gd name="connsiteY318" fmla="*/ 1163498 h 3086914"/>
              <a:gd name="connsiteX319" fmla="*/ 1831216 w 2964740"/>
              <a:gd name="connsiteY319" fmla="*/ 1184838 h 3086914"/>
              <a:gd name="connsiteX320" fmla="*/ 2029626 w 2964740"/>
              <a:gd name="connsiteY320" fmla="*/ 1184838 h 3086914"/>
              <a:gd name="connsiteX321" fmla="*/ 1030899 w 2964740"/>
              <a:gd name="connsiteY321" fmla="*/ 1425438 h 3086914"/>
              <a:gd name="connsiteX322" fmla="*/ 1055578 w 2964740"/>
              <a:gd name="connsiteY322" fmla="*/ 1425438 h 3086914"/>
              <a:gd name="connsiteX323" fmla="*/ 1055578 w 2964740"/>
              <a:gd name="connsiteY323" fmla="*/ 1389030 h 3086914"/>
              <a:gd name="connsiteX324" fmla="*/ 1023813 w 2964740"/>
              <a:gd name="connsiteY324" fmla="*/ 1349446 h 3086914"/>
              <a:gd name="connsiteX325" fmla="*/ 1023650 w 2964740"/>
              <a:gd name="connsiteY325" fmla="*/ 1349446 h 3086914"/>
              <a:gd name="connsiteX326" fmla="*/ 1021858 w 2964740"/>
              <a:gd name="connsiteY326" fmla="*/ 1317681 h 3086914"/>
              <a:gd name="connsiteX327" fmla="*/ 1052402 w 2964740"/>
              <a:gd name="connsiteY327" fmla="*/ 1292920 h 3086914"/>
              <a:gd name="connsiteX328" fmla="*/ 1058510 w 2964740"/>
              <a:gd name="connsiteY328" fmla="*/ 1227517 h 3086914"/>
              <a:gd name="connsiteX329" fmla="*/ 1013876 w 2964740"/>
              <a:gd name="connsiteY329" fmla="*/ 1227517 h 3086914"/>
              <a:gd name="connsiteX330" fmla="*/ 1008093 w 2964740"/>
              <a:gd name="connsiteY330" fmla="*/ 1273861 h 3086914"/>
              <a:gd name="connsiteX331" fmla="*/ 964925 w 2964740"/>
              <a:gd name="connsiteY331" fmla="*/ 1273861 h 3086914"/>
              <a:gd name="connsiteX332" fmla="*/ 958572 w 2964740"/>
              <a:gd name="connsiteY332" fmla="*/ 1227517 h 3086914"/>
              <a:gd name="connsiteX333" fmla="*/ 933893 w 2964740"/>
              <a:gd name="connsiteY333" fmla="*/ 1227517 h 3086914"/>
              <a:gd name="connsiteX334" fmla="*/ 909296 w 2964740"/>
              <a:gd name="connsiteY334" fmla="*/ 1227517 h 3086914"/>
              <a:gd name="connsiteX335" fmla="*/ 902943 w 2964740"/>
              <a:gd name="connsiteY335" fmla="*/ 1273861 h 3086914"/>
              <a:gd name="connsiteX336" fmla="*/ 859775 w 2964740"/>
              <a:gd name="connsiteY336" fmla="*/ 1273861 h 3086914"/>
              <a:gd name="connsiteX337" fmla="*/ 853992 w 2964740"/>
              <a:gd name="connsiteY337" fmla="*/ 1227517 h 3086914"/>
              <a:gd name="connsiteX338" fmla="*/ 809358 w 2964740"/>
              <a:gd name="connsiteY338" fmla="*/ 1227517 h 3086914"/>
              <a:gd name="connsiteX339" fmla="*/ 815385 w 2964740"/>
              <a:gd name="connsiteY339" fmla="*/ 1292920 h 3086914"/>
              <a:gd name="connsiteX340" fmla="*/ 845929 w 2964740"/>
              <a:gd name="connsiteY340" fmla="*/ 1317681 h 3086914"/>
              <a:gd name="connsiteX341" fmla="*/ 844137 w 2964740"/>
              <a:gd name="connsiteY341" fmla="*/ 1349446 h 3086914"/>
              <a:gd name="connsiteX342" fmla="*/ 843974 w 2964740"/>
              <a:gd name="connsiteY342" fmla="*/ 1349446 h 3086914"/>
              <a:gd name="connsiteX343" fmla="*/ 812209 w 2964740"/>
              <a:gd name="connsiteY343" fmla="*/ 1389030 h 3086914"/>
              <a:gd name="connsiteX344" fmla="*/ 812209 w 2964740"/>
              <a:gd name="connsiteY344" fmla="*/ 1425438 h 3086914"/>
              <a:gd name="connsiteX345" fmla="*/ 836888 w 2964740"/>
              <a:gd name="connsiteY345" fmla="*/ 1425438 h 3086914"/>
              <a:gd name="connsiteX346" fmla="*/ 774824 w 2964740"/>
              <a:gd name="connsiteY346" fmla="*/ 1859153 h 3086914"/>
              <a:gd name="connsiteX347" fmla="*/ 933812 w 2964740"/>
              <a:gd name="connsiteY347" fmla="*/ 1859153 h 3086914"/>
              <a:gd name="connsiteX348" fmla="*/ 1092882 w 2964740"/>
              <a:gd name="connsiteY348" fmla="*/ 1859153 h 3086914"/>
              <a:gd name="connsiteX349" fmla="*/ 1030899 w 2964740"/>
              <a:gd name="connsiteY349" fmla="*/ 1425438 h 3086914"/>
              <a:gd name="connsiteX350" fmla="*/ 1482289 w 2964740"/>
              <a:gd name="connsiteY350" fmla="*/ 622107 h 3086914"/>
              <a:gd name="connsiteX351" fmla="*/ 1432198 w 2964740"/>
              <a:gd name="connsiteY351" fmla="*/ 572016 h 3086914"/>
              <a:gd name="connsiteX352" fmla="*/ 1382107 w 2964740"/>
              <a:gd name="connsiteY352" fmla="*/ 622107 h 3086914"/>
              <a:gd name="connsiteX353" fmla="*/ 1432198 w 2964740"/>
              <a:gd name="connsiteY353" fmla="*/ 672198 h 3086914"/>
              <a:gd name="connsiteX354" fmla="*/ 1482289 w 2964740"/>
              <a:gd name="connsiteY354" fmla="*/ 622107 h 3086914"/>
              <a:gd name="connsiteX355" fmla="*/ 1636879 w 2964740"/>
              <a:gd name="connsiteY355" fmla="*/ 1314016 h 3086914"/>
              <a:gd name="connsiteX356" fmla="*/ 1227517 w 2964740"/>
              <a:gd name="connsiteY356" fmla="*/ 1314016 h 3086914"/>
              <a:gd name="connsiteX357" fmla="*/ 1227517 w 2964740"/>
              <a:gd name="connsiteY357" fmla="*/ 1375836 h 3086914"/>
              <a:gd name="connsiteX358" fmla="*/ 1253010 w 2964740"/>
              <a:gd name="connsiteY358" fmla="*/ 1415501 h 3086914"/>
              <a:gd name="connsiteX359" fmla="*/ 1217336 w 2964740"/>
              <a:gd name="connsiteY359" fmla="*/ 1859072 h 3086914"/>
              <a:gd name="connsiteX360" fmla="*/ 1359871 w 2964740"/>
              <a:gd name="connsiteY360" fmla="*/ 1859072 h 3086914"/>
              <a:gd name="connsiteX361" fmla="*/ 1370623 w 2964740"/>
              <a:gd name="connsiteY361" fmla="*/ 1705133 h 3086914"/>
              <a:gd name="connsiteX362" fmla="*/ 1432117 w 2964740"/>
              <a:gd name="connsiteY362" fmla="*/ 1643558 h 3086914"/>
              <a:gd name="connsiteX363" fmla="*/ 1493610 w 2964740"/>
              <a:gd name="connsiteY363" fmla="*/ 1705133 h 3086914"/>
              <a:gd name="connsiteX364" fmla="*/ 1504362 w 2964740"/>
              <a:gd name="connsiteY364" fmla="*/ 1859072 h 3086914"/>
              <a:gd name="connsiteX365" fmla="*/ 1646897 w 2964740"/>
              <a:gd name="connsiteY365" fmla="*/ 1859072 h 3086914"/>
              <a:gd name="connsiteX366" fmla="*/ 1611223 w 2964740"/>
              <a:gd name="connsiteY366" fmla="*/ 1415501 h 3086914"/>
              <a:gd name="connsiteX367" fmla="*/ 1636716 w 2964740"/>
              <a:gd name="connsiteY367" fmla="*/ 1375836 h 3086914"/>
              <a:gd name="connsiteX368" fmla="*/ 1636879 w 2964740"/>
              <a:gd name="connsiteY368" fmla="*/ 1314016 h 3086914"/>
              <a:gd name="connsiteX369" fmla="*/ 1033180 w 2964740"/>
              <a:gd name="connsiteY369" fmla="*/ 1184838 h 3086914"/>
              <a:gd name="connsiteX370" fmla="*/ 1033180 w 2964740"/>
              <a:gd name="connsiteY370" fmla="*/ 1163498 h 3086914"/>
              <a:gd name="connsiteX371" fmla="*/ 933975 w 2964740"/>
              <a:gd name="connsiteY371" fmla="*/ 1063967 h 3086914"/>
              <a:gd name="connsiteX372" fmla="*/ 834770 w 2964740"/>
              <a:gd name="connsiteY372" fmla="*/ 1163498 h 3086914"/>
              <a:gd name="connsiteX373" fmla="*/ 834770 w 2964740"/>
              <a:gd name="connsiteY373" fmla="*/ 1184838 h 3086914"/>
              <a:gd name="connsiteX374" fmla="*/ 1033180 w 2964740"/>
              <a:gd name="connsiteY374" fmla="*/ 1184838 h 3086914"/>
              <a:gd name="connsiteX375" fmla="*/ 1588254 w 2964740"/>
              <a:gd name="connsiteY375" fmla="*/ 1265146 h 3086914"/>
              <a:gd name="connsiteX376" fmla="*/ 1578236 w 2964740"/>
              <a:gd name="connsiteY376" fmla="*/ 1162846 h 3086914"/>
              <a:gd name="connsiteX377" fmla="*/ 1613585 w 2964740"/>
              <a:gd name="connsiteY377" fmla="*/ 1111860 h 3086914"/>
              <a:gd name="connsiteX378" fmla="*/ 1617983 w 2964740"/>
              <a:gd name="connsiteY378" fmla="*/ 1029840 h 3086914"/>
              <a:gd name="connsiteX379" fmla="*/ 1550950 w 2964740"/>
              <a:gd name="connsiteY379" fmla="*/ 1029840 h 3086914"/>
              <a:gd name="connsiteX380" fmla="*/ 1544027 w 2964740"/>
              <a:gd name="connsiteY380" fmla="*/ 1081316 h 3086914"/>
              <a:gd name="connsiteX381" fmla="*/ 1484814 w 2964740"/>
              <a:gd name="connsiteY381" fmla="*/ 1081316 h 3086914"/>
              <a:gd name="connsiteX382" fmla="*/ 1477972 w 2964740"/>
              <a:gd name="connsiteY382" fmla="*/ 1029840 h 3086914"/>
              <a:gd name="connsiteX383" fmla="*/ 1386505 w 2964740"/>
              <a:gd name="connsiteY383" fmla="*/ 1029840 h 3086914"/>
              <a:gd name="connsiteX384" fmla="*/ 1379663 w 2964740"/>
              <a:gd name="connsiteY384" fmla="*/ 1081316 h 3086914"/>
              <a:gd name="connsiteX385" fmla="*/ 1320450 w 2964740"/>
              <a:gd name="connsiteY385" fmla="*/ 1081316 h 3086914"/>
              <a:gd name="connsiteX386" fmla="*/ 1313608 w 2964740"/>
              <a:gd name="connsiteY386" fmla="*/ 1029840 h 3086914"/>
              <a:gd name="connsiteX387" fmla="*/ 1246494 w 2964740"/>
              <a:gd name="connsiteY387" fmla="*/ 1029840 h 3086914"/>
              <a:gd name="connsiteX388" fmla="*/ 1250893 w 2964740"/>
              <a:gd name="connsiteY388" fmla="*/ 1111860 h 3086914"/>
              <a:gd name="connsiteX389" fmla="*/ 1286241 w 2964740"/>
              <a:gd name="connsiteY389" fmla="*/ 1162846 h 3086914"/>
              <a:gd name="connsiteX390" fmla="*/ 1276223 w 2964740"/>
              <a:gd name="connsiteY390" fmla="*/ 1265146 h 3086914"/>
              <a:gd name="connsiteX391" fmla="*/ 1588254 w 2964740"/>
              <a:gd name="connsiteY391" fmla="*/ 1265146 h 3086914"/>
              <a:gd name="connsiteX392" fmla="*/ 1795705 w 2964740"/>
              <a:gd name="connsiteY392" fmla="*/ 720009 h 3086914"/>
              <a:gd name="connsiteX393" fmla="*/ 1724925 w 2964740"/>
              <a:gd name="connsiteY393" fmla="*/ 744688 h 3086914"/>
              <a:gd name="connsiteX394" fmla="*/ 1726473 w 2964740"/>
              <a:gd name="connsiteY394" fmla="*/ 747376 h 3086914"/>
              <a:gd name="connsiteX395" fmla="*/ 1764184 w 2964740"/>
              <a:gd name="connsiteY395" fmla="*/ 746642 h 3086914"/>
              <a:gd name="connsiteX396" fmla="*/ 1818917 w 2964740"/>
              <a:gd name="connsiteY396" fmla="*/ 805448 h 3086914"/>
              <a:gd name="connsiteX397" fmla="*/ 1746591 w 2964740"/>
              <a:gd name="connsiteY397" fmla="*/ 891133 h 3086914"/>
              <a:gd name="connsiteX398" fmla="*/ 1726392 w 2964740"/>
              <a:gd name="connsiteY398" fmla="*/ 888282 h 3086914"/>
              <a:gd name="connsiteX399" fmla="*/ 1724925 w 2964740"/>
              <a:gd name="connsiteY399" fmla="*/ 891051 h 3086914"/>
              <a:gd name="connsiteX400" fmla="*/ 1790085 w 2964740"/>
              <a:gd name="connsiteY400" fmla="*/ 915893 h 3086914"/>
              <a:gd name="connsiteX401" fmla="*/ 1887986 w 2964740"/>
              <a:gd name="connsiteY401" fmla="*/ 813186 h 3086914"/>
              <a:gd name="connsiteX402" fmla="*/ 1795705 w 2964740"/>
              <a:gd name="connsiteY402" fmla="*/ 720009 h 3086914"/>
              <a:gd name="connsiteX403" fmla="*/ 1583041 w 2964740"/>
              <a:gd name="connsiteY403" fmla="*/ 967450 h 3086914"/>
              <a:gd name="connsiteX404" fmla="*/ 1583041 w 2964740"/>
              <a:gd name="connsiteY404" fmla="*/ 981948 h 3086914"/>
              <a:gd name="connsiteX405" fmla="*/ 1281273 w 2964740"/>
              <a:gd name="connsiteY405" fmla="*/ 981948 h 3086914"/>
              <a:gd name="connsiteX406" fmla="*/ 1281273 w 2964740"/>
              <a:gd name="connsiteY406" fmla="*/ 967450 h 3086914"/>
              <a:gd name="connsiteX407" fmla="*/ 1432198 w 2964740"/>
              <a:gd name="connsiteY407" fmla="*/ 702416 h 3086914"/>
              <a:gd name="connsiteX408" fmla="*/ 1583041 w 2964740"/>
              <a:gd name="connsiteY408" fmla="*/ 967450 h 3086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</a:cxnLst>
            <a:rect l="l" t="t" r="r" b="b"/>
            <a:pathLst>
              <a:path w="2964740" h="3086914">
                <a:moveTo>
                  <a:pt x="1894258" y="2907646"/>
                </a:moveTo>
                <a:lnTo>
                  <a:pt x="1781451" y="2940795"/>
                </a:lnTo>
                <a:lnTo>
                  <a:pt x="1810447" y="3043421"/>
                </a:lnTo>
                <a:lnTo>
                  <a:pt x="1750745" y="3061014"/>
                </a:lnTo>
                <a:lnTo>
                  <a:pt x="1682328" y="2813898"/>
                </a:lnTo>
                <a:lnTo>
                  <a:pt x="1740727" y="2796712"/>
                </a:lnTo>
                <a:lnTo>
                  <a:pt x="1767767" y="2892170"/>
                </a:lnTo>
                <a:lnTo>
                  <a:pt x="1879515" y="2859347"/>
                </a:lnTo>
                <a:lnTo>
                  <a:pt x="1850357" y="2764458"/>
                </a:lnTo>
                <a:lnTo>
                  <a:pt x="1908430" y="2747354"/>
                </a:lnTo>
                <a:lnTo>
                  <a:pt x="1984992" y="2992108"/>
                </a:lnTo>
                <a:lnTo>
                  <a:pt x="1925616" y="3009619"/>
                </a:lnTo>
                <a:lnTo>
                  <a:pt x="1894258" y="2907646"/>
                </a:lnTo>
                <a:close/>
                <a:moveTo>
                  <a:pt x="2725688" y="960446"/>
                </a:moveTo>
                <a:cubicBezTo>
                  <a:pt x="2684149" y="982193"/>
                  <a:pt x="2635036" y="965903"/>
                  <a:pt x="2614266" y="926237"/>
                </a:cubicBezTo>
                <a:cubicBezTo>
                  <a:pt x="2593252" y="886083"/>
                  <a:pt x="2607913" y="836481"/>
                  <a:pt x="2649452" y="814815"/>
                </a:cubicBezTo>
                <a:cubicBezTo>
                  <a:pt x="2690991" y="793068"/>
                  <a:pt x="2740105" y="809358"/>
                  <a:pt x="2761037" y="849431"/>
                </a:cubicBezTo>
                <a:cubicBezTo>
                  <a:pt x="2781888" y="889097"/>
                  <a:pt x="2767227" y="938699"/>
                  <a:pt x="2725688" y="960446"/>
                </a:cubicBezTo>
                <a:moveTo>
                  <a:pt x="2810558" y="823449"/>
                </a:moveTo>
                <a:cubicBezTo>
                  <a:pt x="2774476" y="754624"/>
                  <a:pt x="2693516" y="724244"/>
                  <a:pt x="2621678" y="761873"/>
                </a:cubicBezTo>
                <a:cubicBezTo>
                  <a:pt x="2549840" y="799421"/>
                  <a:pt x="2528663" y="883395"/>
                  <a:pt x="2564664" y="952220"/>
                </a:cubicBezTo>
                <a:cubicBezTo>
                  <a:pt x="2600746" y="1021044"/>
                  <a:pt x="2681706" y="1051424"/>
                  <a:pt x="2753544" y="1013795"/>
                </a:cubicBezTo>
                <a:cubicBezTo>
                  <a:pt x="2825382" y="976084"/>
                  <a:pt x="2846640" y="892273"/>
                  <a:pt x="2810558" y="823449"/>
                </a:cubicBezTo>
                <a:moveTo>
                  <a:pt x="1727043" y="133332"/>
                </a:moveTo>
                <a:lnTo>
                  <a:pt x="1707169" y="280592"/>
                </a:lnTo>
                <a:lnTo>
                  <a:pt x="1646816" y="272365"/>
                </a:lnTo>
                <a:lnTo>
                  <a:pt x="1663594" y="138300"/>
                </a:lnTo>
                <a:cubicBezTo>
                  <a:pt x="1669133" y="93992"/>
                  <a:pt x="1659522" y="64345"/>
                  <a:pt x="1617006" y="58969"/>
                </a:cubicBezTo>
                <a:cubicBezTo>
                  <a:pt x="1573756" y="53593"/>
                  <a:pt x="1557059" y="80634"/>
                  <a:pt x="1551602" y="124210"/>
                </a:cubicBezTo>
                <a:lnTo>
                  <a:pt x="1534824" y="258274"/>
                </a:lnTo>
                <a:lnTo>
                  <a:pt x="1474389" y="251433"/>
                </a:lnTo>
                <a:lnTo>
                  <a:pt x="1491249" y="104906"/>
                </a:lnTo>
                <a:cubicBezTo>
                  <a:pt x="1500045" y="34371"/>
                  <a:pt x="1547285" y="-6597"/>
                  <a:pt x="1623929" y="3014"/>
                </a:cubicBezTo>
                <a:cubicBezTo>
                  <a:pt x="1700409" y="12543"/>
                  <a:pt x="1735758" y="63449"/>
                  <a:pt x="1727043" y="133332"/>
                </a:cubicBezTo>
                <a:moveTo>
                  <a:pt x="1289662" y="2830106"/>
                </a:moveTo>
                <a:lnTo>
                  <a:pt x="1344477" y="2831165"/>
                </a:lnTo>
                <a:lnTo>
                  <a:pt x="1474226" y="2988687"/>
                </a:lnTo>
                <a:lnTo>
                  <a:pt x="1473574" y="2833038"/>
                </a:lnTo>
                <a:lnTo>
                  <a:pt x="1533357" y="2834016"/>
                </a:lnTo>
                <a:lnTo>
                  <a:pt x="1533439" y="3090336"/>
                </a:lnTo>
                <a:lnTo>
                  <a:pt x="1473981" y="3089440"/>
                </a:lnTo>
                <a:lnTo>
                  <a:pt x="1473900" y="3083250"/>
                </a:lnTo>
                <a:cubicBezTo>
                  <a:pt x="1473981" y="3074453"/>
                  <a:pt x="1468687" y="3062317"/>
                  <a:pt x="1459239" y="3051647"/>
                </a:cubicBezTo>
                <a:lnTo>
                  <a:pt x="1345699" y="2912858"/>
                </a:lnTo>
                <a:lnTo>
                  <a:pt x="1341708" y="3087485"/>
                </a:lnTo>
                <a:lnTo>
                  <a:pt x="1281273" y="3086507"/>
                </a:lnTo>
                <a:lnTo>
                  <a:pt x="1289662" y="2830106"/>
                </a:lnTo>
                <a:close/>
                <a:moveTo>
                  <a:pt x="1926593" y="75177"/>
                </a:moveTo>
                <a:lnTo>
                  <a:pt x="1983281" y="95458"/>
                </a:lnTo>
                <a:lnTo>
                  <a:pt x="1936693" y="258274"/>
                </a:lnTo>
                <a:lnTo>
                  <a:pt x="2065626" y="137975"/>
                </a:lnTo>
                <a:lnTo>
                  <a:pt x="2099916" y="153857"/>
                </a:lnTo>
                <a:lnTo>
                  <a:pt x="2091690" y="329950"/>
                </a:lnTo>
                <a:lnTo>
                  <a:pt x="2184949" y="189369"/>
                </a:lnTo>
                <a:lnTo>
                  <a:pt x="2237565" y="219994"/>
                </a:lnTo>
                <a:lnTo>
                  <a:pt x="2089979" y="428829"/>
                </a:lnTo>
                <a:lnTo>
                  <a:pt x="2035816" y="403742"/>
                </a:lnTo>
                <a:lnTo>
                  <a:pt x="2043065" y="232700"/>
                </a:lnTo>
                <a:lnTo>
                  <a:pt x="1915760" y="348194"/>
                </a:lnTo>
                <a:lnTo>
                  <a:pt x="1860538" y="322701"/>
                </a:lnTo>
                <a:lnTo>
                  <a:pt x="1926593" y="75177"/>
                </a:lnTo>
                <a:close/>
                <a:moveTo>
                  <a:pt x="2387594" y="324085"/>
                </a:moveTo>
                <a:lnTo>
                  <a:pt x="2434183" y="362122"/>
                </a:lnTo>
                <a:lnTo>
                  <a:pt x="2336281" y="498875"/>
                </a:lnTo>
                <a:lnTo>
                  <a:pt x="2498120" y="428910"/>
                </a:lnTo>
                <a:lnTo>
                  <a:pt x="2525080" y="455299"/>
                </a:lnTo>
                <a:lnTo>
                  <a:pt x="2458210" y="618360"/>
                </a:lnTo>
                <a:lnTo>
                  <a:pt x="2592927" y="517527"/>
                </a:lnTo>
                <a:lnTo>
                  <a:pt x="2632348" y="563871"/>
                </a:lnTo>
                <a:lnTo>
                  <a:pt x="2423269" y="710886"/>
                </a:lnTo>
                <a:lnTo>
                  <a:pt x="2380671" y="669021"/>
                </a:lnTo>
                <a:lnTo>
                  <a:pt x="2444934" y="510359"/>
                </a:lnTo>
                <a:lnTo>
                  <a:pt x="2286271" y="576414"/>
                </a:lnTo>
                <a:lnTo>
                  <a:pt x="2242859" y="533816"/>
                </a:lnTo>
                <a:lnTo>
                  <a:pt x="2387594" y="324085"/>
                </a:lnTo>
                <a:close/>
                <a:moveTo>
                  <a:pt x="405208" y="2548456"/>
                </a:moveTo>
                <a:cubicBezTo>
                  <a:pt x="363995" y="2570773"/>
                  <a:pt x="314637" y="2555298"/>
                  <a:pt x="293298" y="2515876"/>
                </a:cubicBezTo>
                <a:cubicBezTo>
                  <a:pt x="290691" y="2511071"/>
                  <a:pt x="288574" y="2506021"/>
                  <a:pt x="287026" y="2500971"/>
                </a:cubicBezTo>
                <a:lnTo>
                  <a:pt x="448458" y="2484355"/>
                </a:lnTo>
                <a:cubicBezTo>
                  <a:pt x="445770" y="2510256"/>
                  <a:pt x="430702" y="2534609"/>
                  <a:pt x="405208" y="2548456"/>
                </a:cubicBezTo>
                <a:moveTo>
                  <a:pt x="326773" y="2403884"/>
                </a:moveTo>
                <a:cubicBezTo>
                  <a:pt x="367986" y="2381567"/>
                  <a:pt x="417263" y="2397042"/>
                  <a:pt x="438847" y="2436870"/>
                </a:cubicBezTo>
                <a:cubicBezTo>
                  <a:pt x="441209" y="2441187"/>
                  <a:pt x="443082" y="2445667"/>
                  <a:pt x="444548" y="2450228"/>
                </a:cubicBezTo>
                <a:lnTo>
                  <a:pt x="283687" y="2466925"/>
                </a:lnTo>
                <a:cubicBezTo>
                  <a:pt x="286782" y="2441351"/>
                  <a:pt x="301687" y="2417486"/>
                  <a:pt x="326773" y="2403884"/>
                </a:cubicBezTo>
                <a:moveTo>
                  <a:pt x="541147" y="2474826"/>
                </a:moveTo>
                <a:lnTo>
                  <a:pt x="537482" y="2440617"/>
                </a:lnTo>
                <a:lnTo>
                  <a:pt x="501563" y="2444364"/>
                </a:lnTo>
                <a:cubicBezTo>
                  <a:pt x="498549" y="2432798"/>
                  <a:pt x="494069" y="2421314"/>
                  <a:pt x="488042" y="2410237"/>
                </a:cubicBezTo>
                <a:cubicBezTo>
                  <a:pt x="450983" y="2341983"/>
                  <a:pt x="369534" y="2312824"/>
                  <a:pt x="298266" y="2351512"/>
                </a:cubicBezTo>
                <a:cubicBezTo>
                  <a:pt x="250211" y="2377576"/>
                  <a:pt x="225451" y="2424409"/>
                  <a:pt x="225858" y="2473034"/>
                </a:cubicBezTo>
                <a:lnTo>
                  <a:pt x="189043" y="2476862"/>
                </a:lnTo>
                <a:lnTo>
                  <a:pt x="193767" y="2510663"/>
                </a:lnTo>
                <a:lnTo>
                  <a:pt x="230175" y="2506917"/>
                </a:lnTo>
                <a:cubicBezTo>
                  <a:pt x="233188" y="2519053"/>
                  <a:pt x="237831" y="2531107"/>
                  <a:pt x="244021" y="2542592"/>
                </a:cubicBezTo>
                <a:cubicBezTo>
                  <a:pt x="281080" y="2610846"/>
                  <a:pt x="362529" y="2640086"/>
                  <a:pt x="433797" y="2601397"/>
                </a:cubicBezTo>
                <a:cubicBezTo>
                  <a:pt x="482341" y="2575090"/>
                  <a:pt x="507020" y="2527605"/>
                  <a:pt x="506205" y="2478491"/>
                </a:cubicBezTo>
                <a:lnTo>
                  <a:pt x="541147" y="2474826"/>
                </a:lnTo>
                <a:close/>
                <a:moveTo>
                  <a:pt x="2267620" y="2527605"/>
                </a:moveTo>
                <a:lnTo>
                  <a:pt x="2316896" y="2483460"/>
                </a:lnTo>
                <a:lnTo>
                  <a:pt x="2507324" y="2557334"/>
                </a:lnTo>
                <a:lnTo>
                  <a:pt x="2423187" y="2370734"/>
                </a:lnTo>
                <a:lnTo>
                  <a:pt x="2463667" y="2319584"/>
                </a:lnTo>
                <a:lnTo>
                  <a:pt x="2581605" y="2583071"/>
                </a:lnTo>
                <a:lnTo>
                  <a:pt x="2537379" y="2629986"/>
                </a:lnTo>
                <a:lnTo>
                  <a:pt x="2267620" y="2527605"/>
                </a:lnTo>
                <a:close/>
                <a:moveTo>
                  <a:pt x="1337229" y="253632"/>
                </a:moveTo>
                <a:lnTo>
                  <a:pt x="1283065" y="262591"/>
                </a:lnTo>
                <a:lnTo>
                  <a:pt x="1126764" y="131377"/>
                </a:lnTo>
                <a:lnTo>
                  <a:pt x="1155842" y="284257"/>
                </a:lnTo>
                <a:lnTo>
                  <a:pt x="1096873" y="294194"/>
                </a:lnTo>
                <a:lnTo>
                  <a:pt x="1049877" y="42190"/>
                </a:lnTo>
                <a:lnTo>
                  <a:pt x="1108520" y="32254"/>
                </a:lnTo>
                <a:lnTo>
                  <a:pt x="1109742" y="38362"/>
                </a:lnTo>
                <a:cubicBezTo>
                  <a:pt x="1111208" y="47077"/>
                  <a:pt x="1118701" y="57992"/>
                  <a:pt x="1129941" y="66788"/>
                </a:cubicBezTo>
                <a:lnTo>
                  <a:pt x="1266938" y="182527"/>
                </a:lnTo>
                <a:lnTo>
                  <a:pt x="1238920" y="10100"/>
                </a:lnTo>
                <a:lnTo>
                  <a:pt x="1298540" y="0"/>
                </a:lnTo>
                <a:lnTo>
                  <a:pt x="1337229" y="253632"/>
                </a:lnTo>
                <a:close/>
                <a:moveTo>
                  <a:pt x="2523858" y="2233086"/>
                </a:moveTo>
                <a:lnTo>
                  <a:pt x="2548700" y="2184135"/>
                </a:lnTo>
                <a:lnTo>
                  <a:pt x="2747028" y="2135998"/>
                </a:lnTo>
                <a:lnTo>
                  <a:pt x="2606691" y="2068803"/>
                </a:lnTo>
                <a:lnTo>
                  <a:pt x="2633651" y="2015454"/>
                </a:lnTo>
                <a:lnTo>
                  <a:pt x="2864477" y="2127039"/>
                </a:lnTo>
                <a:lnTo>
                  <a:pt x="2837762" y="2180144"/>
                </a:lnTo>
                <a:lnTo>
                  <a:pt x="2832142" y="2177456"/>
                </a:lnTo>
                <a:cubicBezTo>
                  <a:pt x="2824323" y="2173546"/>
                  <a:pt x="2811047" y="2172976"/>
                  <a:pt x="2797363" y="2176886"/>
                </a:cubicBezTo>
                <a:lnTo>
                  <a:pt x="2622981" y="2218587"/>
                </a:lnTo>
                <a:lnTo>
                  <a:pt x="2778467" y="2298245"/>
                </a:lnTo>
                <a:lnTo>
                  <a:pt x="2751263" y="2352245"/>
                </a:lnTo>
                <a:lnTo>
                  <a:pt x="2523858" y="2233086"/>
                </a:lnTo>
                <a:close/>
                <a:moveTo>
                  <a:pt x="230989" y="2015454"/>
                </a:moveTo>
                <a:lnTo>
                  <a:pt x="257542" y="2070513"/>
                </a:lnTo>
                <a:lnTo>
                  <a:pt x="168436" y="2113437"/>
                </a:lnTo>
                <a:cubicBezTo>
                  <a:pt x="203297" y="2137709"/>
                  <a:pt x="257786" y="2157012"/>
                  <a:pt x="298755" y="2155953"/>
                </a:cubicBezTo>
                <a:lnTo>
                  <a:pt x="326936" y="2214352"/>
                </a:lnTo>
                <a:cubicBezTo>
                  <a:pt x="278067" y="2218425"/>
                  <a:pt x="213641" y="2195375"/>
                  <a:pt x="173894" y="2171021"/>
                </a:cubicBezTo>
                <a:lnTo>
                  <a:pt x="101404" y="2336933"/>
                </a:lnTo>
                <a:lnTo>
                  <a:pt x="68336" y="2268353"/>
                </a:lnTo>
                <a:lnTo>
                  <a:pt x="128608" y="2132740"/>
                </a:lnTo>
                <a:lnTo>
                  <a:pt x="26634" y="2181935"/>
                </a:lnTo>
                <a:lnTo>
                  <a:pt x="0" y="2126876"/>
                </a:lnTo>
                <a:lnTo>
                  <a:pt x="230989" y="2015454"/>
                </a:lnTo>
                <a:close/>
                <a:moveTo>
                  <a:pt x="682542" y="2722349"/>
                </a:moveTo>
                <a:cubicBezTo>
                  <a:pt x="701275" y="2735137"/>
                  <a:pt x="720090" y="2735544"/>
                  <a:pt x="731248" y="2719173"/>
                </a:cubicBezTo>
                <a:cubicBezTo>
                  <a:pt x="741185" y="2704675"/>
                  <a:pt x="737357" y="2690095"/>
                  <a:pt x="714959" y="2674783"/>
                </a:cubicBezTo>
                <a:lnTo>
                  <a:pt x="681972" y="2652303"/>
                </a:lnTo>
                <a:lnTo>
                  <a:pt x="649555" y="2699869"/>
                </a:lnTo>
                <a:lnTo>
                  <a:pt x="682542" y="2722349"/>
                </a:lnTo>
                <a:close/>
                <a:moveTo>
                  <a:pt x="635465" y="2819273"/>
                </a:moveTo>
                <a:cubicBezTo>
                  <a:pt x="657863" y="2834504"/>
                  <a:pt x="675293" y="2831735"/>
                  <a:pt x="686207" y="2815771"/>
                </a:cubicBezTo>
                <a:cubicBezTo>
                  <a:pt x="695900" y="2801599"/>
                  <a:pt x="693130" y="2784169"/>
                  <a:pt x="670162" y="2768449"/>
                </a:cubicBezTo>
                <a:lnTo>
                  <a:pt x="624225" y="2737092"/>
                </a:lnTo>
                <a:lnTo>
                  <a:pt x="589527" y="2787916"/>
                </a:lnTo>
                <a:lnTo>
                  <a:pt x="635465" y="2819273"/>
                </a:lnTo>
                <a:close/>
                <a:moveTo>
                  <a:pt x="657456" y="2579732"/>
                </a:moveTo>
                <a:lnTo>
                  <a:pt x="741267" y="2636909"/>
                </a:lnTo>
                <a:cubicBezTo>
                  <a:pt x="802109" y="2678367"/>
                  <a:pt x="808706" y="2713553"/>
                  <a:pt x="786226" y="2746458"/>
                </a:cubicBezTo>
                <a:cubicBezTo>
                  <a:pt x="773032" y="2765843"/>
                  <a:pt x="752425" y="2775291"/>
                  <a:pt x="727420" y="2771544"/>
                </a:cubicBezTo>
                <a:cubicBezTo>
                  <a:pt x="750389" y="2798260"/>
                  <a:pt x="752507" y="2826359"/>
                  <a:pt x="735158" y="2851771"/>
                </a:cubicBezTo>
                <a:cubicBezTo>
                  <a:pt x="711375" y="2886550"/>
                  <a:pt x="671139" y="2899419"/>
                  <a:pt x="609727" y="2857554"/>
                </a:cubicBezTo>
                <a:lnTo>
                  <a:pt x="512884" y="2791499"/>
                </a:lnTo>
                <a:lnTo>
                  <a:pt x="657456" y="2579732"/>
                </a:lnTo>
                <a:close/>
                <a:moveTo>
                  <a:pt x="2886469" y="1944105"/>
                </a:moveTo>
                <a:lnTo>
                  <a:pt x="2857961" y="1893688"/>
                </a:lnTo>
                <a:cubicBezTo>
                  <a:pt x="2886061" y="1877968"/>
                  <a:pt x="2902188" y="1859072"/>
                  <a:pt x="2907564" y="1831786"/>
                </a:cubicBezTo>
                <a:cubicBezTo>
                  <a:pt x="2912369" y="1807352"/>
                  <a:pt x="2905772" y="1788130"/>
                  <a:pt x="2887446" y="1784465"/>
                </a:cubicBezTo>
                <a:cubicBezTo>
                  <a:pt x="2866595" y="1780392"/>
                  <a:pt x="2852749" y="1804420"/>
                  <a:pt x="2842568" y="1829262"/>
                </a:cubicBezTo>
                <a:cubicBezTo>
                  <a:pt x="2825382" y="1874791"/>
                  <a:pt x="2797445" y="1915679"/>
                  <a:pt x="2743933" y="1905091"/>
                </a:cubicBezTo>
                <a:cubicBezTo>
                  <a:pt x="2696122" y="1895642"/>
                  <a:pt x="2674131" y="1852067"/>
                  <a:pt x="2685941" y="1792039"/>
                </a:cubicBezTo>
                <a:cubicBezTo>
                  <a:pt x="2694005" y="1751478"/>
                  <a:pt x="2710294" y="1723704"/>
                  <a:pt x="2745318" y="1701468"/>
                </a:cubicBezTo>
                <a:lnTo>
                  <a:pt x="2772603" y="1750501"/>
                </a:lnTo>
                <a:cubicBezTo>
                  <a:pt x="2752648" y="1762636"/>
                  <a:pt x="2740186" y="1780311"/>
                  <a:pt x="2735544" y="1803687"/>
                </a:cubicBezTo>
                <a:cubicBezTo>
                  <a:pt x="2730738" y="1828121"/>
                  <a:pt x="2736603" y="1843515"/>
                  <a:pt x="2751019" y="1846366"/>
                </a:cubicBezTo>
                <a:cubicBezTo>
                  <a:pt x="2768938" y="1849868"/>
                  <a:pt x="2782295" y="1831542"/>
                  <a:pt x="2792558" y="1804094"/>
                </a:cubicBezTo>
                <a:cubicBezTo>
                  <a:pt x="2811617" y="1754817"/>
                  <a:pt x="2837029" y="1714011"/>
                  <a:pt x="2894125" y="1725333"/>
                </a:cubicBezTo>
                <a:cubicBezTo>
                  <a:pt x="2951302" y="1736654"/>
                  <a:pt x="2968732" y="1788211"/>
                  <a:pt x="2957736" y="1843597"/>
                </a:cubicBezTo>
                <a:cubicBezTo>
                  <a:pt x="2948533" y="1891000"/>
                  <a:pt x="2924342" y="1922439"/>
                  <a:pt x="2886469" y="1944105"/>
                </a:cubicBezTo>
                <a:moveTo>
                  <a:pt x="2714367" y="1367120"/>
                </a:moveTo>
                <a:lnTo>
                  <a:pt x="2701417" y="1307337"/>
                </a:lnTo>
                <a:lnTo>
                  <a:pt x="2798096" y="1286323"/>
                </a:lnTo>
                <a:cubicBezTo>
                  <a:pt x="2769834" y="1254558"/>
                  <a:pt x="2721453" y="1223200"/>
                  <a:pt x="2681299" y="1214648"/>
                </a:cubicBezTo>
                <a:lnTo>
                  <a:pt x="2667534" y="1151281"/>
                </a:lnTo>
                <a:cubicBezTo>
                  <a:pt x="2715996" y="1158774"/>
                  <a:pt x="2773255" y="1196159"/>
                  <a:pt x="2806241" y="1229146"/>
                </a:cubicBezTo>
                <a:lnTo>
                  <a:pt x="2915464" y="1084737"/>
                </a:lnTo>
                <a:lnTo>
                  <a:pt x="2931591" y="1159181"/>
                </a:lnTo>
                <a:lnTo>
                  <a:pt x="2841346" y="1276956"/>
                </a:lnTo>
                <a:lnTo>
                  <a:pt x="2951954" y="1252929"/>
                </a:lnTo>
                <a:lnTo>
                  <a:pt x="2964904" y="1312713"/>
                </a:lnTo>
                <a:lnTo>
                  <a:pt x="2714367" y="1367120"/>
                </a:lnTo>
                <a:close/>
                <a:moveTo>
                  <a:pt x="966717" y="338990"/>
                </a:moveTo>
                <a:lnTo>
                  <a:pt x="791521" y="421661"/>
                </a:lnTo>
                <a:lnTo>
                  <a:pt x="769774" y="375642"/>
                </a:lnTo>
                <a:lnTo>
                  <a:pt x="889667" y="319036"/>
                </a:lnTo>
                <a:lnTo>
                  <a:pt x="868409" y="273994"/>
                </a:lnTo>
                <a:lnTo>
                  <a:pt x="768308" y="321235"/>
                </a:lnTo>
                <a:lnTo>
                  <a:pt x="746642" y="275216"/>
                </a:lnTo>
                <a:lnTo>
                  <a:pt x="846662" y="227976"/>
                </a:lnTo>
                <a:lnTo>
                  <a:pt x="823693" y="179269"/>
                </a:lnTo>
                <a:lnTo>
                  <a:pt x="703800" y="235876"/>
                </a:lnTo>
                <a:lnTo>
                  <a:pt x="682053" y="189776"/>
                </a:lnTo>
                <a:lnTo>
                  <a:pt x="857331" y="107105"/>
                </a:lnTo>
                <a:lnTo>
                  <a:pt x="966717" y="338990"/>
                </a:lnTo>
                <a:close/>
                <a:moveTo>
                  <a:pt x="958084" y="2745481"/>
                </a:moveTo>
                <a:lnTo>
                  <a:pt x="1142891" y="2803635"/>
                </a:lnTo>
                <a:lnTo>
                  <a:pt x="1127660" y="2852179"/>
                </a:lnTo>
                <a:lnTo>
                  <a:pt x="1001170" y="2812350"/>
                </a:lnTo>
                <a:lnTo>
                  <a:pt x="986265" y="2859835"/>
                </a:lnTo>
                <a:lnTo>
                  <a:pt x="1091742" y="2893066"/>
                </a:lnTo>
                <a:lnTo>
                  <a:pt x="1076510" y="2941610"/>
                </a:lnTo>
                <a:lnTo>
                  <a:pt x="970953" y="2908460"/>
                </a:lnTo>
                <a:lnTo>
                  <a:pt x="954826" y="2959773"/>
                </a:lnTo>
                <a:lnTo>
                  <a:pt x="1081316" y="2999601"/>
                </a:lnTo>
                <a:lnTo>
                  <a:pt x="1066004" y="3048226"/>
                </a:lnTo>
                <a:lnTo>
                  <a:pt x="881196" y="2990072"/>
                </a:lnTo>
                <a:lnTo>
                  <a:pt x="958084" y="2745481"/>
                </a:lnTo>
                <a:close/>
                <a:moveTo>
                  <a:pt x="2163772" y="2789545"/>
                </a:moveTo>
                <a:lnTo>
                  <a:pt x="2148541" y="2687489"/>
                </a:lnTo>
                <a:lnTo>
                  <a:pt x="2234307" y="2745562"/>
                </a:lnTo>
                <a:lnTo>
                  <a:pt x="2163772" y="2789545"/>
                </a:lnTo>
                <a:close/>
                <a:moveTo>
                  <a:pt x="2327729" y="2808767"/>
                </a:moveTo>
                <a:lnTo>
                  <a:pt x="2379531" y="2770322"/>
                </a:lnTo>
                <a:lnTo>
                  <a:pt x="2144876" y="2619479"/>
                </a:lnTo>
                <a:lnTo>
                  <a:pt x="2090305" y="2653851"/>
                </a:lnTo>
                <a:lnTo>
                  <a:pt x="2125247" y="2930370"/>
                </a:lnTo>
                <a:lnTo>
                  <a:pt x="2180469" y="2901455"/>
                </a:lnTo>
                <a:lnTo>
                  <a:pt x="2171999" y="2844523"/>
                </a:lnTo>
                <a:lnTo>
                  <a:pt x="2280570" y="2776839"/>
                </a:lnTo>
                <a:lnTo>
                  <a:pt x="2327729" y="2808767"/>
                </a:lnTo>
                <a:close/>
                <a:moveTo>
                  <a:pt x="1432198" y="2344752"/>
                </a:moveTo>
                <a:cubicBezTo>
                  <a:pt x="1337880" y="2344752"/>
                  <a:pt x="1297563" y="2415450"/>
                  <a:pt x="1173028" y="2415450"/>
                </a:cubicBezTo>
                <a:cubicBezTo>
                  <a:pt x="1221001" y="2429622"/>
                  <a:pt x="1324930" y="2452591"/>
                  <a:pt x="1432198" y="2452591"/>
                </a:cubicBezTo>
                <a:cubicBezTo>
                  <a:pt x="1539548" y="2452591"/>
                  <a:pt x="1643395" y="2429622"/>
                  <a:pt x="1691368" y="2415450"/>
                </a:cubicBezTo>
                <a:cubicBezTo>
                  <a:pt x="1566833" y="2415450"/>
                  <a:pt x="1526516" y="2344752"/>
                  <a:pt x="1432198" y="2344752"/>
                </a:cubicBezTo>
                <a:moveTo>
                  <a:pt x="1917878" y="2191872"/>
                </a:moveTo>
                <a:cubicBezTo>
                  <a:pt x="1878782" y="2213538"/>
                  <a:pt x="1839605" y="2227873"/>
                  <a:pt x="1768338" y="2227873"/>
                </a:cubicBezTo>
                <a:cubicBezTo>
                  <a:pt x="1697070" y="2227873"/>
                  <a:pt x="1658300" y="2211420"/>
                  <a:pt x="1619205" y="2189755"/>
                </a:cubicBezTo>
                <a:cubicBezTo>
                  <a:pt x="1575711" y="2165646"/>
                  <a:pt x="1525294" y="2135021"/>
                  <a:pt x="1432117" y="2134288"/>
                </a:cubicBezTo>
                <a:cubicBezTo>
                  <a:pt x="1338939" y="2135102"/>
                  <a:pt x="1288522" y="2165646"/>
                  <a:pt x="1245028" y="2189755"/>
                </a:cubicBezTo>
                <a:cubicBezTo>
                  <a:pt x="1205933" y="2211420"/>
                  <a:pt x="1167163" y="2227873"/>
                  <a:pt x="1095895" y="2227873"/>
                </a:cubicBezTo>
                <a:cubicBezTo>
                  <a:pt x="1024628" y="2227873"/>
                  <a:pt x="985451" y="2213538"/>
                  <a:pt x="946355" y="2191872"/>
                </a:cubicBezTo>
                <a:cubicBezTo>
                  <a:pt x="902373" y="2167438"/>
                  <a:pt x="843485" y="2127446"/>
                  <a:pt x="745013" y="2138442"/>
                </a:cubicBezTo>
                <a:cubicBezTo>
                  <a:pt x="893984" y="2330010"/>
                  <a:pt x="1098502" y="2327077"/>
                  <a:pt x="1098502" y="2327077"/>
                </a:cubicBezTo>
                <a:cubicBezTo>
                  <a:pt x="1188747" y="2327077"/>
                  <a:pt x="1239979" y="2308670"/>
                  <a:pt x="1283961" y="2284235"/>
                </a:cubicBezTo>
                <a:cubicBezTo>
                  <a:pt x="1322486" y="2262814"/>
                  <a:pt x="1362559" y="2236995"/>
                  <a:pt x="1432117" y="2236343"/>
                </a:cubicBezTo>
                <a:cubicBezTo>
                  <a:pt x="1501674" y="2236995"/>
                  <a:pt x="1541665" y="2262733"/>
                  <a:pt x="1580272" y="2284235"/>
                </a:cubicBezTo>
                <a:cubicBezTo>
                  <a:pt x="1624336" y="2308670"/>
                  <a:pt x="1675486" y="2327077"/>
                  <a:pt x="1765731" y="2327077"/>
                </a:cubicBezTo>
                <a:cubicBezTo>
                  <a:pt x="1765731" y="2327077"/>
                  <a:pt x="1970250" y="2330010"/>
                  <a:pt x="2119220" y="2138442"/>
                </a:cubicBezTo>
                <a:cubicBezTo>
                  <a:pt x="2020829" y="2127446"/>
                  <a:pt x="1961942" y="2167356"/>
                  <a:pt x="1917878" y="2191872"/>
                </a:cubicBezTo>
                <a:moveTo>
                  <a:pt x="2114577" y="1920077"/>
                </a:moveTo>
                <a:cubicBezTo>
                  <a:pt x="2016757" y="1920077"/>
                  <a:pt x="1965607" y="1957951"/>
                  <a:pt x="1920403" y="1983037"/>
                </a:cubicBezTo>
                <a:cubicBezTo>
                  <a:pt x="1880330" y="2005273"/>
                  <a:pt x="1845796" y="2026857"/>
                  <a:pt x="1772736" y="2026857"/>
                </a:cubicBezTo>
                <a:cubicBezTo>
                  <a:pt x="1699676" y="2026857"/>
                  <a:pt x="1665060" y="2005273"/>
                  <a:pt x="1624988" y="1983037"/>
                </a:cubicBezTo>
                <a:cubicBezTo>
                  <a:pt x="1580109" y="1958114"/>
                  <a:pt x="1528878" y="1929933"/>
                  <a:pt x="1432198" y="1929525"/>
                </a:cubicBezTo>
                <a:cubicBezTo>
                  <a:pt x="1335437" y="1929851"/>
                  <a:pt x="1284287" y="1958114"/>
                  <a:pt x="1239408" y="1983037"/>
                </a:cubicBezTo>
                <a:cubicBezTo>
                  <a:pt x="1199336" y="2005273"/>
                  <a:pt x="1164801" y="2026857"/>
                  <a:pt x="1091660" y="2026857"/>
                </a:cubicBezTo>
                <a:cubicBezTo>
                  <a:pt x="1018600" y="2026857"/>
                  <a:pt x="983984" y="2005273"/>
                  <a:pt x="943993" y="1983037"/>
                </a:cubicBezTo>
                <a:cubicBezTo>
                  <a:pt x="898870" y="1957951"/>
                  <a:pt x="847639" y="1920077"/>
                  <a:pt x="749819" y="1920077"/>
                </a:cubicBezTo>
                <a:cubicBezTo>
                  <a:pt x="687999" y="1920077"/>
                  <a:pt x="614125" y="1939543"/>
                  <a:pt x="614125" y="1939543"/>
                </a:cubicBezTo>
                <a:lnTo>
                  <a:pt x="667148" y="2031825"/>
                </a:lnTo>
                <a:cubicBezTo>
                  <a:pt x="667148" y="2031825"/>
                  <a:pt x="711538" y="2023843"/>
                  <a:pt x="749737" y="2023843"/>
                </a:cubicBezTo>
                <a:cubicBezTo>
                  <a:pt x="822797" y="2023843"/>
                  <a:pt x="862218" y="2045346"/>
                  <a:pt x="902291" y="2067581"/>
                </a:cubicBezTo>
                <a:cubicBezTo>
                  <a:pt x="947414" y="2092667"/>
                  <a:pt x="985043" y="2127283"/>
                  <a:pt x="1082945" y="2127283"/>
                </a:cubicBezTo>
                <a:cubicBezTo>
                  <a:pt x="1180847" y="2127283"/>
                  <a:pt x="1234196" y="2095600"/>
                  <a:pt x="1279237" y="2070513"/>
                </a:cubicBezTo>
                <a:cubicBezTo>
                  <a:pt x="1319065" y="2048441"/>
                  <a:pt x="1360034" y="2029300"/>
                  <a:pt x="1432198" y="2029056"/>
                </a:cubicBezTo>
                <a:cubicBezTo>
                  <a:pt x="1504280" y="2029300"/>
                  <a:pt x="1545330" y="2048359"/>
                  <a:pt x="1585159" y="2070513"/>
                </a:cubicBezTo>
                <a:cubicBezTo>
                  <a:pt x="1630282" y="2095600"/>
                  <a:pt x="1683631" y="2127283"/>
                  <a:pt x="1781451" y="2127283"/>
                </a:cubicBezTo>
                <a:cubicBezTo>
                  <a:pt x="1879353" y="2127283"/>
                  <a:pt x="1916982" y="2092749"/>
                  <a:pt x="1962105" y="2067581"/>
                </a:cubicBezTo>
                <a:cubicBezTo>
                  <a:pt x="2002177" y="2045346"/>
                  <a:pt x="2041517" y="2023843"/>
                  <a:pt x="2114658" y="2023843"/>
                </a:cubicBezTo>
                <a:cubicBezTo>
                  <a:pt x="2152858" y="2023843"/>
                  <a:pt x="2197248" y="2031825"/>
                  <a:pt x="2197248" y="2031825"/>
                </a:cubicBezTo>
                <a:lnTo>
                  <a:pt x="2250271" y="1939543"/>
                </a:lnTo>
                <a:cubicBezTo>
                  <a:pt x="2250271" y="1939625"/>
                  <a:pt x="2176397" y="1920077"/>
                  <a:pt x="2114577" y="1920077"/>
                </a:cubicBezTo>
                <a:moveTo>
                  <a:pt x="1038800" y="776941"/>
                </a:moveTo>
                <a:lnTo>
                  <a:pt x="961016" y="759349"/>
                </a:lnTo>
                <a:lnTo>
                  <a:pt x="1015179" y="817910"/>
                </a:lnTo>
                <a:lnTo>
                  <a:pt x="961016" y="876472"/>
                </a:lnTo>
                <a:lnTo>
                  <a:pt x="1038800" y="858879"/>
                </a:lnTo>
                <a:lnTo>
                  <a:pt x="1062420" y="935034"/>
                </a:lnTo>
                <a:lnTo>
                  <a:pt x="1086040" y="858879"/>
                </a:lnTo>
                <a:lnTo>
                  <a:pt x="1163824" y="876472"/>
                </a:lnTo>
                <a:lnTo>
                  <a:pt x="1109660" y="817910"/>
                </a:lnTo>
                <a:lnTo>
                  <a:pt x="1163824" y="759349"/>
                </a:lnTo>
                <a:lnTo>
                  <a:pt x="1086040" y="776941"/>
                </a:lnTo>
                <a:lnTo>
                  <a:pt x="1062420" y="700787"/>
                </a:lnTo>
                <a:lnTo>
                  <a:pt x="1038800" y="776941"/>
                </a:lnTo>
                <a:close/>
                <a:moveTo>
                  <a:pt x="2027427" y="1425438"/>
                </a:moveTo>
                <a:lnTo>
                  <a:pt x="2052106" y="1425438"/>
                </a:lnTo>
                <a:lnTo>
                  <a:pt x="2052106" y="1389030"/>
                </a:lnTo>
                <a:cubicBezTo>
                  <a:pt x="2052106" y="1389030"/>
                  <a:pt x="2020422" y="1382514"/>
                  <a:pt x="2020422" y="1349446"/>
                </a:cubicBezTo>
                <a:lnTo>
                  <a:pt x="2020178" y="1349446"/>
                </a:lnTo>
                <a:lnTo>
                  <a:pt x="2018467" y="1317681"/>
                </a:lnTo>
                <a:lnTo>
                  <a:pt x="2049011" y="1292920"/>
                </a:lnTo>
                <a:lnTo>
                  <a:pt x="2055119" y="1227517"/>
                </a:lnTo>
                <a:lnTo>
                  <a:pt x="2010485" y="1227517"/>
                </a:lnTo>
                <a:lnTo>
                  <a:pt x="2004702" y="1273861"/>
                </a:lnTo>
                <a:lnTo>
                  <a:pt x="1961535" y="1273861"/>
                </a:lnTo>
                <a:lnTo>
                  <a:pt x="1955182" y="1227517"/>
                </a:lnTo>
                <a:lnTo>
                  <a:pt x="1930584" y="1227517"/>
                </a:lnTo>
                <a:lnTo>
                  <a:pt x="1905905" y="1227517"/>
                </a:lnTo>
                <a:lnTo>
                  <a:pt x="1899552" y="1273861"/>
                </a:lnTo>
                <a:lnTo>
                  <a:pt x="1856384" y="1273861"/>
                </a:lnTo>
                <a:lnTo>
                  <a:pt x="1850601" y="1227517"/>
                </a:lnTo>
                <a:lnTo>
                  <a:pt x="1805967" y="1227517"/>
                </a:lnTo>
                <a:lnTo>
                  <a:pt x="1812076" y="1292920"/>
                </a:lnTo>
                <a:lnTo>
                  <a:pt x="1842619" y="1317681"/>
                </a:lnTo>
                <a:lnTo>
                  <a:pt x="1840827" y="1349446"/>
                </a:lnTo>
                <a:lnTo>
                  <a:pt x="1840664" y="1349446"/>
                </a:lnTo>
                <a:cubicBezTo>
                  <a:pt x="1840664" y="1382514"/>
                  <a:pt x="1808899" y="1389030"/>
                  <a:pt x="1808899" y="1389030"/>
                </a:cubicBezTo>
                <a:lnTo>
                  <a:pt x="1808899" y="1425438"/>
                </a:lnTo>
                <a:lnTo>
                  <a:pt x="1833578" y="1425438"/>
                </a:lnTo>
                <a:cubicBezTo>
                  <a:pt x="1832519" y="1548263"/>
                  <a:pt x="1771514" y="1725821"/>
                  <a:pt x="1771514" y="1859153"/>
                </a:cubicBezTo>
                <a:lnTo>
                  <a:pt x="1930584" y="1859153"/>
                </a:lnTo>
                <a:lnTo>
                  <a:pt x="2089654" y="1859153"/>
                </a:lnTo>
                <a:cubicBezTo>
                  <a:pt x="2089491" y="1725740"/>
                  <a:pt x="2028486" y="1548263"/>
                  <a:pt x="2027427" y="1425438"/>
                </a:cubicBezTo>
                <a:moveTo>
                  <a:pt x="2029626" y="1184838"/>
                </a:moveTo>
                <a:lnTo>
                  <a:pt x="2029626" y="1163498"/>
                </a:lnTo>
                <a:cubicBezTo>
                  <a:pt x="2029626" y="1102248"/>
                  <a:pt x="1984584" y="1063967"/>
                  <a:pt x="1930421" y="1063967"/>
                </a:cubicBezTo>
                <a:cubicBezTo>
                  <a:pt x="1876257" y="1063967"/>
                  <a:pt x="1831216" y="1102248"/>
                  <a:pt x="1831216" y="1163498"/>
                </a:cubicBezTo>
                <a:lnTo>
                  <a:pt x="1831216" y="1184838"/>
                </a:lnTo>
                <a:lnTo>
                  <a:pt x="2029626" y="1184838"/>
                </a:lnTo>
                <a:close/>
                <a:moveTo>
                  <a:pt x="1030899" y="1425438"/>
                </a:moveTo>
                <a:lnTo>
                  <a:pt x="1055578" y="1425438"/>
                </a:lnTo>
                <a:lnTo>
                  <a:pt x="1055578" y="1389030"/>
                </a:lnTo>
                <a:cubicBezTo>
                  <a:pt x="1055578" y="1389030"/>
                  <a:pt x="1023813" y="1382514"/>
                  <a:pt x="1023813" y="1349446"/>
                </a:cubicBezTo>
                <a:lnTo>
                  <a:pt x="1023650" y="1349446"/>
                </a:lnTo>
                <a:lnTo>
                  <a:pt x="1021858" y="1317681"/>
                </a:lnTo>
                <a:lnTo>
                  <a:pt x="1052402" y="1292920"/>
                </a:lnTo>
                <a:lnTo>
                  <a:pt x="1058510" y="1227517"/>
                </a:lnTo>
                <a:lnTo>
                  <a:pt x="1013876" y="1227517"/>
                </a:lnTo>
                <a:lnTo>
                  <a:pt x="1008093" y="1273861"/>
                </a:lnTo>
                <a:lnTo>
                  <a:pt x="964925" y="1273861"/>
                </a:lnTo>
                <a:lnTo>
                  <a:pt x="958572" y="1227517"/>
                </a:lnTo>
                <a:lnTo>
                  <a:pt x="933893" y="1227517"/>
                </a:lnTo>
                <a:lnTo>
                  <a:pt x="909296" y="1227517"/>
                </a:lnTo>
                <a:lnTo>
                  <a:pt x="902943" y="1273861"/>
                </a:lnTo>
                <a:lnTo>
                  <a:pt x="859775" y="1273861"/>
                </a:lnTo>
                <a:lnTo>
                  <a:pt x="853992" y="1227517"/>
                </a:lnTo>
                <a:lnTo>
                  <a:pt x="809358" y="1227517"/>
                </a:lnTo>
                <a:lnTo>
                  <a:pt x="815385" y="1292920"/>
                </a:lnTo>
                <a:lnTo>
                  <a:pt x="845929" y="1317681"/>
                </a:lnTo>
                <a:lnTo>
                  <a:pt x="844137" y="1349446"/>
                </a:lnTo>
                <a:lnTo>
                  <a:pt x="843974" y="1349446"/>
                </a:lnTo>
                <a:cubicBezTo>
                  <a:pt x="843974" y="1382514"/>
                  <a:pt x="812209" y="1389030"/>
                  <a:pt x="812209" y="1389030"/>
                </a:cubicBezTo>
                <a:lnTo>
                  <a:pt x="812209" y="1425438"/>
                </a:lnTo>
                <a:lnTo>
                  <a:pt x="836888" y="1425438"/>
                </a:lnTo>
                <a:cubicBezTo>
                  <a:pt x="835829" y="1548263"/>
                  <a:pt x="774824" y="1725821"/>
                  <a:pt x="774824" y="1859153"/>
                </a:cubicBezTo>
                <a:lnTo>
                  <a:pt x="933812" y="1859153"/>
                </a:lnTo>
                <a:lnTo>
                  <a:pt x="1092882" y="1859153"/>
                </a:lnTo>
                <a:cubicBezTo>
                  <a:pt x="1092963" y="1725740"/>
                  <a:pt x="1031958" y="1548263"/>
                  <a:pt x="1030899" y="1425438"/>
                </a:cubicBezTo>
                <a:moveTo>
                  <a:pt x="1482289" y="622107"/>
                </a:moveTo>
                <a:cubicBezTo>
                  <a:pt x="1482289" y="594414"/>
                  <a:pt x="1459891" y="572016"/>
                  <a:pt x="1432198" y="572016"/>
                </a:cubicBezTo>
                <a:cubicBezTo>
                  <a:pt x="1404505" y="572016"/>
                  <a:pt x="1382107" y="594414"/>
                  <a:pt x="1382107" y="622107"/>
                </a:cubicBezTo>
                <a:cubicBezTo>
                  <a:pt x="1382107" y="649800"/>
                  <a:pt x="1404505" y="672198"/>
                  <a:pt x="1432198" y="672198"/>
                </a:cubicBezTo>
                <a:cubicBezTo>
                  <a:pt x="1459809" y="672198"/>
                  <a:pt x="1482289" y="649718"/>
                  <a:pt x="1482289" y="622107"/>
                </a:cubicBezTo>
                <a:moveTo>
                  <a:pt x="1636879" y="1314016"/>
                </a:moveTo>
                <a:lnTo>
                  <a:pt x="1227517" y="1314016"/>
                </a:lnTo>
                <a:lnTo>
                  <a:pt x="1227517" y="1375836"/>
                </a:lnTo>
                <a:cubicBezTo>
                  <a:pt x="1227517" y="1375836"/>
                  <a:pt x="1253010" y="1387157"/>
                  <a:pt x="1253010" y="1415501"/>
                </a:cubicBezTo>
                <a:cubicBezTo>
                  <a:pt x="1253010" y="1472189"/>
                  <a:pt x="1208865" y="1696907"/>
                  <a:pt x="1217336" y="1859072"/>
                </a:cubicBezTo>
                <a:lnTo>
                  <a:pt x="1359871" y="1859072"/>
                </a:lnTo>
                <a:lnTo>
                  <a:pt x="1370623" y="1705133"/>
                </a:lnTo>
                <a:cubicBezTo>
                  <a:pt x="1375347" y="1666282"/>
                  <a:pt x="1400351" y="1643558"/>
                  <a:pt x="1432117" y="1643558"/>
                </a:cubicBezTo>
                <a:cubicBezTo>
                  <a:pt x="1463963" y="1643558"/>
                  <a:pt x="1488886" y="1666201"/>
                  <a:pt x="1493610" y="1705133"/>
                </a:cubicBezTo>
                <a:lnTo>
                  <a:pt x="1504362" y="1859072"/>
                </a:lnTo>
                <a:lnTo>
                  <a:pt x="1646897" y="1859072"/>
                </a:lnTo>
                <a:cubicBezTo>
                  <a:pt x="1655368" y="1696907"/>
                  <a:pt x="1611223" y="1472271"/>
                  <a:pt x="1611223" y="1415501"/>
                </a:cubicBezTo>
                <a:cubicBezTo>
                  <a:pt x="1611223" y="1387157"/>
                  <a:pt x="1636716" y="1375836"/>
                  <a:pt x="1636716" y="1375836"/>
                </a:cubicBezTo>
                <a:lnTo>
                  <a:pt x="1636879" y="1314016"/>
                </a:lnTo>
                <a:moveTo>
                  <a:pt x="1033180" y="1184838"/>
                </a:moveTo>
                <a:lnTo>
                  <a:pt x="1033180" y="1163498"/>
                </a:lnTo>
                <a:cubicBezTo>
                  <a:pt x="1033180" y="1102248"/>
                  <a:pt x="988138" y="1063967"/>
                  <a:pt x="933975" y="1063967"/>
                </a:cubicBezTo>
                <a:cubicBezTo>
                  <a:pt x="879811" y="1063967"/>
                  <a:pt x="834770" y="1102248"/>
                  <a:pt x="834770" y="1163498"/>
                </a:cubicBezTo>
                <a:lnTo>
                  <a:pt x="834770" y="1184838"/>
                </a:lnTo>
                <a:lnTo>
                  <a:pt x="1033180" y="1184838"/>
                </a:lnTo>
                <a:close/>
                <a:moveTo>
                  <a:pt x="1588254" y="1265146"/>
                </a:moveTo>
                <a:cubicBezTo>
                  <a:pt x="1588254" y="1265146"/>
                  <a:pt x="1578236" y="1188340"/>
                  <a:pt x="1578236" y="1162846"/>
                </a:cubicBezTo>
                <a:cubicBezTo>
                  <a:pt x="1578236" y="1126032"/>
                  <a:pt x="1613585" y="1111860"/>
                  <a:pt x="1613585" y="1111860"/>
                </a:cubicBezTo>
                <a:lnTo>
                  <a:pt x="1617983" y="1029840"/>
                </a:lnTo>
                <a:lnTo>
                  <a:pt x="1550950" y="1029840"/>
                </a:lnTo>
                <a:lnTo>
                  <a:pt x="1544027" y="1081316"/>
                </a:lnTo>
                <a:lnTo>
                  <a:pt x="1484814" y="1081316"/>
                </a:lnTo>
                <a:lnTo>
                  <a:pt x="1477972" y="1029840"/>
                </a:lnTo>
                <a:lnTo>
                  <a:pt x="1386505" y="1029840"/>
                </a:lnTo>
                <a:lnTo>
                  <a:pt x="1379663" y="1081316"/>
                </a:lnTo>
                <a:lnTo>
                  <a:pt x="1320450" y="1081316"/>
                </a:lnTo>
                <a:lnTo>
                  <a:pt x="1313608" y="1029840"/>
                </a:lnTo>
                <a:lnTo>
                  <a:pt x="1246494" y="1029840"/>
                </a:lnTo>
                <a:lnTo>
                  <a:pt x="1250893" y="1111860"/>
                </a:lnTo>
                <a:cubicBezTo>
                  <a:pt x="1250893" y="1111860"/>
                  <a:pt x="1286241" y="1126032"/>
                  <a:pt x="1286241" y="1162846"/>
                </a:cubicBezTo>
                <a:cubicBezTo>
                  <a:pt x="1286241" y="1188340"/>
                  <a:pt x="1276223" y="1265146"/>
                  <a:pt x="1276223" y="1265146"/>
                </a:cubicBezTo>
                <a:lnTo>
                  <a:pt x="1588254" y="1265146"/>
                </a:lnTo>
                <a:close/>
                <a:moveTo>
                  <a:pt x="1795705" y="720009"/>
                </a:moveTo>
                <a:cubicBezTo>
                  <a:pt x="1768500" y="718543"/>
                  <a:pt x="1743577" y="728153"/>
                  <a:pt x="1724925" y="744688"/>
                </a:cubicBezTo>
                <a:cubicBezTo>
                  <a:pt x="1723622" y="745828"/>
                  <a:pt x="1724762" y="747945"/>
                  <a:pt x="1726473" y="747376"/>
                </a:cubicBezTo>
                <a:cubicBezTo>
                  <a:pt x="1738120" y="744036"/>
                  <a:pt x="1750908" y="743466"/>
                  <a:pt x="1764184" y="746642"/>
                </a:cubicBezTo>
                <a:cubicBezTo>
                  <a:pt x="1792284" y="753403"/>
                  <a:pt x="1814275" y="776941"/>
                  <a:pt x="1818917" y="805448"/>
                </a:cubicBezTo>
                <a:cubicBezTo>
                  <a:pt x="1826411" y="851386"/>
                  <a:pt x="1791143" y="891133"/>
                  <a:pt x="1746591" y="891133"/>
                </a:cubicBezTo>
                <a:cubicBezTo>
                  <a:pt x="1739586" y="891133"/>
                  <a:pt x="1732826" y="890155"/>
                  <a:pt x="1726392" y="888282"/>
                </a:cubicBezTo>
                <a:cubicBezTo>
                  <a:pt x="1724762" y="887793"/>
                  <a:pt x="1723704" y="889911"/>
                  <a:pt x="1724925" y="891051"/>
                </a:cubicBezTo>
                <a:cubicBezTo>
                  <a:pt x="1742274" y="906527"/>
                  <a:pt x="1765080" y="915893"/>
                  <a:pt x="1790085" y="915893"/>
                </a:cubicBezTo>
                <a:cubicBezTo>
                  <a:pt x="1845796" y="915893"/>
                  <a:pt x="1890593" y="869467"/>
                  <a:pt x="1887986" y="813186"/>
                </a:cubicBezTo>
                <a:cubicBezTo>
                  <a:pt x="1885787" y="763665"/>
                  <a:pt x="1845225" y="722778"/>
                  <a:pt x="1795705" y="720009"/>
                </a:cubicBezTo>
                <a:moveTo>
                  <a:pt x="1583041" y="967450"/>
                </a:moveTo>
                <a:lnTo>
                  <a:pt x="1583041" y="981948"/>
                </a:lnTo>
                <a:lnTo>
                  <a:pt x="1281273" y="981948"/>
                </a:lnTo>
                <a:lnTo>
                  <a:pt x="1281273" y="967450"/>
                </a:lnTo>
                <a:cubicBezTo>
                  <a:pt x="1281273" y="932509"/>
                  <a:pt x="1432198" y="702416"/>
                  <a:pt x="1432198" y="702416"/>
                </a:cubicBezTo>
                <a:cubicBezTo>
                  <a:pt x="1432198" y="702416"/>
                  <a:pt x="1583041" y="932509"/>
                  <a:pt x="1583041" y="967450"/>
                </a:cubicBezTo>
                <a:close/>
              </a:path>
            </a:pathLst>
          </a:custGeom>
          <a:solidFill>
            <a:srgbClr val="0D142D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7127C84-7B2A-461F-B4C4-EA860EEF58C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28800" y="0"/>
            <a:ext cx="4063200" cy="6858000"/>
          </a:xfrm>
        </p:spPr>
        <p:txBody>
          <a:bodyPr tIns="36000"/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BA9EC6C-D882-4644-AA8C-C638EA2AB27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4878" y="310326"/>
            <a:ext cx="2596665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dato </a:t>
            </a:r>
            <a:r>
              <a:rPr lang="da-DK" dirty="0" err="1"/>
              <a:t>dd</a:t>
            </a:r>
            <a:r>
              <a:rPr lang="da-DK" dirty="0"/>
              <a:t>. </a:t>
            </a:r>
            <a:r>
              <a:rPr lang="da-DK" dirty="0" err="1"/>
              <a:t>mmmm</a:t>
            </a:r>
            <a:r>
              <a:rPr lang="da-DK" dirty="0"/>
              <a:t> </a:t>
            </a:r>
            <a:r>
              <a:rPr lang="da-DK" dirty="0" err="1"/>
              <a:t>åååå</a:t>
            </a:r>
            <a:endParaRPr lang="da-DK" dirty="0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1854DC86-7109-4CBA-B1A5-FAA37E19A3C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23998" y="310326"/>
            <a:ext cx="3111539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oplægsholder / enhed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830B9519-277F-4E54-8FC0-8193A0D0689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23998" y="531101"/>
            <a:ext cx="3111539" cy="18000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1pPr>
            <a:lvl2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forvaltningsnavn</a:t>
            </a:r>
          </a:p>
        </p:txBody>
      </p:sp>
    </p:spTree>
    <p:extLst>
      <p:ext uri="{BB962C8B-B14F-4D97-AF65-F5344CB8AC3E}">
        <p14:creationId xmlns:p14="http://schemas.microsoft.com/office/powerpoint/2010/main" val="32815534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8B7EB-9914-40BD-B6C3-15F565F6C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F4C3A7-EB1F-46BC-BA76-1F83A7576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D_FLD_PresentationTitle">
            <a:extLst>
              <a:ext uri="{FF2B5EF4-FFF2-40B4-BE49-F238E27FC236}">
                <a16:creationId xmlns:a16="http://schemas.microsoft.com/office/drawing/2014/main" id="{8818AAAC-1C4E-4738-90E1-8F4CF1339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Sidehoved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F125F5-8144-4400-B5F6-A0AF8C90E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7233423-19A0-44FC-A00D-E844296E79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7" y="2192400"/>
            <a:ext cx="10752001" cy="3945600"/>
          </a:xfrm>
        </p:spPr>
        <p:txBody>
          <a:bodyPr/>
          <a:lstStyle>
            <a:lvl1pPr marL="360000" indent="-360000">
              <a:spcBef>
                <a:spcPts val="1800"/>
              </a:spcBef>
              <a:spcAft>
                <a:spcPts val="0"/>
              </a:spcAft>
              <a:defRPr sz="2400"/>
            </a:lvl1pPr>
            <a:lvl2pPr marL="620713" indent="-230188">
              <a:defRPr/>
            </a:lvl2pPr>
          </a:lstStyle>
          <a:p>
            <a:pPr lvl="0"/>
            <a:r>
              <a:rPr lang="da-DK" dirty="0"/>
              <a:t>Klik for at tilføje agenda punkter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945434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mø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ørk baggrund">
            <a:extLst>
              <a:ext uri="{FF2B5EF4-FFF2-40B4-BE49-F238E27FC236}">
                <a16:creationId xmlns:a16="http://schemas.microsoft.com/office/drawing/2014/main" id="{5AD5CF03-2716-4BA5-9C0A-662F67148BA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98B7EB-9914-40BD-B6C3-15F565F6C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F4C3A7-EB1F-46BC-BA76-1F83A7576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KBH Tekst" panose="00000500000000000000" pitchFamily="2" charset="0"/>
              </a:defRPr>
            </a:lvl1pPr>
          </a:lstStyle>
          <a:p>
            <a:endParaRPr lang="da-DK" dirty="0"/>
          </a:p>
        </p:txBody>
      </p:sp>
      <p:sp>
        <p:nvSpPr>
          <p:cNvPr id="4" name="SD_FLD_PresentationTitle">
            <a:extLst>
              <a:ext uri="{FF2B5EF4-FFF2-40B4-BE49-F238E27FC236}">
                <a16:creationId xmlns:a16="http://schemas.microsoft.com/office/drawing/2014/main" id="{8818AAAC-1C4E-4738-90E1-8F4CF1339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KBH Tekst" panose="00000500000000000000" pitchFamily="2" charset="0"/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F125F5-8144-4400-B5F6-A0AF8C90E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KBH Tekst" panose="00000500000000000000" pitchFamily="2" charset="0"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7233423-19A0-44FC-A00D-E844296E79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7" y="2192400"/>
            <a:ext cx="10752001" cy="3945600"/>
          </a:xfrm>
        </p:spPr>
        <p:txBody>
          <a:bodyPr/>
          <a:lstStyle>
            <a:lvl1pPr marL="360000" indent="-360000">
              <a:spcBef>
                <a:spcPts val="1800"/>
              </a:spcBef>
              <a:spcAft>
                <a:spcPts val="0"/>
              </a:spcAft>
              <a:buFont typeface="+mj-lt"/>
              <a:buAutoNum type="arabicPeriod"/>
              <a:defRPr sz="2400">
                <a:solidFill>
                  <a:schemeClr val="bg1"/>
                </a:solidFill>
              </a:defRPr>
            </a:lvl1pPr>
            <a:lvl2pPr marL="619200" indent="-230400"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da-DK" dirty="0"/>
              <a:t>Klik for at tilføje agenda punkter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34E782-FCE1-4223-B963-3FB009D942A3}"/>
              </a:ext>
            </a:extLst>
          </p:cNvPr>
          <p:cNvSpPr txBox="1"/>
          <p:nvPr userDrawn="1"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>
                <a:solidFill>
                  <a:schemeClr val="bg1"/>
                </a:solidFill>
                <a:latin typeface="KBH Tekst" panose="00000500000000000000" pitchFamily="2" charset="0"/>
              </a:rPr>
              <a:t>Københavns Kommune</a:t>
            </a:r>
          </a:p>
        </p:txBody>
      </p:sp>
    </p:spTree>
    <p:extLst>
      <p:ext uri="{BB962C8B-B14F-4D97-AF65-F5344CB8AC3E}">
        <p14:creationId xmlns:p14="http://schemas.microsoft.com/office/powerpoint/2010/main" val="27641999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/skilleside 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43ACE14-5EA6-46EE-98E3-BEDB8BB493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9998" y="2192399"/>
            <a:ext cx="10752002" cy="3240000"/>
          </a:xfrm>
        </p:spPr>
        <p:txBody>
          <a:bodyPr anchor="t" anchorCtr="0"/>
          <a:lstStyle>
            <a:lvl1pPr>
              <a:lnSpc>
                <a:spcPct val="90000"/>
              </a:lnSpc>
              <a:defRPr sz="4500">
                <a:solidFill>
                  <a:srgbClr val="000C2E"/>
                </a:solidFill>
              </a:defRPr>
            </a:lvl1pPr>
          </a:lstStyle>
          <a:p>
            <a:r>
              <a:rPr lang="da-DK" noProof="0" dirty="0"/>
              <a:t>Klik for at tilføje titel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413C52-A1F0-4B52-9B3A-20AB1139687F}"/>
              </a:ext>
            </a:extLst>
          </p:cNvPr>
          <p:cNvSpPr txBox="1"/>
          <p:nvPr userDrawn="1"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>
                <a:solidFill>
                  <a:schemeClr val="tx1"/>
                </a:solidFill>
                <a:latin typeface="KBH Tekst" panose="00000500000000000000" pitchFamily="2" charset="0"/>
              </a:rPr>
              <a:t>Københavns Kommune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4CCD90-1944-4905-B643-649FADC8A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BH Tekst" panose="00000500000000000000" pitchFamily="2" charset="0"/>
              </a:defRPr>
            </a:lvl1pPr>
          </a:lstStyle>
          <a:p>
            <a:endParaRPr lang="da-DK" dirty="0"/>
          </a:p>
        </p:txBody>
      </p:sp>
      <p:sp>
        <p:nvSpPr>
          <p:cNvPr id="7" name="SD_FLD_PresentationTitle">
            <a:extLst>
              <a:ext uri="{FF2B5EF4-FFF2-40B4-BE49-F238E27FC236}">
                <a16:creationId xmlns:a16="http://schemas.microsoft.com/office/drawing/2014/main" id="{0A1B639C-198A-476D-B365-AE3F9BFE1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BH Tekst" panose="00000500000000000000" pitchFamily="2" charset="0"/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715E2E9-557F-4202-BA67-139A65D03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BH Tekst" panose="00000500000000000000" pitchFamily="2" charset="0"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55122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/skilleside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ggrund mørk">
            <a:extLst>
              <a:ext uri="{FF2B5EF4-FFF2-40B4-BE49-F238E27FC236}">
                <a16:creationId xmlns:a16="http://schemas.microsoft.com/office/drawing/2014/main" id="{C43ACE14-5EA6-46EE-98E3-BEDB8BB493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9998" y="2192400"/>
            <a:ext cx="10752002" cy="3240000"/>
          </a:xfrm>
        </p:spPr>
        <p:txBody>
          <a:bodyPr anchor="t" anchorCtr="0"/>
          <a:lstStyle>
            <a:lvl1pPr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Klik for at tilføje titel</a:t>
            </a:r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KBH Tekst" panose="00000500000000000000" pitchFamily="2" charset="0"/>
              </a:defRPr>
            </a:lvl1pPr>
          </a:lstStyle>
          <a:p>
            <a:endParaRPr lang="da-DK" dirty="0"/>
          </a:p>
        </p:txBody>
      </p:sp>
      <p:sp>
        <p:nvSpPr>
          <p:cNvPr id="5" name="SD_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KBH Tekst" panose="00000500000000000000" pitchFamily="2" charset="0"/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KBH Tekst" panose="00000500000000000000" pitchFamily="2" charset="0"/>
              </a:defRPr>
            </a:lvl1pPr>
          </a:lstStyle>
          <a:p>
            <a:fld id="{859873C9-BF5D-4A9A-BB31-45BBB7BABAF7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CBB6A6-23EA-4F4B-B9FD-8994EF63F7D5}"/>
              </a:ext>
            </a:extLst>
          </p:cNvPr>
          <p:cNvSpPr txBox="1"/>
          <p:nvPr userDrawn="1"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>
                <a:solidFill>
                  <a:schemeClr val="bg1"/>
                </a:solidFill>
                <a:latin typeface="KBH Tekst" panose="00000500000000000000" pitchFamily="2" charset="0"/>
              </a:rPr>
              <a:t>Københavns Kommune</a:t>
            </a:r>
          </a:p>
        </p:txBody>
      </p:sp>
    </p:spTree>
    <p:extLst>
      <p:ext uri="{BB962C8B-B14F-4D97-AF65-F5344CB8AC3E}">
        <p14:creationId xmlns:p14="http://schemas.microsoft.com/office/powerpoint/2010/main" val="5059052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/skilleside hvid/mø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43ACE14-5EA6-46EE-98E3-BEDB8BB493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9998" y="2192400"/>
            <a:ext cx="10752002" cy="3240000"/>
          </a:xfrm>
        </p:spPr>
        <p:txBody>
          <a:bodyPr anchor="t" anchorCtr="0"/>
          <a:lstStyle>
            <a:lvl1pPr>
              <a:lnSpc>
                <a:spcPct val="90000"/>
              </a:lnSpc>
              <a:defRPr sz="4500">
                <a:solidFill>
                  <a:schemeClr val="tx2"/>
                </a:solidFill>
              </a:defRPr>
            </a:lvl1pPr>
          </a:lstStyle>
          <a:p>
            <a:r>
              <a:rPr lang="da-DK" noProof="0" dirty="0"/>
              <a:t>Klik for at tilføje titel</a:t>
            </a:r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BH Tekst" panose="00000500000000000000" pitchFamily="2" charset="0"/>
              </a:defRPr>
            </a:lvl1pPr>
          </a:lstStyle>
          <a:p>
            <a:endParaRPr lang="da-DK" dirty="0"/>
          </a:p>
        </p:txBody>
      </p:sp>
      <p:sp>
        <p:nvSpPr>
          <p:cNvPr id="5" name="SD_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BH Tekst" panose="00000500000000000000" pitchFamily="2" charset="0"/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BH Tekst" panose="00000500000000000000" pitchFamily="2" charset="0"/>
              </a:defRPr>
            </a:lvl1pPr>
          </a:lstStyle>
          <a:p>
            <a:fld id="{859873C9-BF5D-4A9A-BB31-45BBB7BABAF7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413C52-A1F0-4B52-9B3A-20AB1139687F}"/>
              </a:ext>
            </a:extLst>
          </p:cNvPr>
          <p:cNvSpPr txBox="1"/>
          <p:nvPr userDrawn="1"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>
                <a:solidFill>
                  <a:schemeClr val="tx1"/>
                </a:solidFill>
                <a:latin typeface="KBH Tekst" panose="00000500000000000000" pitchFamily="2" charset="0"/>
              </a:rPr>
              <a:t>Københavns Kommune</a:t>
            </a:r>
          </a:p>
        </p:txBody>
      </p:sp>
    </p:spTree>
    <p:extLst>
      <p:ext uri="{BB962C8B-B14F-4D97-AF65-F5344CB8AC3E}">
        <p14:creationId xmlns:p14="http://schemas.microsoft.com/office/powerpoint/2010/main" val="9394959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/skilleside mørk/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43ACE14-5EA6-46EE-98E3-BEDB8BB493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9998" y="2192400"/>
            <a:ext cx="10752002" cy="3240000"/>
          </a:xfrm>
        </p:spPr>
        <p:txBody>
          <a:bodyPr anchor="t" anchorCtr="0"/>
          <a:lstStyle>
            <a:lvl1pPr>
              <a:lnSpc>
                <a:spcPct val="90000"/>
              </a:lnSpc>
              <a:defRPr sz="4500">
                <a:solidFill>
                  <a:schemeClr val="bg2"/>
                </a:solidFill>
              </a:defRPr>
            </a:lvl1pPr>
          </a:lstStyle>
          <a:p>
            <a:r>
              <a:rPr lang="da-DK" noProof="0" dirty="0"/>
              <a:t>Klik for at tilføje titel</a:t>
            </a:r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KBH Tekst" panose="00000500000000000000" pitchFamily="2" charset="0"/>
              </a:defRPr>
            </a:lvl1pPr>
          </a:lstStyle>
          <a:p>
            <a:endParaRPr lang="da-DK" dirty="0"/>
          </a:p>
        </p:txBody>
      </p:sp>
      <p:sp>
        <p:nvSpPr>
          <p:cNvPr id="5" name="SD_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KBH Tekst" panose="00000500000000000000" pitchFamily="2" charset="0"/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KBH Tekst" panose="00000500000000000000" pitchFamily="2" charset="0"/>
              </a:defRPr>
            </a:lvl1pPr>
          </a:lstStyle>
          <a:p>
            <a:fld id="{859873C9-BF5D-4A9A-BB31-45BBB7BABAF7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413C52-A1F0-4B52-9B3A-20AB1139687F}"/>
              </a:ext>
            </a:extLst>
          </p:cNvPr>
          <p:cNvSpPr txBox="1"/>
          <p:nvPr userDrawn="1"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>
                <a:solidFill>
                  <a:schemeClr val="bg1"/>
                </a:solidFill>
                <a:latin typeface="KBH Tekst" panose="00000500000000000000" pitchFamily="2" charset="0"/>
              </a:rPr>
              <a:t>Københavns Kommune</a:t>
            </a:r>
          </a:p>
        </p:txBody>
      </p:sp>
    </p:spTree>
    <p:extLst>
      <p:ext uri="{BB962C8B-B14F-4D97-AF65-F5344CB8AC3E}">
        <p14:creationId xmlns:p14="http://schemas.microsoft.com/office/powerpoint/2010/main" val="3820012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6A1D9B-C4AF-4BBF-9B07-E3829904E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BBC189B-95B1-4A1F-90CC-8EAE89218D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BCD9BC2-664A-439D-B78C-EAA7E1766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D0FD0-1BAC-4644-9521-376FB76EEC4D}" type="datetimeFigureOut">
              <a:rPr lang="da-DK" smtClean="0"/>
              <a:t>18-04-2024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F8D5FD7-F843-475B-8656-41733F92F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EB23195-F035-4011-8C0C-027EFB0EE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3210-1B4C-4703-94D6-8AF5D1B708E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736294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/skilleside lys/mø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43ACE14-5EA6-46EE-98E3-BEDB8BB493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9998" y="2192400"/>
            <a:ext cx="10752002" cy="3240000"/>
          </a:xfrm>
        </p:spPr>
        <p:txBody>
          <a:bodyPr anchor="t" anchorCtr="0"/>
          <a:lstStyle>
            <a:lvl1pPr>
              <a:lnSpc>
                <a:spcPct val="90000"/>
              </a:lnSpc>
              <a:defRPr sz="4500">
                <a:solidFill>
                  <a:schemeClr val="tx2"/>
                </a:solidFill>
              </a:defRPr>
            </a:lvl1pPr>
          </a:lstStyle>
          <a:p>
            <a:r>
              <a:rPr lang="da-DK" noProof="0" dirty="0"/>
              <a:t>Klik for at tilføje titel</a:t>
            </a:r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BH Tekst" panose="00000500000000000000" pitchFamily="2" charset="0"/>
              </a:defRPr>
            </a:lvl1pPr>
          </a:lstStyle>
          <a:p>
            <a:endParaRPr lang="da-DK" dirty="0"/>
          </a:p>
        </p:txBody>
      </p:sp>
      <p:sp>
        <p:nvSpPr>
          <p:cNvPr id="5" name="SD_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BH Tekst" panose="00000500000000000000" pitchFamily="2" charset="0"/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BH Tekst" panose="00000500000000000000" pitchFamily="2" charset="0"/>
              </a:defRPr>
            </a:lvl1pPr>
          </a:lstStyle>
          <a:p>
            <a:fld id="{859873C9-BF5D-4A9A-BB31-45BBB7BABAF7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61A9E3-0AAD-4CBD-B3C1-4C6ACE3B9B21}"/>
              </a:ext>
            </a:extLst>
          </p:cNvPr>
          <p:cNvSpPr txBox="1"/>
          <p:nvPr userDrawn="1"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>
                <a:solidFill>
                  <a:schemeClr val="tx1"/>
                </a:solidFill>
                <a:latin typeface="KBH Tekst" panose="00000500000000000000" pitchFamily="2" charset="0"/>
              </a:rPr>
              <a:t>Københavns Kommune</a:t>
            </a:r>
          </a:p>
        </p:txBody>
      </p:sp>
    </p:spTree>
    <p:extLst>
      <p:ext uri="{BB962C8B-B14F-4D97-AF65-F5344CB8AC3E}">
        <p14:creationId xmlns:p14="http://schemas.microsoft.com/office/powerpoint/2010/main" val="4335800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 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8A9D288E-FE9E-44C8-8107-0308EB870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8" y="894268"/>
            <a:ext cx="10752002" cy="8939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Brug TAB og Shift + TAB til at skifte tekst- og bulletniveau. Stå på ny linje inden du trykker på TAB. </a:t>
            </a:r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SD_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dirty="0"/>
              <a:t>Sidehoved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534022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ndhold 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458BA-6B62-4A58-AEFA-E9846DB03B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8" y="894268"/>
            <a:ext cx="10752002" cy="893928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A410FE0-7A8F-4A71-8BC4-0C37E165C5B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20723" y="2192399"/>
            <a:ext cx="3344400" cy="3949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Brug TAB og Shift + TAB til at skifte tekst- og bulletniveau. Stå på ny linje inden du trykker på TAB. 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7B0EEE2-E293-4765-AF01-90FB78356EB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424162" y="2192400"/>
            <a:ext cx="3344400" cy="3949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6ED6EB6-926F-4A7D-BBD8-5577956512A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127600" y="2192400"/>
            <a:ext cx="3344400" cy="3949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A3D93A-84B5-4FA0-A1F3-D8CC22C30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D_FLD_PresentationTitle">
            <a:extLst>
              <a:ext uri="{FF2B5EF4-FFF2-40B4-BE49-F238E27FC236}">
                <a16:creationId xmlns:a16="http://schemas.microsoft.com/office/drawing/2014/main" id="{379D5D20-A791-420E-8BE7-578613533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Sidehoved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835B99-7F5A-4336-AEC2-7D9ACC941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55646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og 2/3 billede 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8A9D288E-FE9E-44C8-8107-0308EB870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8" y="894268"/>
            <a:ext cx="3344400" cy="8939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19998" y="2192138"/>
            <a:ext cx="3344400" cy="39458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Brug TAB og Shift + TAB til at skifte tekst- og bulletniveau. Stå på ny linje inden du trykker på TAB. </a:t>
            </a:r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4ABBDF6-16BA-46D9-A90D-28EBC268C8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24400" y="0"/>
            <a:ext cx="7767600" cy="6858000"/>
          </a:xfrm>
        </p:spPr>
        <p:txBody>
          <a:bodyPr tIns="36000"/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9" name="Date_GeneralDate">
            <a:extLst>
              <a:ext uri="{FF2B5EF4-FFF2-40B4-BE49-F238E27FC236}">
                <a16:creationId xmlns:a16="http://schemas.microsoft.com/office/drawing/2014/main" id="{7A3DA441-2DEB-4514-AAC8-CF11F3E1E8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>
            <a:extLst>
              <a:ext uri="{FF2B5EF4-FFF2-40B4-BE49-F238E27FC236}">
                <a16:creationId xmlns:a16="http://schemas.microsoft.com/office/drawing/2014/main" id="{45313C7E-88CA-4F1A-B38E-6BE726A75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75DF70B-4895-4E76-B8EF-32B6EE629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188405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 og 1/3 billede 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8A9D288E-FE9E-44C8-8107-0308EB870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7" y="894268"/>
            <a:ext cx="7048403" cy="8939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19998" y="2192138"/>
            <a:ext cx="3344400" cy="39458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Brug TAB og Shift + TAB til at skifte tekst- og bulletniveau. Stå på ny linje inden du trykker på TAB. </a:t>
            </a:r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4ABBDF6-16BA-46D9-A90D-28EBC268C8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7604" y="0"/>
            <a:ext cx="4064396" cy="6858000"/>
          </a:xfrm>
        </p:spPr>
        <p:txBody>
          <a:bodyPr tIns="36000"/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226B16CC-F459-45AB-8AF6-621CD4FF544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424162" y="2192400"/>
            <a:ext cx="3344400" cy="3949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7" name="SD_FLD_PresentationTitle">
            <a:extLst>
              <a:ext uri="{FF2B5EF4-FFF2-40B4-BE49-F238E27FC236}">
                <a16:creationId xmlns:a16="http://schemas.microsoft.com/office/drawing/2014/main" id="{DA1AF7FD-5A49-4384-823E-604A84364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4001" y="310327"/>
            <a:ext cx="3344400" cy="180000"/>
          </a:xfrm>
        </p:spPr>
        <p:txBody>
          <a:bodyPr/>
          <a:lstStyle/>
          <a:p>
            <a:r>
              <a:rPr lang="da-DK" noProof="0" dirty="0"/>
              <a:t>Sidehoved</a:t>
            </a:r>
          </a:p>
        </p:txBody>
      </p:sp>
      <p:sp>
        <p:nvSpPr>
          <p:cNvPr id="18" name="Date_GeneralDate">
            <a:extLst>
              <a:ext uri="{FF2B5EF4-FFF2-40B4-BE49-F238E27FC236}">
                <a16:creationId xmlns:a16="http://schemas.microsoft.com/office/drawing/2014/main" id="{2B4A2A1D-0176-4332-9C1E-CC3936502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95BD4D9E-7254-4650-B1A9-3F266C131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56578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og 1/3 billede 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8A9D288E-FE9E-44C8-8107-0308EB870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7" y="894268"/>
            <a:ext cx="7048403" cy="8939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19998" y="2192138"/>
            <a:ext cx="7048402" cy="39458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Brug TAB og Shift + TAB til at skifte tekst- og bulletniveau. Stå på ny linje inden du trykker på TAB. </a:t>
            </a:r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4ABBDF6-16BA-46D9-A90D-28EBC268C8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7604" y="0"/>
            <a:ext cx="4064396" cy="6858000"/>
          </a:xfrm>
        </p:spPr>
        <p:txBody>
          <a:bodyPr tIns="36000"/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17" name="SD_FLD_PresentationTitle">
            <a:extLst>
              <a:ext uri="{FF2B5EF4-FFF2-40B4-BE49-F238E27FC236}">
                <a16:creationId xmlns:a16="http://schemas.microsoft.com/office/drawing/2014/main" id="{DA1AF7FD-5A49-4384-823E-604A84364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4001" y="310327"/>
            <a:ext cx="3344400" cy="180000"/>
          </a:xfrm>
        </p:spPr>
        <p:txBody>
          <a:bodyPr/>
          <a:lstStyle/>
          <a:p>
            <a:r>
              <a:rPr lang="da-DK" noProof="0" dirty="0"/>
              <a:t>Sidehoved</a:t>
            </a:r>
          </a:p>
        </p:txBody>
      </p:sp>
      <p:sp>
        <p:nvSpPr>
          <p:cNvPr id="18" name="Date_GeneralDate">
            <a:extLst>
              <a:ext uri="{FF2B5EF4-FFF2-40B4-BE49-F238E27FC236}">
                <a16:creationId xmlns:a16="http://schemas.microsoft.com/office/drawing/2014/main" id="{2B4A2A1D-0176-4332-9C1E-CC3936502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95BD4D9E-7254-4650-B1A9-3F266C131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031981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</p:spPr>
        <p:txBody>
          <a:bodyPr tIns="36000" anchor="t" anchorCtr="0"/>
          <a:lstStyle>
            <a:lvl1pPr marL="0" indent="0" algn="ctr">
              <a:buNone/>
              <a:defRPr sz="1600"/>
            </a:lvl1pPr>
          </a:lstStyle>
          <a:p>
            <a:r>
              <a:rPr lang="da-DK" noProof="0" dirty="0"/>
              <a:t>Klik på denne pladsholder og indsæt baggrundsbillede</a:t>
            </a:r>
          </a:p>
        </p:txBody>
      </p:sp>
      <p:sp>
        <p:nvSpPr>
          <p:cNvPr id="9" name="Date_GeneralDate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961257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og baggrunds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  <a:solidFill>
            <a:schemeClr val="bg1">
              <a:lumMod val="95000"/>
            </a:schemeClr>
          </a:solidFill>
        </p:spPr>
        <p:txBody>
          <a:bodyPr tIns="36000" anchor="t" anchorCtr="0"/>
          <a:lstStyle>
            <a:lvl1pPr marL="0" indent="0" algn="ctr">
              <a:buNone/>
              <a:defRPr sz="1600"/>
            </a:lvl1pPr>
          </a:lstStyle>
          <a:p>
            <a:r>
              <a:rPr lang="da-DK" noProof="0" dirty="0"/>
              <a:t>Klik på denne pladsholder og indsæt baggrundsbillede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9998" y="949689"/>
            <a:ext cx="10752002" cy="4328894"/>
          </a:xfrm>
        </p:spPr>
        <p:txBody>
          <a:bodyPr>
            <a:normAutofit/>
          </a:bodyPr>
          <a:lstStyle>
            <a:lvl1pPr>
              <a:defRPr sz="1300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Indsæt titel</a:t>
            </a:r>
          </a:p>
        </p:txBody>
      </p:sp>
      <p:sp>
        <p:nvSpPr>
          <p:cNvPr id="9" name="Date_GeneralDate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075845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 tekstbokse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  <a:noFill/>
        </p:spPr>
        <p:txBody>
          <a:bodyPr tIns="36000" anchor="t" anchorCtr="0"/>
          <a:lstStyle>
            <a:lvl1pPr marL="0" indent="0" algn="ctr">
              <a:buNone/>
              <a:defRPr sz="1600"/>
            </a:lvl1pPr>
          </a:lstStyle>
          <a:p>
            <a:r>
              <a:rPr lang="da-DK" dirty="0"/>
              <a:t>Klik her og indsæt baggrundsbillede, via fanen Indsæt, Billeder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DBA786-081A-49F3-8117-122AE36311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19114" y="719999"/>
            <a:ext cx="3346444" cy="5418000"/>
          </a:xfrm>
          <a:solidFill>
            <a:schemeClr val="bg1"/>
          </a:solidFill>
        </p:spPr>
        <p:txBody>
          <a:bodyPr lIns="360000" tIns="342000" rIns="360000" bIns="342000"/>
          <a:lstStyle>
            <a:lvl1pPr>
              <a:defRPr/>
            </a:lvl1pPr>
          </a:lstStyle>
          <a:p>
            <a:pPr lvl="0"/>
            <a:r>
              <a:rPr lang="da-DK" dirty="0"/>
              <a:t>Brug TAB og </a:t>
            </a:r>
            <a:r>
              <a:rPr lang="da-DK" dirty="0" err="1"/>
              <a:t>Shift+TAB</a:t>
            </a:r>
            <a:r>
              <a:rPr lang="da-DK" dirty="0"/>
              <a:t> til at skifte tekst- og bulletniveau. Stå på ny linje inden du trykker på TAB. 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DC5362-52A5-4FC5-A4EF-20A7DA7FD4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25558" y="720000"/>
            <a:ext cx="3346444" cy="5418000"/>
          </a:xfrm>
          <a:solidFill>
            <a:schemeClr val="bg1"/>
          </a:solidFill>
        </p:spPr>
        <p:txBody>
          <a:bodyPr lIns="360000" tIns="342000" rIns="360000" bIns="342000"/>
          <a:lstStyle>
            <a:lvl1pPr>
              <a:defRPr/>
            </a:lvl1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9" name="Date_GeneralDate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370048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 tekstbokse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  <a:noFill/>
        </p:spPr>
        <p:txBody>
          <a:bodyPr tIns="36000" anchor="t" anchorCtr="0"/>
          <a:lstStyle>
            <a:lvl1pPr marL="0" indent="0" algn="ctr">
              <a:buNone/>
              <a:defRPr sz="1600"/>
            </a:lvl1pPr>
          </a:lstStyle>
          <a:p>
            <a:r>
              <a:rPr lang="da-DK" noProof="0" dirty="0"/>
              <a:t>Klik her og indsæt baggrundsbillede, via fanen Indsæt, Billeder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DBA786-081A-49F3-8117-122AE36311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2192138"/>
            <a:ext cx="3346444" cy="2534374"/>
          </a:xfrm>
          <a:solidFill>
            <a:schemeClr val="bg1"/>
          </a:solidFill>
        </p:spPr>
        <p:txBody>
          <a:bodyPr lIns="360000" tIns="342000" rIns="360000" bIns="342000"/>
          <a:lstStyle>
            <a:lvl1pPr>
              <a:defRPr/>
            </a:lvl1pPr>
          </a:lstStyle>
          <a:p>
            <a:pPr lvl="0"/>
            <a:r>
              <a:rPr lang="da-DK" dirty="0"/>
              <a:t>Brug TAB og </a:t>
            </a:r>
            <a:r>
              <a:rPr lang="da-DK" dirty="0" err="1"/>
              <a:t>Shift+TAB</a:t>
            </a:r>
            <a:r>
              <a:rPr lang="da-DK" dirty="0"/>
              <a:t> til at skifte tekst- og bulletniveau. Stå på ny linje inden du trykker på TAB. 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DC5362-52A5-4FC5-A4EF-20A7DA7FD4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19114" y="2192138"/>
            <a:ext cx="3346444" cy="2534374"/>
          </a:xfrm>
          <a:solidFill>
            <a:schemeClr val="bg1"/>
          </a:solidFill>
        </p:spPr>
        <p:txBody>
          <a:bodyPr lIns="360000" tIns="342000" rIns="360000" bIns="342000"/>
          <a:lstStyle>
            <a:lvl1pPr>
              <a:defRPr/>
            </a:lvl1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48BBDC9-F22E-43C8-9794-F5F2CF1FEC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25558" y="2192138"/>
            <a:ext cx="3346444" cy="2534374"/>
          </a:xfrm>
          <a:solidFill>
            <a:schemeClr val="bg1"/>
          </a:solidFill>
        </p:spPr>
        <p:txBody>
          <a:bodyPr lIns="360000" tIns="342000" rIns="360000" bIns="342000"/>
          <a:lstStyle>
            <a:lvl1pPr>
              <a:defRPr/>
            </a:lvl1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9" name="Date_GeneralDate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32041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1887F3-DF8D-4B8F-B118-EA10DF3BD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6507F91-6D22-4097-A9B3-619E95E626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FBA25D0-CA57-46B3-969D-722EC5B9CF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F0F0456-6457-488E-B689-3FC0C4266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D0FD0-1BAC-4644-9521-376FB76EEC4D}" type="datetimeFigureOut">
              <a:rPr lang="da-DK" smtClean="0"/>
              <a:t>18-04-2024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F65F3B9-3485-46B5-988B-1E4BF8D95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985E9AE-8929-427A-B723-86CFCD581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3210-1B4C-4703-94D6-8AF5D1B708E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65317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re tekstbokse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  <a:noFill/>
        </p:spPr>
        <p:txBody>
          <a:bodyPr tIns="36000" anchor="t" anchorCtr="0"/>
          <a:lstStyle>
            <a:lvl1pPr marL="0" indent="0" algn="ctr">
              <a:buNone/>
              <a:defRPr sz="1600"/>
            </a:lvl1pPr>
          </a:lstStyle>
          <a:p>
            <a:r>
              <a:rPr lang="da-DK" noProof="0" dirty="0"/>
              <a:t>Klik her og indsæt baggrundsbillede, via fanen Indsæt, Billeder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DBA786-081A-49F3-8117-122AE36311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19114" y="720000"/>
            <a:ext cx="3346444" cy="2534374"/>
          </a:xfrm>
          <a:solidFill>
            <a:schemeClr val="bg1"/>
          </a:solidFill>
        </p:spPr>
        <p:txBody>
          <a:bodyPr lIns="360000" tIns="342000" rIns="360000" bIns="342000"/>
          <a:lstStyle>
            <a:lvl1pPr>
              <a:defRPr/>
            </a:lvl1pPr>
          </a:lstStyle>
          <a:p>
            <a:pPr lvl="0"/>
            <a:r>
              <a:rPr lang="da-DK" dirty="0"/>
              <a:t>Brug TAB og </a:t>
            </a:r>
            <a:r>
              <a:rPr lang="da-DK" dirty="0" err="1"/>
              <a:t>Shift+TAB</a:t>
            </a:r>
            <a:r>
              <a:rPr lang="da-DK" dirty="0"/>
              <a:t> til at skifte tekst- og bulletniveau. Stå på ny linje inden du trykker på TAB. 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DC5362-52A5-4FC5-A4EF-20A7DA7FD4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19114" y="3603626"/>
            <a:ext cx="3346444" cy="2534374"/>
          </a:xfrm>
          <a:solidFill>
            <a:schemeClr val="bg1"/>
          </a:solidFill>
        </p:spPr>
        <p:txBody>
          <a:bodyPr lIns="360000" tIns="342000" rIns="360000" bIns="342000"/>
          <a:lstStyle>
            <a:lvl1pPr>
              <a:defRPr/>
            </a:lvl1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48BBDC9-F22E-43C8-9794-F5F2CF1FEC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25558" y="720000"/>
            <a:ext cx="3346444" cy="2534374"/>
          </a:xfrm>
          <a:solidFill>
            <a:schemeClr val="bg1"/>
          </a:solidFill>
        </p:spPr>
        <p:txBody>
          <a:bodyPr lIns="360000" tIns="342000" rIns="360000" bIns="342000"/>
          <a:lstStyle>
            <a:lvl1pPr>
              <a:defRPr/>
            </a:lvl1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5BA7BD3-EF06-4551-A428-51A46E5A89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5559" y="3603626"/>
            <a:ext cx="3346442" cy="2534374"/>
          </a:xfrm>
          <a:solidFill>
            <a:schemeClr val="bg1"/>
          </a:solidFill>
        </p:spPr>
        <p:txBody>
          <a:bodyPr lIns="360000" tIns="342000" rIns="360000" bIns="342000"/>
          <a:lstStyle>
            <a:lvl1pPr>
              <a:defRPr/>
            </a:lvl1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9" name="Date_GeneralDate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094426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boks mørk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  <a:noFill/>
        </p:spPr>
        <p:txBody>
          <a:bodyPr tIns="36000" anchor="t" anchorCtr="0"/>
          <a:lstStyle>
            <a:lvl1pPr marL="0" indent="0" algn="ctr">
              <a:buNone/>
              <a:defRPr sz="1600"/>
            </a:lvl1pPr>
          </a:lstStyle>
          <a:p>
            <a:r>
              <a:rPr lang="da-DK" noProof="0" dirty="0"/>
              <a:t>Klik her og indsæt baggrundsbillede, via fanen Indsæt, Billeder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DBA786-081A-49F3-8117-122AE36311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19114" y="719999"/>
            <a:ext cx="7052888" cy="5418000"/>
          </a:xfrm>
          <a:solidFill>
            <a:schemeClr val="tx2"/>
          </a:solidFill>
        </p:spPr>
        <p:txBody>
          <a:bodyPr lIns="360000" tIns="342000" rIns="360000" bIns="342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dirty="0"/>
              <a:t>Brug TAB og </a:t>
            </a:r>
            <a:r>
              <a:rPr lang="da-DK" dirty="0" err="1"/>
              <a:t>Shift+TAB</a:t>
            </a:r>
            <a:r>
              <a:rPr lang="da-DK" dirty="0"/>
              <a:t> til at skifte tekst- og bulletniveau. Stå på ny linje inden du trykker på TAB. 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r>
              <a:rPr lang="da-DK" dirty="0"/>
              <a:t>6666</a:t>
            </a:r>
          </a:p>
          <a:p>
            <a:pPr lvl="6"/>
            <a:r>
              <a:rPr lang="da-DK" dirty="0"/>
              <a:t>777</a:t>
            </a:r>
          </a:p>
          <a:p>
            <a:pPr lvl="7"/>
            <a:r>
              <a:rPr lang="da-DK" dirty="0"/>
              <a:t>8888</a:t>
            </a:r>
          </a:p>
          <a:p>
            <a:pPr lvl="8"/>
            <a:r>
              <a:rPr lang="da-DK" dirty="0"/>
              <a:t>9999</a:t>
            </a:r>
          </a:p>
        </p:txBody>
      </p:sp>
      <p:sp>
        <p:nvSpPr>
          <p:cNvPr id="9" name="Date_GeneralDate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421177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D_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Sidehoved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119742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SD_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Sidehoved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247518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pport: To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70675-C315-4700-B9B7-A5AB773CA2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8" y="894268"/>
            <a:ext cx="5194800" cy="850742"/>
          </a:xfrm>
        </p:spPr>
        <p:txBody>
          <a:bodyPr/>
          <a:lstStyle>
            <a:lvl1pPr>
              <a:defRPr sz="2000"/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19997" y="2192138"/>
            <a:ext cx="5196199" cy="3945862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1475" indent="-179388">
              <a:defRPr sz="1200">
                <a:latin typeface="KBH Tekst" panose="00000500000000000000" pitchFamily="2" charset="0"/>
              </a:defRPr>
            </a:lvl2pPr>
            <a:lvl3pPr marL="544513" indent="-163513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 noProof="0" dirty="0"/>
              <a:t>Brug TAB og Shift + TAB til at skifte tekst- og bulletniveau. Stå på ny linje inden du trykker på TAB. </a:t>
            </a:r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5"/>
            <a:r>
              <a:rPr lang="da-DK" noProof="0" dirty="0" err="1"/>
              <a:t>Sixth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6"/>
            <a:r>
              <a:rPr lang="da-DK" noProof="0" dirty="0" err="1"/>
              <a:t>Seventh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7"/>
            <a:r>
              <a:rPr lang="da-DK" noProof="0" dirty="0" err="1"/>
              <a:t>Eight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8"/>
            <a:r>
              <a:rPr lang="da-DK" noProof="0" dirty="0"/>
              <a:t>Ninth</a:t>
            </a:r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226B16CC-F459-45AB-8AF6-621CD4FF544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75800" y="2192400"/>
            <a:ext cx="5196200" cy="3949200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9" name="Date_GeneralDate">
            <a:extLst>
              <a:ext uri="{FF2B5EF4-FFF2-40B4-BE49-F238E27FC236}">
                <a16:creationId xmlns:a16="http://schemas.microsoft.com/office/drawing/2014/main" id="{1E57683A-B89A-4C49-94F5-D6FE29718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59422" y="310327"/>
            <a:ext cx="2401755" cy="180000"/>
          </a:xfrm>
        </p:spPr>
        <p:txBody>
          <a:bodyPr/>
          <a:lstStyle/>
          <a:p>
            <a:endParaRPr lang="da-DK" noProof="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0C0F55C-0196-46B3-A323-46BEB6056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7081" y="310327"/>
            <a:ext cx="394920" cy="180000"/>
          </a:xfrm>
        </p:spPr>
        <p:txBody>
          <a:bodyPr/>
          <a:lstStyle/>
          <a:p>
            <a:fld id="{859873C9-BF5D-4A9A-BB31-45BBB7BABAF7}" type="slidenum">
              <a:rPr lang="da-DK" noProof="0" smtClean="0"/>
              <a:t>‹nr.›</a:t>
            </a:fld>
            <a:endParaRPr lang="da-DK" noProof="0" dirty="0"/>
          </a:p>
        </p:txBody>
      </p:sp>
      <p:sp>
        <p:nvSpPr>
          <p:cNvPr id="12" name="SD_FLD_PresentationTitle">
            <a:extLst>
              <a:ext uri="{FF2B5EF4-FFF2-40B4-BE49-F238E27FC236}">
                <a16:creationId xmlns:a16="http://schemas.microsoft.com/office/drawing/2014/main" id="{0E1D2869-881F-4A30-85CD-63C245E1C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4000" y="310327"/>
            <a:ext cx="4097593" cy="180000"/>
          </a:xfrm>
        </p:spPr>
        <p:txBody>
          <a:bodyPr/>
          <a:lstStyle/>
          <a:p>
            <a:r>
              <a:rPr lang="da-DK" noProof="0" dirty="0"/>
              <a:t>Sidehoved</a:t>
            </a:r>
          </a:p>
        </p:txBody>
      </p:sp>
    </p:spTree>
    <p:extLst>
      <p:ext uri="{BB962C8B-B14F-4D97-AF65-F5344CB8AC3E}">
        <p14:creationId xmlns:p14="http://schemas.microsoft.com/office/powerpoint/2010/main" val="12175128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pport: Tre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458BA-6B62-4A58-AEFA-E9846DB03B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8" y="894268"/>
            <a:ext cx="5194800" cy="849600"/>
          </a:xfrm>
        </p:spPr>
        <p:txBody>
          <a:bodyPr/>
          <a:lstStyle>
            <a:lvl1pPr>
              <a:defRPr sz="2000"/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A410FE0-7A8F-4A71-8BC4-0C37E165C5B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20723" y="2192399"/>
            <a:ext cx="3344400" cy="3949200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 dirty="0"/>
              <a:t>Brug TAB og Shift + TAB til at skifte tekst- og bulletniveau. Stå på ny linje inden du trykker på TAB. 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7B0EEE2-E293-4765-AF01-90FB78356EB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424162" y="2192400"/>
            <a:ext cx="3344400" cy="3949200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6ED6EB6-926F-4A7D-BBD8-5577956512A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127600" y="2192400"/>
            <a:ext cx="3344400" cy="3949200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A3D93A-84B5-4FA0-A1F3-D8CC22C30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D_FLD_PresentationTitle">
            <a:extLst>
              <a:ext uri="{FF2B5EF4-FFF2-40B4-BE49-F238E27FC236}">
                <a16:creationId xmlns:a16="http://schemas.microsoft.com/office/drawing/2014/main" id="{379D5D20-A791-420E-8BE7-578613533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Sidehoved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835B99-7F5A-4336-AEC2-7D9ACC941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173151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pport: Fire indhold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458BA-6B62-4A58-AEFA-E9846DB03B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8" y="894268"/>
            <a:ext cx="5194800" cy="849600"/>
          </a:xfrm>
        </p:spPr>
        <p:txBody>
          <a:bodyPr/>
          <a:lstStyle>
            <a:lvl1pPr>
              <a:defRPr sz="2000"/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A410FE0-7A8F-4A71-8BC4-0C37E165C5B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20723" y="2192399"/>
            <a:ext cx="2418300" cy="3949200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 dirty="0"/>
              <a:t>Brug TAB og Shift + TAB til at skifte tekst- og bulletniveau. Stå på ny linje inden du trykker på TAB. 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7B0EEE2-E293-4765-AF01-90FB78356EB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498382" y="2192399"/>
            <a:ext cx="2418300" cy="3949200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6ED6EB6-926F-4A7D-BBD8-5577956512A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76041" y="2192399"/>
            <a:ext cx="2418300" cy="3949200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C28262A3-2655-4D67-8500-DD40B48725D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9053700" y="2192399"/>
            <a:ext cx="2418300" cy="3949199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A3D93A-84B5-4FA0-A1F3-D8CC22C30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D_FLD_PresentationTitle">
            <a:extLst>
              <a:ext uri="{FF2B5EF4-FFF2-40B4-BE49-F238E27FC236}">
                <a16:creationId xmlns:a16="http://schemas.microsoft.com/office/drawing/2014/main" id="{379D5D20-A791-420E-8BE7-578613533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Sidehoved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835B99-7F5A-4336-AEC2-7D9ACC941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873028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pport: Fire indhold horis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458BA-6B62-4A58-AEFA-E9846DB03B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8" y="894268"/>
            <a:ext cx="5194800" cy="849600"/>
          </a:xfrm>
        </p:spPr>
        <p:txBody>
          <a:bodyPr/>
          <a:lstStyle>
            <a:lvl1pPr>
              <a:defRPr sz="2000"/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A410FE0-7A8F-4A71-8BC4-0C37E165C5B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20723" y="2192399"/>
            <a:ext cx="5194800" cy="1794600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 dirty="0"/>
              <a:t>Brug TAB og Shift + TAB til at skifte tekst- og bulletniveau. Stå på ny linje inden du trykker på TAB. 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endParaRPr lang="da-DK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7B0EEE2-E293-4765-AF01-90FB78356EB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20723" y="4346999"/>
            <a:ext cx="5194800" cy="1794600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6ED6EB6-926F-4A7D-BBD8-5577956512A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76041" y="2192399"/>
            <a:ext cx="5194800" cy="1794600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endParaRPr lang="da-DK" dirty="0"/>
          </a:p>
        </p:txBody>
      </p:sp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C28262A3-2655-4D67-8500-DD40B48725D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276041" y="4346999"/>
            <a:ext cx="5194800" cy="1794600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endParaRPr lang="da-DK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A3D93A-84B5-4FA0-A1F3-D8CC22C30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D_FLD_PresentationTitle">
            <a:extLst>
              <a:ext uri="{FF2B5EF4-FFF2-40B4-BE49-F238E27FC236}">
                <a16:creationId xmlns:a16="http://schemas.microsoft.com/office/drawing/2014/main" id="{379D5D20-A791-420E-8BE7-578613533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Sidehoved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835B99-7F5A-4336-AEC2-7D9ACC941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087083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pport: Seks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458BA-6B62-4A58-AEFA-E9846DB03B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8" y="894268"/>
            <a:ext cx="5194800" cy="849600"/>
          </a:xfrm>
        </p:spPr>
        <p:txBody>
          <a:bodyPr/>
          <a:lstStyle>
            <a:lvl1pPr>
              <a:defRPr sz="2000"/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A410FE0-7A8F-4A71-8BC4-0C37E165C5B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20723" y="2192399"/>
            <a:ext cx="3344400" cy="1794600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 dirty="0"/>
              <a:t>Brug TAB og Shift + TAB til at skifte tekst- og bulletniveau. Stå på ny linje inden du trykker på TAB. 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endParaRPr lang="da-DK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7B0EEE2-E293-4765-AF01-90FB78356EB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20723" y="4348800"/>
            <a:ext cx="3344400" cy="1794600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endParaRPr lang="da-DK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6ED6EB6-926F-4A7D-BBD8-5577956512A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424400" y="2192400"/>
            <a:ext cx="3344400" cy="1794600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endParaRPr lang="da-DK" dirty="0"/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8A779418-EA1C-402E-8FE9-04BF21BF128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424400" y="4346999"/>
            <a:ext cx="3344400" cy="1794600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endParaRPr lang="da-DK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ACB9BD8A-549C-46D6-8DF3-8D5B50A83395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8127602" y="2192400"/>
            <a:ext cx="3344398" cy="1794599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endParaRPr lang="da-DK" dirty="0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48639A0C-5FD1-4E6D-AC45-D97BFF484704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27602" y="4346999"/>
            <a:ext cx="3344398" cy="1794598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endParaRPr lang="da-DK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A3D93A-84B5-4FA0-A1F3-D8CC22C30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D_FLD_PresentationTitle">
            <a:extLst>
              <a:ext uri="{FF2B5EF4-FFF2-40B4-BE49-F238E27FC236}">
                <a16:creationId xmlns:a16="http://schemas.microsoft.com/office/drawing/2014/main" id="{379D5D20-A791-420E-8BE7-578613533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Sidehoved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835B99-7F5A-4336-AEC2-7D9ACC941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927330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pport: Otte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458BA-6B62-4A58-AEFA-E9846DB03B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8" y="894268"/>
            <a:ext cx="5194800" cy="849600"/>
          </a:xfrm>
        </p:spPr>
        <p:txBody>
          <a:bodyPr/>
          <a:lstStyle>
            <a:lvl1pPr>
              <a:defRPr sz="2000"/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A410FE0-7A8F-4A71-8BC4-0C37E165C5B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20723" y="2192399"/>
            <a:ext cx="2418300" cy="1794600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 dirty="0"/>
              <a:t>Brug TAB og Shift + TAB til at skifte tekst- og bulletniveau. Stå på ny linje inden du trykker på TAB. 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endParaRPr lang="da-DK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7B0EEE2-E293-4765-AF01-90FB78356EB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20723" y="4348800"/>
            <a:ext cx="2418300" cy="1794600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endParaRPr lang="da-DK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6ED6EB6-926F-4A7D-BBD8-5577956512A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499200" y="2192399"/>
            <a:ext cx="2418300" cy="1794600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endParaRPr lang="da-DK" dirty="0"/>
          </a:p>
        </p:txBody>
      </p:sp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C28262A3-2655-4D67-8500-DD40B48725D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499200" y="4348800"/>
            <a:ext cx="2418300" cy="1794600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3" name="Content Placeholder 16">
            <a:extLst>
              <a:ext uri="{FF2B5EF4-FFF2-40B4-BE49-F238E27FC236}">
                <a16:creationId xmlns:a16="http://schemas.microsoft.com/office/drawing/2014/main" id="{B2917A20-9A14-4A88-B799-05327B9EBDEE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274800" y="2192400"/>
            <a:ext cx="2418480" cy="1794599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endParaRPr lang="da-DK" dirty="0"/>
          </a:p>
        </p:txBody>
      </p:sp>
      <p:sp>
        <p:nvSpPr>
          <p:cNvPr id="14" name="Content Placeholder 18">
            <a:extLst>
              <a:ext uri="{FF2B5EF4-FFF2-40B4-BE49-F238E27FC236}">
                <a16:creationId xmlns:a16="http://schemas.microsoft.com/office/drawing/2014/main" id="{B3711F40-BEA7-48C1-AEBB-C27EBAB6E411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274800" y="4346999"/>
            <a:ext cx="2418480" cy="1794598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endParaRPr lang="da-DK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7ACBB5A9-99A6-4806-8AFF-8B50DD841B99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9054000" y="2192400"/>
            <a:ext cx="2418300" cy="1794599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E2F627CA-639B-47B1-A5E4-A4CDD045B183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9054000" y="4348800"/>
            <a:ext cx="2418300" cy="1794600"/>
          </a:xfrm>
        </p:spPr>
        <p:txBody>
          <a:bodyPr/>
          <a:lstStyle>
            <a:lvl1pPr>
              <a:defRPr sz="1200">
                <a:latin typeface="KBH Tekst" panose="00000500000000000000" pitchFamily="2" charset="0"/>
              </a:defRPr>
            </a:lvl1pPr>
            <a:lvl2pPr marL="370800" indent="-180000">
              <a:defRPr sz="1200">
                <a:latin typeface="KBH Tekst" panose="00000500000000000000" pitchFamily="2" charset="0"/>
              </a:defRPr>
            </a:lvl2pPr>
            <a:lvl3pPr marL="543600">
              <a:defRPr sz="1200">
                <a:latin typeface="KBH Tekst" panose="00000500000000000000" pitchFamily="2" charset="0"/>
              </a:defRPr>
            </a:lvl3pPr>
            <a:lvl4pPr>
              <a:defRPr sz="1200"/>
            </a:lvl4pPr>
            <a:lvl5pPr>
              <a:defRPr sz="1200">
                <a:latin typeface="KBH Teks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A3D93A-84B5-4FA0-A1F3-D8CC22C30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D_FLD_PresentationTitle">
            <a:extLst>
              <a:ext uri="{FF2B5EF4-FFF2-40B4-BE49-F238E27FC236}">
                <a16:creationId xmlns:a16="http://schemas.microsoft.com/office/drawing/2014/main" id="{379D5D20-A791-420E-8BE7-578613533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Sidehoved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835B99-7F5A-4336-AEC2-7D9ACC941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27220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7B1EC2-4C9C-4B1C-8243-B0B469C58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C36A018-F792-4F41-92F1-9C8DF48AF8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849EC3B7-68BC-4E97-9EEF-1CF02A4497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59137349-5726-4A44-BE16-5987C49BA0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C52A54BB-796E-4CD1-A8C9-DC5527D73C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86563E76-B505-42CB-BB6E-0EFF4DEAA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D0FD0-1BAC-4644-9521-376FB76EEC4D}" type="datetimeFigureOut">
              <a:rPr lang="da-DK" smtClean="0"/>
              <a:t>18-04-2024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85C81D29-6EEA-481A-B785-235F69D8D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FFD70FC2-C8EB-43C7-9867-EFE64A20F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3210-1B4C-4703-94D6-8AF5D1B708E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06967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8D4338-020C-448A-A5BB-10BA60297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6B3E90A0-DD57-4E6B-99D3-BBBFC2114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D0FD0-1BAC-4644-9521-376FB76EEC4D}" type="datetimeFigureOut">
              <a:rPr lang="da-DK" smtClean="0"/>
              <a:t>18-04-2024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D12AE9A-3764-4A3B-8881-F4FC72F2C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4766DA4C-A203-462D-A505-5F3B7D8A0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3210-1B4C-4703-94D6-8AF5D1B708E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80924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E81AC095-C9CD-4D42-821F-433F696AA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D0FD0-1BAC-4644-9521-376FB76EEC4D}" type="datetimeFigureOut">
              <a:rPr lang="da-DK" smtClean="0"/>
              <a:t>18-04-2024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2956C3F7-5395-45E8-8048-7E7E104B9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E1F6B20-0BB3-47FE-8D2F-79EE09A62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3210-1B4C-4703-94D6-8AF5D1B708E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60224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E6EB60-2512-4427-8B3E-C391FCFA9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E3B4A69-4128-43B2-83A5-2C7A07B2D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4BE4E6B-1FAD-45F4-9016-57E677ABE0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9B8CFB8-CFE7-42FC-AE7E-B1D1BB3DA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D0FD0-1BAC-4644-9521-376FB76EEC4D}" type="datetimeFigureOut">
              <a:rPr lang="da-DK" smtClean="0"/>
              <a:t>18-04-2024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19CD404E-6F67-4CB2-90BE-9D0888BA6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591A11B-29C8-4B64-AC60-C061A10F5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3210-1B4C-4703-94D6-8AF5D1B708E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46483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0A997E-588B-4FA4-B652-6CFD1DD2E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4451C998-48E9-45FA-84C5-47001154C8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E87B7DD-A4E2-4BB8-8677-AFF7063F84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B7A08188-B2FD-451F-87EF-5AB391458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D0FD0-1BAC-4644-9521-376FB76EEC4D}" type="datetimeFigureOut">
              <a:rPr lang="da-DK" smtClean="0"/>
              <a:t>18-04-2024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84716538-8B22-4823-B6C3-4698125BC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23B0B237-F02F-471C-ABE2-EF0B3A90B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3210-1B4C-4703-94D6-8AF5D1B708E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68385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9" Type="http://schemas.openxmlformats.org/officeDocument/2006/relationships/tags" Target="../tags/tag3.xml"/><Relationship Id="rId21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48.xml"/><Relationship Id="rId42" Type="http://schemas.openxmlformats.org/officeDocument/2006/relationships/tags" Target="../tags/tag6.xml"/><Relationship Id="rId47" Type="http://schemas.openxmlformats.org/officeDocument/2006/relationships/tags" Target="../tags/tag11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9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32" Type="http://schemas.openxmlformats.org/officeDocument/2006/relationships/slideLayout" Target="../slideLayouts/slideLayout46.xml"/><Relationship Id="rId37" Type="http://schemas.openxmlformats.org/officeDocument/2006/relationships/tags" Target="../tags/tag1.xml"/><Relationship Id="rId40" Type="http://schemas.openxmlformats.org/officeDocument/2006/relationships/tags" Target="../tags/tag4.xml"/><Relationship Id="rId45" Type="http://schemas.openxmlformats.org/officeDocument/2006/relationships/tags" Target="../tags/tag9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36" Type="http://schemas.openxmlformats.org/officeDocument/2006/relationships/theme" Target="../theme/theme2.xml"/><Relationship Id="rId49" Type="http://schemas.openxmlformats.org/officeDocument/2006/relationships/tags" Target="../tags/tag13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31" Type="http://schemas.openxmlformats.org/officeDocument/2006/relationships/slideLayout" Target="../slideLayouts/slideLayout45.xml"/><Relationship Id="rId44" Type="http://schemas.openxmlformats.org/officeDocument/2006/relationships/tags" Target="../tags/tag8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4.xml"/><Relationship Id="rId35" Type="http://schemas.openxmlformats.org/officeDocument/2006/relationships/slideLayout" Target="../slideLayouts/slideLayout49.xml"/><Relationship Id="rId43" Type="http://schemas.openxmlformats.org/officeDocument/2006/relationships/tags" Target="../tags/tag7.xml"/><Relationship Id="rId48" Type="http://schemas.openxmlformats.org/officeDocument/2006/relationships/tags" Target="../tags/tag12.xml"/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33" Type="http://schemas.openxmlformats.org/officeDocument/2006/relationships/slideLayout" Target="../slideLayouts/slideLayout47.xml"/><Relationship Id="rId38" Type="http://schemas.openxmlformats.org/officeDocument/2006/relationships/tags" Target="../tags/tag2.xml"/><Relationship Id="rId46" Type="http://schemas.openxmlformats.org/officeDocument/2006/relationships/tags" Target="../tags/tag10.xml"/><Relationship Id="rId20" Type="http://schemas.openxmlformats.org/officeDocument/2006/relationships/slideLayout" Target="../slideLayouts/slideLayout34.xml"/><Relationship Id="rId41" Type="http://schemas.openxmlformats.org/officeDocument/2006/relationships/tags" Target="../tags/tag5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4B8C6415-DE7F-4710-8DB0-2BB1FE495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B83C3F6-CD88-4099-A2E4-B97DB5AEB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D88F62B-EB2A-41DF-B3B3-4E92961DED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D0FD0-1BAC-4644-9521-376FB76EEC4D}" type="datetimeFigureOut">
              <a:rPr lang="da-DK" smtClean="0"/>
              <a:t>18-04-2024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869A1E3-7E8C-400E-AC09-35079F324C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104F4C4-EACC-4846-8B16-B16E90BD7B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93210-1B4C-4703-94D6-8AF5D1B708E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0908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998" y="2192138"/>
            <a:ext cx="10752002" cy="39458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 dirty="0"/>
              <a:t>Level 1</a:t>
            </a:r>
          </a:p>
          <a:p>
            <a:pPr lvl="1"/>
            <a:r>
              <a:rPr lang="da-DK" noProof="0" dirty="0"/>
              <a:t>Level 2</a:t>
            </a:r>
          </a:p>
          <a:p>
            <a:pPr lvl="2"/>
            <a:r>
              <a:rPr lang="da-DK" noProof="0" dirty="0"/>
              <a:t>Level 3</a:t>
            </a:r>
          </a:p>
          <a:p>
            <a:pPr lvl="3"/>
            <a:r>
              <a:rPr lang="da-DK" noProof="0" dirty="0"/>
              <a:t>Level 4, Header</a:t>
            </a:r>
          </a:p>
          <a:p>
            <a:pPr lvl="4"/>
            <a:r>
              <a:rPr lang="da-DK" noProof="0" dirty="0"/>
              <a:t>Level 5, Body</a:t>
            </a:r>
          </a:p>
          <a:p>
            <a:pPr lvl="5"/>
            <a:r>
              <a:rPr lang="da-DK" noProof="0" dirty="0"/>
              <a:t>Level 6 Report bullet</a:t>
            </a:r>
          </a:p>
          <a:p>
            <a:pPr lvl="6"/>
            <a:r>
              <a:rPr lang="da-DK" noProof="0" dirty="0"/>
              <a:t>Level 7, Report Header</a:t>
            </a:r>
          </a:p>
          <a:p>
            <a:pPr lvl="7"/>
            <a:r>
              <a:rPr lang="da-DK" noProof="0" dirty="0"/>
              <a:t>Level 8, Report Body</a:t>
            </a:r>
          </a:p>
          <a:p>
            <a:pPr lvl="8"/>
            <a:r>
              <a:rPr lang="da-DK" noProof="0" dirty="0" err="1"/>
              <a:t>Infographic</a:t>
            </a:r>
            <a:endParaRPr lang="da-DK" noProof="0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2"/>
          </p:nvPr>
        </p:nvSpPr>
        <p:spPr>
          <a:xfrm>
            <a:off x="8659422" y="310327"/>
            <a:ext cx="2401755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1pPr>
          </a:lstStyle>
          <a:p>
            <a:endParaRPr lang="da-DK" dirty="0"/>
          </a:p>
        </p:txBody>
      </p:sp>
      <p:sp>
        <p:nvSpPr>
          <p:cNvPr id="5" name="SD_FLD_PresentationTitle"/>
          <p:cNvSpPr>
            <a:spLocks noGrp="1"/>
          </p:cNvSpPr>
          <p:nvPr>
            <p:ph type="ftr" sz="quarter" idx="3"/>
          </p:nvPr>
        </p:nvSpPr>
        <p:spPr>
          <a:xfrm>
            <a:off x="4424000" y="310327"/>
            <a:ext cx="4097593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77081" y="310327"/>
            <a:ext cx="39492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  <a:latin typeface="KBH" panose="00000500000000000000" pitchFamily="2" charset="0"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8" y="894268"/>
            <a:ext cx="10752002" cy="8939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7FFECA4-A506-4CDF-A5E2-B83624E71218}"/>
              </a:ext>
            </a:extLst>
          </p:cNvPr>
          <p:cNvSpPr txBox="1"/>
          <p:nvPr userDrawn="1"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>
                <a:solidFill>
                  <a:schemeClr val="tx1"/>
                </a:solidFill>
                <a:latin typeface="KBH Tekst" panose="00000500000000000000" pitchFamily="2" charset="0"/>
              </a:rPr>
              <a:t>Københavns Kommune</a:t>
            </a:r>
          </a:p>
        </p:txBody>
      </p:sp>
      <p:sp>
        <p:nvSpPr>
          <p:cNvPr id="2" name="[WorkArea]" descr="&lt;?xml version=&quot;1.0&quot; encoding=&quot;utf-16&quot;?&gt;&#10;&lt;GridTheme xmlns:xsi=&quot;http://www.w3.org/2001/XMLSchema-instance&quot; xmlns:xsd=&quot;http://www.w3.org/2001/XMLSchema&quot;&gt;&#10;  &lt;GuideLines /&gt;&#10;  &lt;SubGrids&gt;&#10;    &lt;SubGrid&gt;&#10;      &lt;Left&gt;56.6929131&lt;/Left&gt;&#10;      &lt;Top&gt;172.6093&lt;/Top&gt;&#10;      &lt;Width&gt;44.56693&lt;/Width&gt;&#10;      &lt;Height&gt;310.697784&lt;/Height&gt;&#10;    &lt;/SubGrid&gt;&#10;    &lt;SubGrid&gt;&#10;      &lt;Left&gt;129.6063&lt;/Left&gt;&#10;      &lt;Top&gt;172.6093&lt;/Top&gt;&#10;      &lt;Width&gt;44.56693&lt;/Width&gt;&#10;      &lt;Height&gt;310.697784&lt;/Height&gt;&#10;    &lt;/SubGrid&gt;&#10;    &lt;SubGrid&gt;&#10;      &lt;Left&gt;202.519684&lt;/Left&gt;&#10;      &lt;Top&gt;172.6093&lt;/Top&gt;&#10;      &lt;Width&gt;44.56693&lt;/Width&gt;&#10;      &lt;Height&gt;310.697784&lt;/Height&gt;&#10;    &lt;/SubGrid&gt;&#10;    &lt;SubGrid&gt;&#10;      &lt;Left&gt;275.433075&lt;/Left&gt;&#10;      &lt;Top&gt;172.6093&lt;/Top&gt;&#10;      &lt;Width&gt;44.56693&lt;/Width&gt;&#10;      &lt;Height&gt;310.697784&lt;/Height&gt;&#10;    &lt;/SubGrid&gt;&#10;    &lt;SubGrid&gt;&#10;      &lt;Left&gt;348.346466&lt;/Left&gt;&#10;      &lt;Top&gt;172.6093&lt;/Top&gt;&#10;      &lt;Width&gt;44.56693&lt;/Width&gt;&#10;      &lt;Height&gt;310.697784&lt;/Height&gt;&#10;    &lt;/SubGrid&gt;&#10;    &lt;SubGrid&gt;&#10;      &lt;Left&gt;421.259857&lt;/Left&gt;&#10;      &lt;Top&gt;172.6093&lt;/Top&gt;&#10;      &lt;Width&gt;44.56693&lt;/Width&gt;&#10;      &lt;Height&gt;310.697784&lt;/Height&gt;&#10;    &lt;/SubGrid&gt;&#10;    &lt;SubGrid&gt;&#10;      &lt;Left&gt;494.173218&lt;/Left&gt;&#10;      &lt;Top&gt;172.6093&lt;/Top&gt;&#10;      &lt;Width&gt;44.56693&lt;/Width&gt;&#10;      &lt;Height&gt;310.697784&lt;/Height&gt;&#10;    &lt;/SubGrid&gt;&#10;    &lt;SubGrid&gt;&#10;      &lt;Left&gt;567.0866&lt;/Left&gt;&#10;      &lt;Top&gt;172.6093&lt;/Top&gt;&#10;      &lt;Width&gt;44.56693&lt;/Width&gt;&#10;      &lt;Height&gt;310.697784&lt;/Height&gt;&#10;    &lt;/SubGrid&gt;&#10;    &lt;SubGrid&gt;&#10;      &lt;Left&gt;640&lt;/Left&gt;&#10;      &lt;Top&gt;172.6093&lt;/Top&gt;&#10;      &lt;Width&gt;44.56693&lt;/Width&gt;&#10;      &lt;Height&gt;310.697784&lt;/Height&gt;&#10;    &lt;/SubGrid&gt;&#10;    &lt;SubGrid&gt;&#10;      &lt;Left&gt;712.9134&lt;/Left&gt;&#10;      &lt;Top&gt;172.6093&lt;/Top&gt;&#10;      &lt;Width&gt;44.56693&lt;/Width&gt;&#10;      &lt;Height&gt;310.697784&lt;/Height&gt;&#10;    &lt;/SubGrid&gt;&#10;    &lt;SubGrid&gt;&#10;      &lt;Left&gt;785.8268&lt;/Left&gt;&#10;      &lt;Top&gt;172.6093&lt;/Top&gt;&#10;      &lt;Width&gt;44.56693&lt;/Width&gt;&#10;      &lt;Height&gt;310.697784&lt;/Height&gt;&#10;    &lt;/SubGrid&gt;&#10;    &lt;SubGrid&gt;&#10;      &lt;Left&gt;858.7402&lt;/Left&gt;&#10;      &lt;Top&gt;172.6093&lt;/Top&gt;&#10;      &lt;Width&gt;44.56701&lt;/Width&gt;&#10;      &lt;Height&gt;310.697784&lt;/Height&gt;&#10;    &lt;/SubGrid&gt;&#10;    &lt;SubGrid&gt;&#10;      &lt;Left&gt;56.6929131&lt;/Left&gt;&#10;      &lt;Top&gt;106.789925&lt;/Top&gt;&#10;      &lt;Width&gt;846.614136&lt;/Width&gt;&#10;      &lt;Height&gt;65.81937&lt;/Height&gt;&#10;    &lt;/SubGrid&gt;&#10;  &lt;/SubGrids&gt;&#10;  &lt;WorkArea&gt;&#10;    &lt;Top&gt;56.6929131&lt;/Top&gt;&#10;    &lt;Left&gt;56.6929131&lt;/Left&gt;&#10;    &lt;Width&gt;846.614258&lt;/Width&gt;&#10;    &lt;Height&gt;426.614166&lt;/Height&gt;&#10;  &lt;/WorkArea&gt;&#10;  &lt;AspectW&gt;16&lt;/AspectW&gt;&#10;  &lt;AspectH&gt;9&lt;/AspectH&gt;&#10;  &lt;Width&gt;960&lt;/Width&gt;&#10;  &lt;Height&gt;540&lt;/Height&gt;&#10;  &lt;HGap&gt;10&lt;/HGap&gt;&#10;  &lt;VGap&gt;10&lt;/VGap&gt;&#10;  &lt;OfficeVersion&gt;160&lt;/OfficeVersion&gt;&#10;&lt;/GridTheme&gt;" hidden="1">
            <a:extLst>
              <a:ext uri="{FF2B5EF4-FFF2-40B4-BE49-F238E27FC236}">
                <a16:creationId xmlns:a16="http://schemas.microsoft.com/office/drawing/2014/main" id="{B6505486-83F9-4E71-8187-5FD1461A152A}"/>
              </a:ext>
            </a:extLst>
          </p:cNvPr>
          <p:cNvSpPr/>
          <p:nvPr userDrawn="1"/>
        </p:nvSpPr>
        <p:spPr>
          <a:xfrm>
            <a:off x="720000" y="720000"/>
            <a:ext cx="10752001" cy="541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CB710F3F-D32A-427F-95E1-331D903169A9}"/>
              </a:ext>
            </a:extLst>
          </p:cNvPr>
          <p:cNvSpPr/>
          <p:nvPr userDrawn="1">
            <p:custDataLst>
              <p:tags r:id="rId37"/>
            </p:custDataLst>
          </p:nvPr>
        </p:nvSpPr>
        <p:spPr>
          <a:xfrm>
            <a:off x="720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5" name="Rectangle 34" hidden="1">
            <a:extLst>
              <a:ext uri="{FF2B5EF4-FFF2-40B4-BE49-F238E27FC236}">
                <a16:creationId xmlns:a16="http://schemas.microsoft.com/office/drawing/2014/main" id="{5CB96580-3D08-4D7A-B9FA-419A1A34FDCE}"/>
              </a:ext>
            </a:extLst>
          </p:cNvPr>
          <p:cNvSpPr/>
          <p:nvPr userDrawn="1">
            <p:custDataLst>
              <p:tags r:id="rId38"/>
            </p:custDataLst>
          </p:nvPr>
        </p:nvSpPr>
        <p:spPr>
          <a:xfrm>
            <a:off x="1646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6" name="Rectangle 35" hidden="1">
            <a:extLst>
              <a:ext uri="{FF2B5EF4-FFF2-40B4-BE49-F238E27FC236}">
                <a16:creationId xmlns:a16="http://schemas.microsoft.com/office/drawing/2014/main" id="{45346A71-5DB5-4F96-AE7E-84EC6788B03A}"/>
              </a:ext>
            </a:extLst>
          </p:cNvPr>
          <p:cNvSpPr/>
          <p:nvPr userDrawn="1">
            <p:custDataLst>
              <p:tags r:id="rId39"/>
            </p:custDataLst>
          </p:nvPr>
        </p:nvSpPr>
        <p:spPr>
          <a:xfrm>
            <a:off x="2572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7" name="Rectangle 36" hidden="1">
            <a:extLst>
              <a:ext uri="{FF2B5EF4-FFF2-40B4-BE49-F238E27FC236}">
                <a16:creationId xmlns:a16="http://schemas.microsoft.com/office/drawing/2014/main" id="{7CD04DB1-2BF7-4B35-8C91-A50D70ED9894}"/>
              </a:ext>
            </a:extLst>
          </p:cNvPr>
          <p:cNvSpPr/>
          <p:nvPr userDrawn="1">
            <p:custDataLst>
              <p:tags r:id="rId40"/>
            </p:custDataLst>
          </p:nvPr>
        </p:nvSpPr>
        <p:spPr>
          <a:xfrm>
            <a:off x="3498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8" name="Rectangle 37" hidden="1">
            <a:extLst>
              <a:ext uri="{FF2B5EF4-FFF2-40B4-BE49-F238E27FC236}">
                <a16:creationId xmlns:a16="http://schemas.microsoft.com/office/drawing/2014/main" id="{17BD7207-F9C6-42A9-B0FC-7611D0F4E891}"/>
              </a:ext>
            </a:extLst>
          </p:cNvPr>
          <p:cNvSpPr/>
          <p:nvPr userDrawn="1">
            <p:custDataLst>
              <p:tags r:id="rId41"/>
            </p:custDataLst>
          </p:nvPr>
        </p:nvSpPr>
        <p:spPr>
          <a:xfrm>
            <a:off x="4424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9" name="Rectangle 38" hidden="1">
            <a:extLst>
              <a:ext uri="{FF2B5EF4-FFF2-40B4-BE49-F238E27FC236}">
                <a16:creationId xmlns:a16="http://schemas.microsoft.com/office/drawing/2014/main" id="{13500D02-31DC-408F-A3C2-61D4899A0B41}"/>
              </a:ext>
            </a:extLst>
          </p:cNvPr>
          <p:cNvSpPr/>
          <p:nvPr userDrawn="1">
            <p:custDataLst>
              <p:tags r:id="rId42"/>
            </p:custDataLst>
          </p:nvPr>
        </p:nvSpPr>
        <p:spPr>
          <a:xfrm>
            <a:off x="5350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0" name="Rectangle 39" hidden="1">
            <a:extLst>
              <a:ext uri="{FF2B5EF4-FFF2-40B4-BE49-F238E27FC236}">
                <a16:creationId xmlns:a16="http://schemas.microsoft.com/office/drawing/2014/main" id="{2AB0E2F7-7457-44D5-A045-97510FA1B41F}"/>
              </a:ext>
            </a:extLst>
          </p:cNvPr>
          <p:cNvSpPr/>
          <p:nvPr userDrawn="1">
            <p:custDataLst>
              <p:tags r:id="rId43"/>
            </p:custDataLst>
          </p:nvPr>
        </p:nvSpPr>
        <p:spPr>
          <a:xfrm>
            <a:off x="6276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1" name="Rectangle 40" hidden="1">
            <a:extLst>
              <a:ext uri="{FF2B5EF4-FFF2-40B4-BE49-F238E27FC236}">
                <a16:creationId xmlns:a16="http://schemas.microsoft.com/office/drawing/2014/main" id="{D55F16DA-B2A0-4EB4-98D3-BA973AA26134}"/>
              </a:ext>
            </a:extLst>
          </p:cNvPr>
          <p:cNvSpPr/>
          <p:nvPr userDrawn="1">
            <p:custDataLst>
              <p:tags r:id="rId44"/>
            </p:custDataLst>
          </p:nvPr>
        </p:nvSpPr>
        <p:spPr>
          <a:xfrm>
            <a:off x="7202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2" name="Rectangle 41" hidden="1">
            <a:extLst>
              <a:ext uri="{FF2B5EF4-FFF2-40B4-BE49-F238E27FC236}">
                <a16:creationId xmlns:a16="http://schemas.microsoft.com/office/drawing/2014/main" id="{8E737572-C5EE-488A-B15A-9F6A221D7CC7}"/>
              </a:ext>
            </a:extLst>
          </p:cNvPr>
          <p:cNvSpPr/>
          <p:nvPr userDrawn="1">
            <p:custDataLst>
              <p:tags r:id="rId45"/>
            </p:custDataLst>
          </p:nvPr>
        </p:nvSpPr>
        <p:spPr>
          <a:xfrm>
            <a:off x="8128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3" name="Rectangle 42" hidden="1">
            <a:extLst>
              <a:ext uri="{FF2B5EF4-FFF2-40B4-BE49-F238E27FC236}">
                <a16:creationId xmlns:a16="http://schemas.microsoft.com/office/drawing/2014/main" id="{39EBCFDB-1653-4600-BB4A-6FD9AB7782C7}"/>
              </a:ext>
            </a:extLst>
          </p:cNvPr>
          <p:cNvSpPr/>
          <p:nvPr userDrawn="1">
            <p:custDataLst>
              <p:tags r:id="rId46"/>
            </p:custDataLst>
          </p:nvPr>
        </p:nvSpPr>
        <p:spPr>
          <a:xfrm>
            <a:off x="9054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4" name="Rectangle 43" hidden="1">
            <a:extLst>
              <a:ext uri="{FF2B5EF4-FFF2-40B4-BE49-F238E27FC236}">
                <a16:creationId xmlns:a16="http://schemas.microsoft.com/office/drawing/2014/main" id="{791248E9-A913-4935-A806-E175CA7724D5}"/>
              </a:ext>
            </a:extLst>
          </p:cNvPr>
          <p:cNvSpPr/>
          <p:nvPr userDrawn="1">
            <p:custDataLst>
              <p:tags r:id="rId47"/>
            </p:custDataLst>
          </p:nvPr>
        </p:nvSpPr>
        <p:spPr>
          <a:xfrm>
            <a:off x="9980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5" name="Rectangle 44" hidden="1">
            <a:extLst>
              <a:ext uri="{FF2B5EF4-FFF2-40B4-BE49-F238E27FC236}">
                <a16:creationId xmlns:a16="http://schemas.microsoft.com/office/drawing/2014/main" id="{332D62CB-AC31-435B-8E19-DC5EB0BA3E67}"/>
              </a:ext>
            </a:extLst>
          </p:cNvPr>
          <p:cNvSpPr/>
          <p:nvPr userDrawn="1">
            <p:custDataLst>
              <p:tags r:id="rId48"/>
            </p:custDataLst>
          </p:nvPr>
        </p:nvSpPr>
        <p:spPr>
          <a:xfrm>
            <a:off x="10906000" y="2192138"/>
            <a:ext cx="566001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6" name="Rectangle 45" hidden="1">
            <a:extLst>
              <a:ext uri="{FF2B5EF4-FFF2-40B4-BE49-F238E27FC236}">
                <a16:creationId xmlns:a16="http://schemas.microsoft.com/office/drawing/2014/main" id="{27E02A88-63E5-41AE-9681-54160E3850AC}"/>
              </a:ext>
            </a:extLst>
          </p:cNvPr>
          <p:cNvSpPr/>
          <p:nvPr userDrawn="1">
            <p:custDataLst>
              <p:tags r:id="rId49"/>
            </p:custDataLst>
          </p:nvPr>
        </p:nvSpPr>
        <p:spPr>
          <a:xfrm>
            <a:off x="720000" y="1356232"/>
            <a:ext cx="10752000" cy="835906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3338941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1" r:id="rId28"/>
    <p:sldLayoutId id="2147483692" r:id="rId29"/>
    <p:sldLayoutId id="2147483693" r:id="rId30"/>
    <p:sldLayoutId id="2147483694" r:id="rId31"/>
    <p:sldLayoutId id="2147483695" r:id="rId32"/>
    <p:sldLayoutId id="2147483696" r:id="rId33"/>
    <p:sldLayoutId id="2147483697" r:id="rId34"/>
    <p:sldLayoutId id="2147483698" r:id="rId35"/>
  </p:sldLayoutIdLst>
  <p:hf hdr="0" dt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3500" b="1" kern="1200">
          <a:solidFill>
            <a:srgbClr val="000C2E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rgbClr val="000C2E"/>
          </a:solidFill>
          <a:latin typeface="+mn-lt"/>
          <a:ea typeface="+mn-ea"/>
          <a:cs typeface="+mn-cs"/>
        </a:defRPr>
      </a:lvl1pPr>
      <a:lvl2pPr marL="432000" indent="-23018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–"/>
        <a:defRPr sz="1800" kern="1200">
          <a:solidFill>
            <a:srgbClr val="000C2E"/>
          </a:solidFill>
          <a:latin typeface="+mn-lt"/>
          <a:ea typeface="+mn-ea"/>
          <a:cs typeface="+mn-cs"/>
        </a:defRPr>
      </a:lvl2pPr>
      <a:lvl3pPr marL="611188" indent="-1635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rgbClr val="000C2E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2000" b="0" kern="1200">
          <a:solidFill>
            <a:srgbClr val="000C2E"/>
          </a:solidFill>
          <a:latin typeface="+mj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tabLst/>
        <a:defRPr sz="2000" kern="1200">
          <a:solidFill>
            <a:srgbClr val="000C2E"/>
          </a:solidFill>
          <a:latin typeface="+mn-lt"/>
          <a:ea typeface="+mn-ea"/>
          <a:cs typeface="+mn-cs"/>
        </a:defRPr>
      </a:lvl5pPr>
      <a:lvl6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000" kern="1200">
          <a:solidFill>
            <a:srgbClr val="000C2E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000" b="1" kern="1200" baseline="0">
          <a:solidFill>
            <a:srgbClr val="000C2E"/>
          </a:solidFill>
          <a:latin typeface="+mj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000" kern="1200">
          <a:solidFill>
            <a:srgbClr val="000C2E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6600" b="0" kern="1200" baseline="0">
          <a:solidFill>
            <a:srgbClr val="000C2E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A867F.F4C1A170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hyperlink" Target="https://www.dgi.dk/foreningsledelse/min-landsdelsforening/dgi-storkoebenhavn/projekter/10000-flere-boern-og-unge-i-forening" TargetMode="Externa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32D2C85F-D8A9-4C60-8B35-2EECAB2827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4498" y="4360634"/>
            <a:ext cx="10638695" cy="2273416"/>
          </a:xfrm>
        </p:spPr>
        <p:txBody>
          <a:bodyPr>
            <a:normAutofit fontScale="90000"/>
          </a:bodyPr>
          <a:lstStyle/>
          <a:p>
            <a:pPr algn="ctr"/>
            <a:br>
              <a:rPr lang="da-DK" sz="4400" dirty="0"/>
            </a:br>
            <a:br>
              <a:rPr lang="da-DK" sz="4400" dirty="0"/>
            </a:br>
            <a:br>
              <a:rPr lang="da-DK" sz="4400" dirty="0"/>
            </a:br>
            <a:br>
              <a:rPr lang="da-DK" sz="4400" dirty="0"/>
            </a:br>
            <a:br>
              <a:rPr lang="da-DK" sz="4400" dirty="0"/>
            </a:br>
            <a:br>
              <a:rPr lang="da-DK" sz="4400" dirty="0">
                <a:solidFill>
                  <a:schemeClr val="bg1"/>
                </a:solidFill>
              </a:rPr>
            </a:br>
            <a:r>
              <a:rPr lang="da-DK" sz="6000" dirty="0">
                <a:solidFill>
                  <a:schemeClr val="bg1"/>
                </a:solidFill>
                <a:latin typeface="KBH" panose="00000500000000000000" pitchFamily="2" charset="0"/>
              </a:rPr>
              <a:t>VELKOMMEN TIL</a:t>
            </a:r>
            <a:br>
              <a:rPr lang="da-DK" sz="6000" dirty="0">
                <a:solidFill>
                  <a:schemeClr val="bg1"/>
                </a:solidFill>
                <a:latin typeface="KBH" panose="00000500000000000000" pitchFamily="2" charset="0"/>
              </a:rPr>
            </a:br>
            <a:r>
              <a:rPr lang="da-DK" sz="6000" b="1" dirty="0">
                <a:solidFill>
                  <a:schemeClr val="bg1"/>
                </a:solidFill>
                <a:latin typeface="KBH" panose="00000500000000000000" pitchFamily="2" charset="0"/>
              </a:rPr>
              <a:t>FORENINGS</a:t>
            </a:r>
            <a:r>
              <a:rPr lang="da-DK" sz="6000" dirty="0">
                <a:solidFill>
                  <a:schemeClr val="bg1"/>
                </a:solidFill>
                <a:latin typeface="KBH" panose="00000500000000000000" pitchFamily="2" charset="0"/>
              </a:rPr>
              <a:t> </a:t>
            </a:r>
            <a:br>
              <a:rPr lang="da-DK" sz="6000" dirty="0">
                <a:latin typeface="KBH" panose="00000500000000000000" pitchFamily="2" charset="0"/>
              </a:rPr>
            </a:br>
            <a:br>
              <a:rPr lang="da-DK" sz="6000" dirty="0">
                <a:latin typeface="KBH" panose="00000500000000000000" pitchFamily="2" charset="0"/>
              </a:rPr>
            </a:br>
            <a:br>
              <a:rPr lang="da-DK" sz="6000" dirty="0">
                <a:latin typeface="KBH" panose="00000500000000000000" pitchFamily="2" charset="0"/>
              </a:rPr>
            </a:br>
            <a:br>
              <a:rPr lang="da-DK" sz="6000" dirty="0">
                <a:latin typeface="KBH" panose="00000500000000000000" pitchFamily="2" charset="0"/>
              </a:rPr>
            </a:br>
            <a:br>
              <a:rPr lang="da-DK" sz="6000" dirty="0">
                <a:latin typeface="KBH" panose="00000500000000000000" pitchFamily="2" charset="0"/>
              </a:rPr>
            </a:br>
            <a:br>
              <a:rPr lang="da-DK" sz="6000" dirty="0">
                <a:latin typeface="KBH" panose="00000500000000000000" pitchFamily="2" charset="0"/>
              </a:rPr>
            </a:br>
            <a:br>
              <a:rPr lang="da-DK" sz="6000" dirty="0">
                <a:latin typeface="KBH" panose="00000500000000000000" pitchFamily="2" charset="0"/>
              </a:rPr>
            </a:br>
            <a:br>
              <a:rPr lang="da-DK" sz="6000" dirty="0">
                <a:latin typeface="KBH" panose="00000500000000000000" pitchFamily="2" charset="0"/>
              </a:rPr>
            </a:br>
            <a:br>
              <a:rPr lang="da-DK" sz="6000" dirty="0">
                <a:latin typeface="KBH" panose="00000500000000000000" pitchFamily="2" charset="0"/>
              </a:rPr>
            </a:br>
            <a:br>
              <a:rPr lang="da-DK" sz="6000" dirty="0">
                <a:latin typeface="KBH" panose="00000500000000000000" pitchFamily="2" charset="0"/>
              </a:rPr>
            </a:br>
            <a:br>
              <a:rPr lang="da-DK" sz="6000" dirty="0">
                <a:latin typeface="KBH" panose="00000500000000000000" pitchFamily="2" charset="0"/>
              </a:rPr>
            </a:br>
            <a:r>
              <a:rPr lang="da-DK" sz="2700" b="1" dirty="0">
                <a:latin typeface="KBH" panose="00000500000000000000" pitchFamily="2" charset="0"/>
              </a:rPr>
              <a:t>VELKOMMEN TIL FORENINGSKONFERENCE</a:t>
            </a:r>
            <a:br>
              <a:rPr lang="da-DK" sz="2700" b="1" dirty="0">
                <a:latin typeface="KBH" panose="00000500000000000000" pitchFamily="2" charset="0"/>
              </a:rPr>
            </a:br>
            <a:r>
              <a:rPr lang="da-DK" sz="2700" b="1" dirty="0">
                <a:latin typeface="KBH" panose="00000500000000000000" pitchFamily="2" charset="0"/>
              </a:rPr>
              <a:t>I HAFNIA HALLEN 18. APRIL 2024</a:t>
            </a:r>
            <a:br>
              <a:rPr lang="da-DK" sz="2700" b="1" dirty="0">
                <a:solidFill>
                  <a:schemeClr val="bg1"/>
                </a:solidFill>
                <a:latin typeface="KBH" panose="00000500000000000000" pitchFamily="2" charset="0"/>
              </a:rPr>
            </a:br>
            <a:r>
              <a:rPr lang="da-DK" sz="2700" b="1" dirty="0">
                <a:solidFill>
                  <a:schemeClr val="bg1"/>
                </a:solidFill>
                <a:latin typeface="+mn-lt"/>
              </a:rPr>
              <a:t>Ve</a:t>
            </a:r>
            <a:br>
              <a:rPr lang="da-DK" sz="2700" b="1" dirty="0">
                <a:solidFill>
                  <a:schemeClr val="bg1"/>
                </a:solidFill>
                <a:latin typeface="+mn-lt"/>
              </a:rPr>
            </a:br>
            <a:r>
              <a:rPr lang="da-DK" sz="3100" b="1" dirty="0">
                <a:latin typeface="KBH" panose="00000500000000000000"/>
              </a:rPr>
              <a:t>Samarbejde mellem DGI Storkøbenhavn og Københavns Kommune </a:t>
            </a:r>
            <a:br>
              <a:rPr lang="da-DK" sz="4400" dirty="0"/>
            </a:br>
            <a:br>
              <a:rPr lang="da-DK" sz="4400" dirty="0">
                <a:solidFill>
                  <a:schemeClr val="bg1"/>
                </a:solidFill>
              </a:rPr>
            </a:br>
            <a:br>
              <a:rPr lang="da-DK" sz="4400" dirty="0">
                <a:solidFill>
                  <a:schemeClr val="bg1"/>
                </a:solidFill>
              </a:rPr>
            </a:br>
            <a:endParaRPr lang="da-DK" sz="4400" dirty="0">
              <a:solidFill>
                <a:schemeClr val="bg1"/>
              </a:solidFill>
            </a:endParaRPr>
          </a:p>
        </p:txBody>
      </p:sp>
      <p:sp>
        <p:nvSpPr>
          <p:cNvPr id="52" name="Footer Placeholder 51">
            <a:extLst>
              <a:ext uri="{FF2B5EF4-FFF2-40B4-BE49-F238E27FC236}">
                <a16:creationId xmlns:a16="http://schemas.microsoft.com/office/drawing/2014/main" id="{49B96452-5571-4446-BBD5-A0DA07874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Sidehoved</a:t>
            </a:r>
          </a:p>
        </p:txBody>
      </p:sp>
      <p:sp>
        <p:nvSpPr>
          <p:cNvPr id="53" name="Slide Number Placeholder 52">
            <a:extLst>
              <a:ext uri="{FF2B5EF4-FFF2-40B4-BE49-F238E27FC236}">
                <a16:creationId xmlns:a16="http://schemas.microsoft.com/office/drawing/2014/main" id="{43375B1A-194E-403E-99F4-6C83A3A0C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</a:t>
            </a:fld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7176CB28-7D3C-450D-A8C7-9779A7206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23818"/>
            <a:ext cx="3771900" cy="2514600"/>
          </a:xfrm>
          <a:prstGeom prst="rect">
            <a:avLst/>
          </a:prstGeom>
        </p:spPr>
      </p:pic>
      <p:pic>
        <p:nvPicPr>
          <p:cNvPr id="1026" name="Picture 2" descr="Triste tal: Så mange børn bliver drillet til idræt | BT Danmark ...">
            <a:extLst>
              <a:ext uri="{FF2B5EF4-FFF2-40B4-BE49-F238E27FC236}">
                <a16:creationId xmlns:a16="http://schemas.microsoft.com/office/drawing/2014/main" id="{FDF6CE89-96F6-4BA7-9DE0-539871CBC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23818"/>
            <a:ext cx="3756766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4063B1C7-063A-4538-AE4B-418CF1344F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2966" y="323818"/>
            <a:ext cx="4442757" cy="2514600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677B18AB-89F7-4EDD-8869-111092CEA8C6}"/>
              </a:ext>
            </a:extLst>
          </p:cNvPr>
          <p:cNvSpPr txBox="1"/>
          <p:nvPr/>
        </p:nvSpPr>
        <p:spPr>
          <a:xfrm>
            <a:off x="3655853" y="5902811"/>
            <a:ext cx="5232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solidFill>
                  <a:schemeClr val="bg1"/>
                </a:solidFill>
                <a:latin typeface="KBH" panose="00000500000000000000" pitchFamily="2" charset="0"/>
              </a:rPr>
              <a:t>Samarbejdsaftale mellem DGI Storkøbenhavn og Københavns Kommune 2020-2024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860DF9D2-0BAD-EAE5-C205-DA3660047E09}"/>
              </a:ext>
            </a:extLst>
          </p:cNvPr>
          <p:cNvSpPr txBox="1"/>
          <p:nvPr/>
        </p:nvSpPr>
        <p:spPr>
          <a:xfrm>
            <a:off x="3261361" y="5080000"/>
            <a:ext cx="67869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solidFill>
                  <a:schemeClr val="bg1"/>
                </a:solidFill>
                <a:latin typeface="KBH" panose="00000500000000000000" pitchFamily="2" charset="0"/>
              </a:rPr>
              <a:t>0010.000 flere børn og unge i idrætsfællesskaberne i København</a:t>
            </a:r>
          </a:p>
          <a:p>
            <a:r>
              <a:rPr lang="da-DK" sz="2800" b="1" dirty="0">
                <a:latin typeface="KBH" panose="00000500000000000000" pitchFamily="2" charset="0"/>
              </a:rPr>
              <a:t>10000 flere børn og unge i idrætsfællesskaberne i København</a:t>
            </a:r>
            <a:r>
              <a:rPr lang="da-DK" sz="2800" b="1" dirty="0">
                <a:solidFill>
                  <a:schemeClr val="bg1"/>
                </a:solidFill>
                <a:latin typeface="KBH" panose="00000500000000000000" pitchFamily="2" charset="0"/>
              </a:rPr>
              <a:t> </a:t>
            </a:r>
            <a:r>
              <a:rPr lang="da-DK" sz="2800" dirty="0">
                <a:solidFill>
                  <a:schemeClr val="bg1"/>
                </a:solidFill>
                <a:latin typeface="KBH" panose="00000500000000000000" pitchFamily="2" charset="0"/>
              </a:rPr>
              <a:t>unge </a:t>
            </a:r>
            <a:r>
              <a:rPr lang="da-DK" sz="1600" dirty="0">
                <a:solidFill>
                  <a:schemeClr val="bg1"/>
                </a:solidFill>
                <a:latin typeface="KBH" panose="00000500000000000000" pitchFamily="2" charset="0"/>
              </a:rPr>
              <a:t>i idrætsfællesskaberne i København</a:t>
            </a:r>
          </a:p>
        </p:txBody>
      </p:sp>
      <p:pic>
        <p:nvPicPr>
          <p:cNvPr id="5" name="Pladsholder til indhold 3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AD192B3E-0978-4A95-9167-2C1B4E1BF6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10" y="5295461"/>
            <a:ext cx="1701030" cy="95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592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62BEDF-2456-A724-1A55-6B8BD6B98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7" y="544530"/>
            <a:ext cx="8341810" cy="1243666"/>
          </a:xfrm>
        </p:spPr>
        <p:txBody>
          <a:bodyPr/>
          <a:lstStyle/>
          <a:p>
            <a:r>
              <a:rPr lang="da-DK" b="1" dirty="0"/>
              <a:t>De samlede medlemstal for  </a:t>
            </a:r>
            <a:br>
              <a:rPr lang="da-DK" b="1" dirty="0"/>
            </a:br>
            <a:r>
              <a:rPr lang="da-DK" b="1" dirty="0"/>
              <a:t>2020-2023</a:t>
            </a:r>
          </a:p>
        </p:txBody>
      </p:sp>
      <p:pic>
        <p:nvPicPr>
          <p:cNvPr id="5" name="Pladsholder til indhold 4" descr="Et billede, der indeholder tekst, skærmbillede, nummer/tal, Font/skrifttype&#10;&#10;Automatisk genereret beskrivelse">
            <a:extLst>
              <a:ext uri="{FF2B5EF4-FFF2-40B4-BE49-F238E27FC236}">
                <a16:creationId xmlns:a16="http://schemas.microsoft.com/office/drawing/2014/main" id="{11DFE550-E4F1-2EF7-FAD9-998BD15C97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90" y="1684962"/>
            <a:ext cx="10974327" cy="51730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6376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597F36-9355-F609-FE0C-859DCF14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8" y="516763"/>
            <a:ext cx="7048403" cy="893928"/>
          </a:xfrm>
        </p:spPr>
        <p:txBody>
          <a:bodyPr/>
          <a:lstStyle/>
          <a:p>
            <a:r>
              <a:rPr lang="da-DK" b="1" dirty="0">
                <a:latin typeface="+mn-lt"/>
              </a:rPr>
              <a:t>Pointer vedr. medlemstallene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CF5D41D-10D7-8E27-0063-CC17E747BA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8" y="1791367"/>
            <a:ext cx="7048402" cy="3945862"/>
          </a:xfrm>
        </p:spPr>
        <p:txBody>
          <a:bodyPr>
            <a:normAutofit fontScale="25000" lnSpcReduction="20000"/>
          </a:bodyPr>
          <a:lstStyle/>
          <a:p>
            <a:r>
              <a:rPr lang="da-DK" sz="9600" b="1" dirty="0"/>
              <a:t>Medlemsstigning fra 54.000 til 67.000  (24%)</a:t>
            </a:r>
          </a:p>
          <a:p>
            <a:endParaRPr lang="da-DK" sz="9600" b="1" dirty="0"/>
          </a:p>
          <a:p>
            <a:r>
              <a:rPr lang="da-DK" sz="9600" b="1" dirty="0"/>
              <a:t>0-6 årige er steget med 5000 (45,1 %)</a:t>
            </a:r>
          </a:p>
          <a:p>
            <a:endParaRPr lang="da-DK" sz="9600" b="1" dirty="0"/>
          </a:p>
          <a:p>
            <a:r>
              <a:rPr lang="da-DK" sz="9600" b="1" dirty="0"/>
              <a:t>Piger er steget i alle aldre og samlet  6.000 </a:t>
            </a:r>
          </a:p>
          <a:p>
            <a:endParaRPr lang="da-DK" sz="9600" b="1" dirty="0"/>
          </a:p>
          <a:p>
            <a:r>
              <a:rPr lang="da-DK" sz="9600" b="1" dirty="0"/>
              <a:t>Drenge er steget i alle aldre og samlet 7.000</a:t>
            </a:r>
          </a:p>
          <a:p>
            <a:endParaRPr lang="da-DK" sz="9600" b="1" dirty="0"/>
          </a:p>
          <a:p>
            <a:r>
              <a:rPr lang="da-DK" sz="9600" b="1" dirty="0"/>
              <a:t>2022-2023 har medlemsstigningen været højere blandt piger end drenge</a:t>
            </a:r>
          </a:p>
          <a:p>
            <a:endParaRPr lang="da-DK" sz="9600" b="1" dirty="0"/>
          </a:p>
          <a:p>
            <a:r>
              <a:rPr lang="da-DK" sz="9600" b="1" dirty="0"/>
              <a:t>Medlemstætheden er steget fra 46% til 58%</a:t>
            </a:r>
          </a:p>
          <a:p>
            <a:pPr marL="0" indent="0">
              <a:buNone/>
            </a:pPr>
            <a:r>
              <a:rPr lang="da-DK" dirty="0"/>
              <a:t> </a:t>
            </a:r>
          </a:p>
        </p:txBody>
      </p:sp>
      <p:pic>
        <p:nvPicPr>
          <p:cNvPr id="6" name="Pladsholder til billede 5" descr="Et billede, der indeholder person, fodbold/amerikansk fodbold, fodtøj, fodbold&#10;&#10;Automatisk genereret beskrivelse">
            <a:extLst>
              <a:ext uri="{FF2B5EF4-FFF2-40B4-BE49-F238E27FC236}">
                <a16:creationId xmlns:a16="http://schemas.microsoft.com/office/drawing/2014/main" id="{FAB92F90-631A-CC57-2F0D-C6883DCA135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8128000" y="0"/>
            <a:ext cx="4064000" cy="6858000"/>
          </a:xfrm>
          <a:prstGeom prst="rect">
            <a:avLst/>
          </a:prstGeom>
        </p:spPr>
      </p:pic>
      <p:pic>
        <p:nvPicPr>
          <p:cNvPr id="5" name="Pladsholder til billede 14">
            <a:extLst>
              <a:ext uri="{FF2B5EF4-FFF2-40B4-BE49-F238E27FC236}">
                <a16:creationId xmlns:a16="http://schemas.microsoft.com/office/drawing/2014/main" id="{8577CE34-093B-5514-EA97-3018A71699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84" r="30284"/>
          <a:stretch/>
        </p:blipFill>
        <p:spPr>
          <a:xfrm>
            <a:off x="8127604" y="0"/>
            <a:ext cx="40643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921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B3F778-76F4-48DA-B13F-E2CB170CA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2400" b="1" dirty="0"/>
              <a:t>Medlemstal for 0-6-årige i Københavns Kommune</a:t>
            </a:r>
            <a:br>
              <a:rPr lang="da-DK" sz="2400" dirty="0"/>
            </a:br>
            <a:r>
              <a:rPr lang="da-DK" sz="2400" b="1" dirty="0"/>
              <a:t>2020-2023</a:t>
            </a:r>
            <a:endParaRPr lang="da-DK" sz="2400" dirty="0"/>
          </a:p>
        </p:txBody>
      </p:sp>
      <p:pic>
        <p:nvPicPr>
          <p:cNvPr id="5" name="Pladsholder til billede 14">
            <a:extLst>
              <a:ext uri="{FF2B5EF4-FFF2-40B4-BE49-F238E27FC236}">
                <a16:creationId xmlns:a16="http://schemas.microsoft.com/office/drawing/2014/main" id="{4A31DA6E-D2B5-4C1C-987F-F143C39217F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84" r="30284"/>
          <a:stretch/>
        </p:blipFill>
        <p:spPr>
          <a:prstGeom prst="rect">
            <a:avLst/>
          </a:prstGeom>
        </p:spPr>
      </p:pic>
      <p:pic>
        <p:nvPicPr>
          <p:cNvPr id="8" name="Pladsholder til indhold 7">
            <a:extLst>
              <a:ext uri="{FF2B5EF4-FFF2-40B4-BE49-F238E27FC236}">
                <a16:creationId xmlns:a16="http://schemas.microsoft.com/office/drawing/2014/main" id="{1FDC532F-76A3-92FA-EF08-5CB941164F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0725" y="2612611"/>
            <a:ext cx="7046913" cy="3104391"/>
          </a:xfrm>
        </p:spPr>
      </p:pic>
    </p:spTree>
    <p:extLst>
      <p:ext uri="{BB962C8B-B14F-4D97-AF65-F5344CB8AC3E}">
        <p14:creationId xmlns:p14="http://schemas.microsoft.com/office/powerpoint/2010/main" val="1567166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A84693-A7A5-44C2-A112-13ECB4DBA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7" y="894268"/>
            <a:ext cx="7048403" cy="893928"/>
          </a:xfrm>
        </p:spPr>
        <p:txBody>
          <a:bodyPr anchor="b">
            <a:noAutofit/>
          </a:bodyPr>
          <a:lstStyle/>
          <a:p>
            <a:pPr algn="ctr"/>
            <a:r>
              <a:rPr lang="da-DK" sz="2400" b="1" dirty="0"/>
              <a:t>Medlemstal for 7-12 årige i Københavns Kommune</a:t>
            </a:r>
            <a:br>
              <a:rPr lang="da-DK" sz="2400" dirty="0"/>
            </a:br>
            <a:r>
              <a:rPr lang="da-DK" sz="2400" b="1" dirty="0"/>
              <a:t>2020-2023</a:t>
            </a:r>
            <a:endParaRPr lang="da-DK" sz="240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47627AA-2849-4C44-8094-5502F0AE0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8" y="2192138"/>
            <a:ext cx="7048402" cy="394586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da-DK" dirty="0"/>
          </a:p>
          <a:p>
            <a:pPr marL="0" lvl="0" indent="0">
              <a:buNone/>
            </a:pPr>
            <a:endParaRPr lang="da-DK" dirty="0"/>
          </a:p>
          <a:p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6F07201A-F76F-4C75-BBFE-0741BFDAD8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17" r="32823" b="-1"/>
          <a:stretch/>
        </p:blipFill>
        <p:spPr>
          <a:xfrm>
            <a:off x="8127604" y="10"/>
            <a:ext cx="4064396" cy="6857990"/>
          </a:xfrm>
          <a:prstGeom prst="rect">
            <a:avLst/>
          </a:prstGeom>
          <a:noFill/>
        </p:spPr>
      </p:pic>
      <p:sp>
        <p:nvSpPr>
          <p:cNvPr id="5" name="Pladsholder til slidenummer 4" hidden="1">
            <a:extLst>
              <a:ext uri="{FF2B5EF4-FFF2-40B4-BE49-F238E27FC236}">
                <a16:creationId xmlns:a16="http://schemas.microsoft.com/office/drawing/2014/main" id="{A9FE2DC5-E4D0-4754-A93F-DA97067E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859873C9-BF5D-4A9A-BB31-45BBB7BABAF7}" type="slidenum">
              <a:rPr lang="da-DK" noProof="0" smtClean="0"/>
              <a:pPr>
                <a:spcAft>
                  <a:spcPts val="600"/>
                </a:spcAft>
              </a:pPr>
              <a:t>13</a:t>
            </a:fld>
            <a:endParaRPr lang="da-DK" noProof="0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09418A4C-4486-42A7-AC95-37735662CBEF}"/>
              </a:ext>
            </a:extLst>
          </p:cNvPr>
          <p:cNvSpPr txBox="1"/>
          <p:nvPr/>
        </p:nvSpPr>
        <p:spPr>
          <a:xfrm>
            <a:off x="606104" y="2277915"/>
            <a:ext cx="6094602" cy="1023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endParaRPr lang="da-DK" dirty="0">
              <a:solidFill>
                <a:srgbClr val="000000"/>
              </a:solidFill>
              <a:latin typeface="Minion Pro"/>
              <a:ea typeface="Calibri" panose="020F0502020204030204" pitchFamily="34" charset="0"/>
              <a:cs typeface="Gill Sans MT" panose="020B0502020104020203" pitchFamily="34" charset="0"/>
            </a:endParaRPr>
          </a:p>
          <a:p>
            <a:pPr lvl="0">
              <a:lnSpc>
                <a:spcPct val="115000"/>
              </a:lnSpc>
            </a:pPr>
            <a:endParaRPr lang="da-DK" dirty="0">
              <a:solidFill>
                <a:srgbClr val="000000"/>
              </a:solidFill>
              <a:latin typeface="Minion Pro"/>
              <a:ea typeface="Calibri" panose="020F0502020204030204" pitchFamily="34" charset="0"/>
              <a:cs typeface="Gill Sans MT" panose="020B0502020104020203" pitchFamily="34" charset="0"/>
            </a:endParaRPr>
          </a:p>
          <a:p>
            <a:pPr lvl="0">
              <a:lnSpc>
                <a:spcPct val="115000"/>
              </a:lnSpc>
            </a:pPr>
            <a:endParaRPr lang="da-DK" dirty="0">
              <a:solidFill>
                <a:srgbClr val="000000"/>
              </a:solidFill>
              <a:latin typeface="Gill Sans MT" panose="020B0502020104020203" pitchFamily="34" charset="0"/>
              <a:ea typeface="Calibri" panose="020F0502020204030204" pitchFamily="34" charset="0"/>
              <a:cs typeface="Gill Sans MT" panose="020B0502020104020203" pitchFamily="34" charset="0"/>
            </a:endParaRP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D42A2320-0DE1-B487-2527-0E4123460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572" y="2429580"/>
            <a:ext cx="7731649" cy="347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2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FD1D00-7E29-41FA-9893-FD47CFA71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2400" b="1" dirty="0"/>
              <a:t>Medlemstal for 13-18-årige i Københavns Kommune</a:t>
            </a:r>
            <a:br>
              <a:rPr lang="da-DK" sz="2400" dirty="0"/>
            </a:br>
            <a:r>
              <a:rPr lang="da-DK" sz="2400" b="1" dirty="0"/>
              <a:t>2020-2023</a:t>
            </a:r>
            <a:endParaRPr lang="da-DK" sz="2400" dirty="0"/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086F4664-CF2B-1EEF-6A29-47BFFE42C4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725" y="2674710"/>
            <a:ext cx="7046913" cy="2980192"/>
          </a:xfrm>
        </p:spPr>
      </p:pic>
      <p:pic>
        <p:nvPicPr>
          <p:cNvPr id="5" name="Pladsholder til billede 7">
            <a:extLst>
              <a:ext uri="{FF2B5EF4-FFF2-40B4-BE49-F238E27FC236}">
                <a16:creationId xmlns:a16="http://schemas.microsoft.com/office/drawing/2014/main" id="{6A11EFF5-83F7-4180-82A2-3F18F4CB41E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7" r="9757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330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BBC0E1-E92D-0443-8CA5-E54F8DA07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3200" b="1" dirty="0"/>
              <a:t>Medlemsudvikling for drenge</a:t>
            </a:r>
            <a:br>
              <a:rPr lang="da-DK" sz="3200" b="1" dirty="0"/>
            </a:br>
            <a:r>
              <a:rPr lang="da-DK" sz="3200" b="1" dirty="0"/>
              <a:t>0-18-årige - </a:t>
            </a:r>
            <a:r>
              <a:rPr lang="da-DK" sz="3200" b="1" u="sng" dirty="0"/>
              <a:t>Drenge</a:t>
            </a:r>
          </a:p>
        </p:txBody>
      </p:sp>
      <p:pic>
        <p:nvPicPr>
          <p:cNvPr id="15" name="Pladsholder til indhold 14">
            <a:extLst>
              <a:ext uri="{FF2B5EF4-FFF2-40B4-BE49-F238E27FC236}">
                <a16:creationId xmlns:a16="http://schemas.microsoft.com/office/drawing/2014/main" id="{14FCBA7D-C195-0B87-9724-5AB807A0DD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725" y="2658311"/>
            <a:ext cx="7046913" cy="3012991"/>
          </a:xfrm>
        </p:spPr>
      </p:pic>
      <p:pic>
        <p:nvPicPr>
          <p:cNvPr id="13" name="Picture 2" descr="Antibulli Svømning | MaryFonden.dk">
            <a:extLst>
              <a:ext uri="{FF2B5EF4-FFF2-40B4-BE49-F238E27FC236}">
                <a16:creationId xmlns:a16="http://schemas.microsoft.com/office/drawing/2014/main" id="{593EEB1A-0425-ED25-0168-63B639BEDC77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2" r="33372"/>
          <a:stretch/>
        </p:blipFill>
        <p:spPr bwMode="auto">
          <a:xfrm>
            <a:off x="8128000" y="0"/>
            <a:ext cx="4064000" cy="685800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4000307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B42964-76D2-69EE-9668-0EC28DFB6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3200" b="1" dirty="0"/>
              <a:t>Medlemsudvikling for piger</a:t>
            </a:r>
            <a:br>
              <a:rPr lang="da-DK" sz="3200" b="1" dirty="0"/>
            </a:br>
            <a:r>
              <a:rPr lang="da-DK" sz="3200" b="1" dirty="0"/>
              <a:t>0-18-årige - </a:t>
            </a:r>
            <a:r>
              <a:rPr lang="da-DK" sz="3200" b="1" u="sng" dirty="0"/>
              <a:t>Piger</a:t>
            </a:r>
          </a:p>
        </p:txBody>
      </p:sp>
      <p:pic>
        <p:nvPicPr>
          <p:cNvPr id="8" name="Pladsholder til indhold 7">
            <a:extLst>
              <a:ext uri="{FF2B5EF4-FFF2-40B4-BE49-F238E27FC236}">
                <a16:creationId xmlns:a16="http://schemas.microsoft.com/office/drawing/2014/main" id="{F084A193-BE1E-3494-1FFB-88A508B775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725" y="2588891"/>
            <a:ext cx="7046913" cy="3151831"/>
          </a:xfrm>
        </p:spPr>
      </p:pic>
      <p:pic>
        <p:nvPicPr>
          <p:cNvPr id="6" name="Pladsholder til billede 5">
            <a:extLst>
              <a:ext uri="{FF2B5EF4-FFF2-40B4-BE49-F238E27FC236}">
                <a16:creationId xmlns:a16="http://schemas.microsoft.com/office/drawing/2014/main" id="{1A000D4F-1F61-AB6F-BC30-FE749B39B0F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5751" r="25751"/>
          <a:stretch/>
        </p:blipFill>
        <p:spPr/>
      </p:pic>
    </p:spTree>
    <p:extLst>
      <p:ext uri="{BB962C8B-B14F-4D97-AF65-F5344CB8AC3E}">
        <p14:creationId xmlns:p14="http://schemas.microsoft.com/office/powerpoint/2010/main" val="22584568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062614-ECFC-97B8-BD69-D1D223437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3200" b="1" dirty="0"/>
              <a:t>Største foreninger i Københavns Kommune</a:t>
            </a:r>
            <a:br>
              <a:rPr lang="da-DK" sz="3200" b="1" dirty="0"/>
            </a:br>
            <a:r>
              <a:rPr lang="da-DK" sz="3200" b="1" dirty="0"/>
              <a:t>0-18-årige - </a:t>
            </a:r>
            <a:r>
              <a:rPr lang="da-DK" sz="3200" b="1" u="sng" dirty="0"/>
              <a:t>Drenge</a:t>
            </a:r>
            <a:endParaRPr lang="da-DK" sz="3200" b="1" dirty="0"/>
          </a:p>
        </p:txBody>
      </p:sp>
      <p:pic>
        <p:nvPicPr>
          <p:cNvPr id="13" name="Pladsholder til indhold 12">
            <a:extLst>
              <a:ext uri="{FF2B5EF4-FFF2-40B4-BE49-F238E27FC236}">
                <a16:creationId xmlns:a16="http://schemas.microsoft.com/office/drawing/2014/main" id="{D41FEB8B-5563-BFAC-202C-E3902A555A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086"/>
          <a:stretch/>
        </p:blipFill>
        <p:spPr>
          <a:xfrm>
            <a:off x="720725" y="2433824"/>
            <a:ext cx="7047675" cy="3929269"/>
          </a:xfrm>
        </p:spPr>
      </p:pic>
      <p:sp>
        <p:nvSpPr>
          <p:cNvPr id="14" name="Tekstfelt 13">
            <a:extLst>
              <a:ext uri="{FF2B5EF4-FFF2-40B4-BE49-F238E27FC236}">
                <a16:creationId xmlns:a16="http://schemas.microsoft.com/office/drawing/2014/main" id="{51F18C35-243A-66BF-D7D8-5CD614F4039C}"/>
              </a:ext>
            </a:extLst>
          </p:cNvPr>
          <p:cNvSpPr txBox="1"/>
          <p:nvPr/>
        </p:nvSpPr>
        <p:spPr>
          <a:xfrm>
            <a:off x="7768400" y="2865747"/>
            <a:ext cx="6504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/>
              <a:t>3.377</a:t>
            </a:r>
          </a:p>
        </p:txBody>
      </p:sp>
      <p:pic>
        <p:nvPicPr>
          <p:cNvPr id="7" name="Pladsholder til billede 6" descr="Et billede, der indeholder sport, sportsgren, person, sportsudstyr&#10;&#10;Automatisk genereret beskrivelse">
            <a:extLst>
              <a:ext uri="{FF2B5EF4-FFF2-40B4-BE49-F238E27FC236}">
                <a16:creationId xmlns:a16="http://schemas.microsoft.com/office/drawing/2014/main" id="{FFAA8914-A7F8-7876-1EB1-2A33932414B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5" r="5485"/>
          <a:stretch>
            <a:fillRect/>
          </a:stretch>
        </p:blipFill>
        <p:spPr>
          <a:xfrm>
            <a:off x="8211902" y="142240"/>
            <a:ext cx="3980097" cy="6715760"/>
          </a:xfrm>
        </p:spPr>
      </p:pic>
    </p:spTree>
    <p:extLst>
      <p:ext uri="{BB962C8B-B14F-4D97-AF65-F5344CB8AC3E}">
        <p14:creationId xmlns:p14="http://schemas.microsoft.com/office/powerpoint/2010/main" val="10617368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7B5208-0B6B-DBD2-AF34-91DC57A66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3200" b="1" dirty="0"/>
              <a:t>Største foreninger i Københavns Kommune</a:t>
            </a:r>
            <a:br>
              <a:rPr lang="da-DK" sz="3200" b="1" dirty="0"/>
            </a:br>
            <a:r>
              <a:rPr lang="da-DK" sz="3200" b="1" dirty="0"/>
              <a:t>0-18-årige - </a:t>
            </a:r>
            <a:r>
              <a:rPr lang="da-DK" sz="3200" b="1" u="sng" dirty="0"/>
              <a:t>Piger</a:t>
            </a:r>
            <a:endParaRPr lang="da-DK" sz="3200" b="1" dirty="0"/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834C2FAB-8BE8-1D17-BAAA-B1ADF526C3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778" y="2327482"/>
            <a:ext cx="7956223" cy="4111025"/>
          </a:xfrm>
        </p:spPr>
      </p:pic>
      <p:pic>
        <p:nvPicPr>
          <p:cNvPr id="16" name="Pladsholder til billede 15" descr="Et billede, der indeholder person, græs, fodbold/amerikansk fodbold, fodtøj&#10;&#10;Automatisk genereret beskrivelse">
            <a:extLst>
              <a:ext uri="{FF2B5EF4-FFF2-40B4-BE49-F238E27FC236}">
                <a16:creationId xmlns:a16="http://schemas.microsoft.com/office/drawing/2014/main" id="{3373E077-4581-CAE0-B7D0-12497C35BCD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1" r="5551"/>
          <a:stretch>
            <a:fillRect/>
          </a:stretch>
        </p:blipFill>
        <p:spPr>
          <a:xfrm>
            <a:off x="8264597" y="0"/>
            <a:ext cx="4009595" cy="6765533"/>
          </a:xfrm>
        </p:spPr>
      </p:pic>
    </p:spTree>
    <p:extLst>
      <p:ext uri="{BB962C8B-B14F-4D97-AF65-F5344CB8AC3E}">
        <p14:creationId xmlns:p14="http://schemas.microsoft.com/office/powerpoint/2010/main" val="3233382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D091A7-3EC6-9495-9CB1-301F5DC34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latin typeface="+mn-lt"/>
              </a:rPr>
              <a:t>Læring og erfaringer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AA8BDA3-D57B-45C1-26DA-FB19AF579E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da-DK" sz="4000" b="1" dirty="0"/>
              <a:t>Aktiviteter og resultater fra samarbejdsprojektet 10000 flere børn og unge i Københavnske idrætsforeninger er samlet i en ”</a:t>
            </a:r>
            <a:r>
              <a:rPr lang="da-DK" sz="4000" b="1" dirty="0" err="1"/>
              <a:t>pixi</a:t>
            </a:r>
            <a:r>
              <a:rPr lang="da-DK" sz="4000" b="1" dirty="0"/>
              <a:t>”</a:t>
            </a:r>
          </a:p>
          <a:p>
            <a:endParaRPr lang="da-DK" sz="4000" b="1" dirty="0"/>
          </a:p>
          <a:p>
            <a:r>
              <a:rPr lang="da-DK" sz="4000" b="1" dirty="0"/>
              <a:t>Tag et eksemplar med hjem </a:t>
            </a:r>
            <a:r>
              <a:rPr lang="da-DK" sz="4000" b="1" dirty="0">
                <a:sym typeface="Wingdings" panose="05000000000000000000" pitchFamily="2" charset="2"/>
              </a:rPr>
              <a:t></a:t>
            </a:r>
            <a:r>
              <a:rPr lang="da-DK" sz="4000" b="1" dirty="0"/>
              <a:t> </a:t>
            </a:r>
          </a:p>
          <a:p>
            <a:endParaRPr lang="da-DK" sz="4000" b="1" dirty="0"/>
          </a:p>
          <a:p>
            <a:r>
              <a:rPr lang="da-DK" sz="4000" b="1" dirty="0"/>
              <a:t>Du kan også se mere på hjemmesiden </a:t>
            </a:r>
            <a:r>
              <a:rPr lang="da-DK" sz="4000" b="1" dirty="0">
                <a:hlinkClick r:id="rId2"/>
              </a:rPr>
              <a:t>her</a:t>
            </a:r>
            <a:endParaRPr lang="da-DK" sz="4000" b="1" dirty="0"/>
          </a:p>
          <a:p>
            <a:pPr marL="0" indent="0">
              <a:buNone/>
            </a:pPr>
            <a:r>
              <a:rPr lang="da-DK" dirty="0"/>
              <a:t> </a:t>
            </a:r>
          </a:p>
        </p:txBody>
      </p:sp>
      <p:pic>
        <p:nvPicPr>
          <p:cNvPr id="6" name="Pladsholder til billede 5">
            <a:extLst>
              <a:ext uri="{FF2B5EF4-FFF2-40B4-BE49-F238E27FC236}">
                <a16:creationId xmlns:a16="http://schemas.microsoft.com/office/drawing/2014/main" id="{61326228-A625-13B8-45D5-9587E101A4B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8794" r="8794"/>
          <a:stretch/>
        </p:blipFill>
        <p:spPr>
          <a:xfrm>
            <a:off x="8127604" y="0"/>
            <a:ext cx="4064396" cy="6858000"/>
          </a:xfrm>
        </p:spPr>
      </p:pic>
    </p:spTree>
    <p:extLst>
      <p:ext uri="{BB962C8B-B14F-4D97-AF65-F5344CB8AC3E}">
        <p14:creationId xmlns:p14="http://schemas.microsoft.com/office/powerpoint/2010/main" val="3366092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felt 5">
            <a:extLst>
              <a:ext uri="{FF2B5EF4-FFF2-40B4-BE49-F238E27FC236}">
                <a16:creationId xmlns:a16="http://schemas.microsoft.com/office/drawing/2014/main" id="{1EC1F56D-A214-7DB0-5EDA-95C5D32793E4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AD3D9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BH Medium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0A9E8AF-B25F-EE35-BA68-FC08DD6FB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998" y="2142181"/>
            <a:ext cx="10752002" cy="435550"/>
          </a:xfrm>
        </p:spPr>
        <p:txBody>
          <a:bodyPr/>
          <a:lstStyle/>
          <a:p>
            <a:br>
              <a:rPr lang="da-DK" dirty="0"/>
            </a:br>
            <a:br>
              <a:rPr lang="da-DK" dirty="0"/>
            </a:br>
            <a:br>
              <a:rPr lang="da-DK" dirty="0"/>
            </a:br>
            <a:r>
              <a:rPr lang="da-DK" dirty="0"/>
              <a:t>Foreningskonferencen 2024</a:t>
            </a:r>
            <a:br>
              <a:rPr lang="da-DK" dirty="0"/>
            </a:b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9A0BA16-E187-2FB8-D682-54B6A7AF8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8C45C-947F-4981-8B3F-4F32E973C901}" type="slidenum">
              <a:rPr kumimoji="0" lang="da-DK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a-DK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BH" panose="00000500000000000000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228C4A-415D-AB91-63BC-672FD7EFC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618" y="4991238"/>
            <a:ext cx="9049025" cy="972652"/>
          </a:xfrm>
          <a:prstGeom prst="rect">
            <a:avLst/>
          </a:prstGeom>
        </p:spPr>
      </p:pic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9A89849D-9EBF-08B9-2146-269DF0035914}"/>
              </a:ext>
            </a:extLst>
          </p:cNvPr>
          <p:cNvSpPr txBox="1">
            <a:spLocks/>
          </p:cNvSpPr>
          <p:nvPr/>
        </p:nvSpPr>
        <p:spPr>
          <a:xfrm>
            <a:off x="8139739" y="1107182"/>
            <a:ext cx="3757808" cy="32819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000C2E"/>
                </a:solidFill>
                <a:latin typeface="+mn-lt"/>
                <a:ea typeface="+mn-ea"/>
                <a:cs typeface="+mn-cs"/>
              </a:defRPr>
            </a:lvl1pPr>
            <a:lvl2pPr marL="620713" indent="-2301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000C2E"/>
                </a:solidFill>
                <a:latin typeface="+mn-lt"/>
                <a:ea typeface="+mn-ea"/>
                <a:cs typeface="+mn-cs"/>
              </a:defRPr>
            </a:lvl2pPr>
            <a:lvl3pPr marL="611188" indent="-1635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000C2E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 b="0" kern="1200">
                <a:solidFill>
                  <a:srgbClr val="000C2E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rgbClr val="000C2E"/>
                </a:solidFill>
                <a:latin typeface="+mn-lt"/>
                <a:ea typeface="+mn-ea"/>
                <a:cs typeface="+mn-cs"/>
              </a:defRPr>
            </a:lvl5pPr>
            <a:lvl6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rgbClr val="000C2E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1" kern="1200" baseline="0">
                <a:solidFill>
                  <a:srgbClr val="000C2E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kern="1200">
                <a:solidFill>
                  <a:srgbClr val="000C2E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b="0" kern="1200" baseline="0">
                <a:solidFill>
                  <a:srgbClr val="000C2E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a-DK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BH Tekst" panose="00000500000000000000" pitchFamily="2" charset="0"/>
              <a:ea typeface="+mn-ea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5E80038F-E582-2AAE-73B3-D1438B64E3CA}"/>
              </a:ext>
            </a:extLst>
          </p:cNvPr>
          <p:cNvSpPr txBox="1">
            <a:spLocks/>
          </p:cNvSpPr>
          <p:nvPr/>
        </p:nvSpPr>
        <p:spPr>
          <a:xfrm>
            <a:off x="969618" y="6083575"/>
            <a:ext cx="9443112" cy="43555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3500" b="1" kern="1200">
                <a:solidFill>
                  <a:srgbClr val="000C2E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1" i="0" u="none" strike="noStrike" kern="1200" cap="none" spc="0" normalizeH="0" baseline="0" noProof="0" dirty="0">
                <a:ln>
                  <a:noFill/>
                </a:ln>
                <a:solidFill>
                  <a:srgbClr val="000C2E"/>
                </a:solidFill>
                <a:effectLst/>
                <a:uLnTx/>
                <a:uFillTx/>
                <a:latin typeface="KBH Black"/>
                <a:ea typeface="+mj-ea"/>
                <a:cs typeface="+mj-cs"/>
              </a:rPr>
              <a:t>v. Aravni E. Jakobsen, Københavns Kommune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D1FE05CC-4B47-18BA-871A-F3CAFB24B3CF}"/>
              </a:ext>
            </a:extLst>
          </p:cNvPr>
          <p:cNvSpPr txBox="1">
            <a:spLocks/>
          </p:cNvSpPr>
          <p:nvPr/>
        </p:nvSpPr>
        <p:spPr>
          <a:xfrm>
            <a:off x="969618" y="2660402"/>
            <a:ext cx="9443112" cy="43555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3500" b="1" kern="1200">
                <a:solidFill>
                  <a:srgbClr val="000C2E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srgbClr val="000C2E"/>
                </a:solidFill>
                <a:effectLst/>
                <a:uLnTx/>
                <a:uFillTx/>
                <a:latin typeface="KBH" panose="00000500000000000000" pitchFamily="2" charset="0"/>
                <a:ea typeface="+mj-ea"/>
                <a:cs typeface="+mj-cs"/>
              </a:rPr>
              <a:t>- 10.000 flere børn og unge i idrætsforeningerne 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7AAA20F6-4D98-3C5E-5ABE-8F3F90995F40}"/>
              </a:ext>
            </a:extLst>
          </p:cNvPr>
          <p:cNvSpPr txBox="1">
            <a:spLocks/>
          </p:cNvSpPr>
          <p:nvPr/>
        </p:nvSpPr>
        <p:spPr>
          <a:xfrm>
            <a:off x="969618" y="3177180"/>
            <a:ext cx="9443112" cy="43555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3500" b="1" kern="1200">
                <a:solidFill>
                  <a:srgbClr val="000C2E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srgbClr val="000C2E"/>
                </a:solidFill>
                <a:effectLst/>
                <a:uLnTx/>
                <a:uFillTx/>
                <a:latin typeface="KBH" panose="00000500000000000000" pitchFamily="2" charset="0"/>
                <a:ea typeface="+mj-ea"/>
                <a:cs typeface="+mj-cs"/>
              </a:rPr>
              <a:t>- Flere piger i foreningerne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18B4B61C-0068-246A-D580-293946700003}"/>
              </a:ext>
            </a:extLst>
          </p:cNvPr>
          <p:cNvSpPr txBox="1">
            <a:spLocks/>
          </p:cNvSpPr>
          <p:nvPr/>
        </p:nvSpPr>
        <p:spPr>
          <a:xfrm>
            <a:off x="969618" y="3732415"/>
            <a:ext cx="9443112" cy="43555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3500" b="1" kern="1200">
                <a:solidFill>
                  <a:srgbClr val="000C2E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srgbClr val="000C2E"/>
                </a:solidFill>
                <a:effectLst/>
                <a:uLnTx/>
                <a:uFillTx/>
                <a:latin typeface="KBH" panose="00000500000000000000" pitchFamily="2" charset="0"/>
                <a:ea typeface="+mj-ea"/>
                <a:cs typeface="+mj-cs"/>
              </a:rPr>
              <a:t>- Samarbejde mellem kommunen, DGI og foreningslivet</a:t>
            </a:r>
          </a:p>
        </p:txBody>
      </p:sp>
    </p:spTree>
    <p:extLst>
      <p:ext uri="{BB962C8B-B14F-4D97-AF65-F5344CB8AC3E}">
        <p14:creationId xmlns:p14="http://schemas.microsoft.com/office/powerpoint/2010/main" val="13909257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95A61C-01EB-A9E0-9C69-0264E6A25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4400" b="1" kern="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Hovedtemaer i 10.000 </a:t>
            </a:r>
            <a:br>
              <a:rPr lang="da-DK" sz="4400" b="1" kern="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da-DK" b="1" dirty="0">
                <a:latin typeface="+mn-lt"/>
              </a:rPr>
              <a:t>2024-2027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04F65C5-85C6-FD44-99B9-27DD8F798B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da-DK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Kapacitetsopbygning af foreningerne</a:t>
            </a:r>
            <a:endParaRPr lang="da-DK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da-DK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Aktivitetsudvikling og målgrupper</a:t>
            </a:r>
            <a:endParaRPr lang="da-DK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da-DK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Attraktive idrætsmiljøer</a:t>
            </a:r>
            <a:endParaRPr lang="da-DK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da-DK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Samarbejde mellem foreninger og institutioner</a:t>
            </a:r>
            <a:endParaRPr lang="da-DK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Faciliteter som lokale samlingspunkter</a:t>
            </a:r>
            <a:endParaRPr lang="da-DK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a-DK" dirty="0"/>
          </a:p>
        </p:txBody>
      </p:sp>
      <p:pic>
        <p:nvPicPr>
          <p:cNvPr id="6" name="Pladsholder til billede 5" descr="Et billede, der indeholder indendørs, loft, mur, gulv&#10;&#10;Automatisk genereret beskrivelse">
            <a:extLst>
              <a:ext uri="{FF2B5EF4-FFF2-40B4-BE49-F238E27FC236}">
                <a16:creationId xmlns:a16="http://schemas.microsoft.com/office/drawing/2014/main" id="{048E577D-B1DD-7E35-8972-ACCBE944FE4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8" r="277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129269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81D749-0D48-CF07-3323-F8A403A6C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latin typeface="+mn-lt"/>
              </a:rPr>
              <a:t>2 spændende oplæg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EDEB758-6C6B-6D45-7B43-053922118F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a-DK" b="1" dirty="0"/>
              <a:t>Stephanie Hougaard, Center for Ungdomsstudier: </a:t>
            </a:r>
            <a:r>
              <a:rPr lang="da-DK" b="1" i="1" dirty="0"/>
              <a:t>”Hvordan involverer vi forældre til idrætsaktive børn i foreningen?”</a:t>
            </a:r>
          </a:p>
          <a:p>
            <a:pPr marL="0" indent="0">
              <a:buNone/>
            </a:pPr>
            <a:endParaRPr lang="da-DK" b="1" dirty="0"/>
          </a:p>
          <a:p>
            <a:pPr marL="0" indent="0">
              <a:buNone/>
            </a:pPr>
            <a:r>
              <a:rPr lang="da-DK" b="1" dirty="0"/>
              <a:t>Hanna Christensen, DGI Storkøbenhavn: </a:t>
            </a:r>
            <a:r>
              <a:rPr lang="da-DK" b="1" i="1" dirty="0"/>
              <a:t>”Hvordan kan jeres forening arbejde med at styrke den mentale trivsel i foreningen?”</a:t>
            </a:r>
          </a:p>
        </p:txBody>
      </p:sp>
      <p:pic>
        <p:nvPicPr>
          <p:cNvPr id="5" name="Pladsholder til billede 7" descr="Et billede, der indeholder sport, person, danser, tøj&#10;&#10;Automatisk genereret beskrivelse">
            <a:extLst>
              <a:ext uri="{FF2B5EF4-FFF2-40B4-BE49-F238E27FC236}">
                <a16:creationId xmlns:a16="http://schemas.microsoft.com/office/drawing/2014/main" id="{6BD64B17-66D9-6E30-B0AA-F680A0177AE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3" r="33473"/>
          <a:stretch>
            <a:fillRect/>
          </a:stretch>
        </p:blipFill>
        <p:spPr>
          <a:xfrm>
            <a:off x="8128000" y="0"/>
            <a:ext cx="4064000" cy="6858000"/>
          </a:xfrm>
        </p:spPr>
      </p:pic>
    </p:spTree>
    <p:extLst>
      <p:ext uri="{BB962C8B-B14F-4D97-AF65-F5344CB8AC3E}">
        <p14:creationId xmlns:p14="http://schemas.microsoft.com/office/powerpoint/2010/main" val="2691822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C3EC96-33AA-5179-409F-E6313086B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latin typeface="+mn-lt"/>
              </a:rPr>
              <a:t>Opsamling på de to oplæg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0DB39FD-DCFC-8DE7-3535-0568D29AA1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b="1" dirty="0"/>
              <a:t>Drøft med din sideperson: Hvad var det mest interessante, du har hørt i relation til din forening?</a:t>
            </a:r>
          </a:p>
          <a:p>
            <a:r>
              <a:rPr lang="da-DK" b="1" dirty="0"/>
              <a:t>Spørgsmål til Hanna og Stephanie</a:t>
            </a:r>
          </a:p>
        </p:txBody>
      </p:sp>
      <p:pic>
        <p:nvPicPr>
          <p:cNvPr id="6" name="Pladsholder til billede 5" descr="Et billede, der indeholder tøj, person, rolling, fodtøj&#10;&#10;Automatisk genereret beskrivelse">
            <a:extLst>
              <a:ext uri="{FF2B5EF4-FFF2-40B4-BE49-F238E27FC236}">
                <a16:creationId xmlns:a16="http://schemas.microsoft.com/office/drawing/2014/main" id="{741EA61B-0B00-159B-7348-212D6C61984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" r="54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610351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228259-B99F-93F2-1396-2CA1F795D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latin typeface="+mn-lt"/>
              </a:rPr>
              <a:t>Workshops - kl. 18.40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5EE0142-D891-8DDB-4693-617A371D3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240" y="1828800"/>
            <a:ext cx="10632440" cy="5100320"/>
          </a:xfrm>
        </p:spPr>
        <p:txBody>
          <a:bodyPr>
            <a:norm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da-DK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1: Sådan får I de yngste med (udgår)</a:t>
            </a:r>
            <a:endParaRPr lang="da-DK" b="1" dirty="0">
              <a:effectLst/>
              <a:ea typeface="Times New Roman" panose="02020603050405020304" pitchFamily="18" charset="0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da-DK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2: Få pigerne med på holdet – Konferencelokale 1</a:t>
            </a:r>
            <a:endParaRPr lang="da-DK" b="1" dirty="0">
              <a:effectLst/>
              <a:ea typeface="Times New Roman" panose="02020603050405020304" pitchFamily="18" charset="0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da-DK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3: Fra skole/KKFO-samarbejde til foreningshold – lokale F1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da-DK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4: Brug unge trænere som rollemodeller – lokale F3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da-DK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5: Digitale værktøjer som vej til nye medlemmer – Mødelokale 2</a:t>
            </a:r>
            <a:endParaRPr lang="da-DK" b="1" dirty="0">
              <a:effectLst/>
              <a:ea typeface="Times New Roman" panose="02020603050405020304" pitchFamily="18" charset="0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da-DK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6: Få forældrene med på holdet – Mødelokale 3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7: </a:t>
            </a:r>
            <a:r>
              <a:rPr lang="en-US" b="1" i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Friendly Fight Night</a:t>
            </a:r>
            <a:r>
              <a:rPr lang="en-US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fordoblede</a:t>
            </a:r>
            <a:r>
              <a:rPr lang="en-US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medlemstallet</a:t>
            </a:r>
            <a:r>
              <a:rPr lang="en-US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– </a:t>
            </a:r>
            <a:r>
              <a:rPr lang="en-US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Mødelokale</a:t>
            </a:r>
            <a:r>
              <a:rPr lang="en-US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1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241223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840E0F-9861-AFBA-5270-88C907153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657" y="894268"/>
            <a:ext cx="7048403" cy="893928"/>
          </a:xfrm>
        </p:spPr>
        <p:txBody>
          <a:bodyPr/>
          <a:lstStyle/>
          <a:p>
            <a:br>
              <a:rPr lang="da-DK" dirty="0"/>
            </a:br>
            <a:br>
              <a:rPr lang="da-DK" dirty="0"/>
            </a:br>
            <a:r>
              <a:rPr lang="da-DK" b="1" dirty="0"/>
              <a:t>Netværk og sandwich</a:t>
            </a:r>
            <a:br>
              <a:rPr lang="da-DK" b="1" dirty="0"/>
            </a:br>
            <a:endParaRPr lang="da-DK" b="1" dirty="0"/>
          </a:p>
        </p:txBody>
      </p:sp>
      <p:pic>
        <p:nvPicPr>
          <p:cNvPr id="6" name="Pladsholder til indhold 5" descr="Et billede, der indeholder tøj, menneske, person, Ansigt&#10;&#10;Automatisk genereret beskrivelse">
            <a:extLst>
              <a:ext uri="{FF2B5EF4-FFF2-40B4-BE49-F238E27FC236}">
                <a16:creationId xmlns:a16="http://schemas.microsoft.com/office/drawing/2014/main" id="{0A342674-CFD5-2E31-793B-AE3D9522CC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3" r="1471"/>
          <a:stretch/>
        </p:blipFill>
        <p:spPr>
          <a:xfrm>
            <a:off x="1824849" y="1489753"/>
            <a:ext cx="8726711" cy="5204354"/>
          </a:xfrm>
        </p:spPr>
      </p:pic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B26220B0-B0C0-4176-7D40-4F4C35D008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70567" y="-236306"/>
            <a:ext cx="4064396" cy="6858000"/>
          </a:xfrm>
        </p:spPr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955929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C4C79-D5F2-A964-9332-4E3B678B2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latin typeface="+mn-lt"/>
              </a:rPr>
              <a:t>Afslutning og netværk kl. 19.50  </a:t>
            </a:r>
            <a:br>
              <a:rPr lang="da-DK" dirty="0"/>
            </a:br>
            <a:endParaRPr lang="da-DK" dirty="0"/>
          </a:p>
        </p:txBody>
      </p:sp>
      <p:pic>
        <p:nvPicPr>
          <p:cNvPr id="5" name="Pladsholder til indhold 4" descr="Et billede, der indeholder tøj, person, menneske, indendørs&#10;&#10;Automatisk genereret beskrivelse">
            <a:extLst>
              <a:ext uri="{FF2B5EF4-FFF2-40B4-BE49-F238E27FC236}">
                <a16:creationId xmlns:a16="http://schemas.microsoft.com/office/drawing/2014/main" id="{2B8BB3DA-7BF0-B25B-710B-3B1F1D4445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6654" r="-9598"/>
          <a:stretch/>
        </p:blipFill>
        <p:spPr>
          <a:xfrm>
            <a:off x="1941815" y="1448438"/>
            <a:ext cx="8507002" cy="4862089"/>
          </a:xfrm>
        </p:spPr>
      </p:pic>
    </p:spTree>
    <p:extLst>
      <p:ext uri="{BB962C8B-B14F-4D97-AF65-F5344CB8AC3E}">
        <p14:creationId xmlns:p14="http://schemas.microsoft.com/office/powerpoint/2010/main" val="1960303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873CE12D-B816-54C7-4474-00F07E603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9873C9-BF5D-4A9A-BB31-45BBB7BABAF7}" type="slidenum">
              <a:rPr kumimoji="0" lang="da-DK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a-DK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BH" panose="00000500000000000000" pitchFamily="2" charset="0"/>
              <a:ea typeface="+mn-ea"/>
              <a:cs typeface="+mn-cs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77312137-82BE-9DF1-DE20-88677D2F3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8510" y="835290"/>
            <a:ext cx="6477735" cy="5798459"/>
          </a:xfrm>
          <a:prstGeom prst="rect">
            <a:avLst/>
          </a:prstGeom>
        </p:spPr>
      </p:pic>
      <p:sp>
        <p:nvSpPr>
          <p:cNvPr id="13" name="Pladsholder til indhold 7">
            <a:extLst>
              <a:ext uri="{FF2B5EF4-FFF2-40B4-BE49-F238E27FC236}">
                <a16:creationId xmlns:a16="http://schemas.microsoft.com/office/drawing/2014/main" id="{CE79C115-9695-44B1-99BF-EF46E7F9EA07}"/>
              </a:ext>
            </a:extLst>
          </p:cNvPr>
          <p:cNvSpPr txBox="1">
            <a:spLocks/>
          </p:cNvSpPr>
          <p:nvPr/>
        </p:nvSpPr>
        <p:spPr>
          <a:xfrm>
            <a:off x="637215" y="865727"/>
            <a:ext cx="4235410" cy="5547600"/>
          </a:xfrm>
          <a:prstGeom prst="roundRect">
            <a:avLst>
              <a:gd name="adj" fmla="val 9463"/>
            </a:avLst>
          </a:prstGeom>
          <a:solidFill>
            <a:schemeClr val="bg1">
              <a:lumMod val="85000"/>
            </a:schemeClr>
          </a:solidFill>
          <a:ln w="28575">
            <a:noFill/>
            <a:prstDash val="solid"/>
          </a:ln>
        </p:spPr>
        <p:txBody>
          <a:bodyPr vert="horz" lIns="72000" tIns="72000" rIns="72000" bIns="72000" rtlCol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000C2E"/>
                </a:solidFill>
                <a:latin typeface="+mn-lt"/>
                <a:ea typeface="+mn-ea"/>
                <a:cs typeface="+mn-cs"/>
              </a:defRPr>
            </a:lvl1pPr>
            <a:lvl2pPr marL="432000" indent="-2301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000C2E"/>
                </a:solidFill>
                <a:latin typeface="+mn-lt"/>
                <a:ea typeface="+mn-ea"/>
                <a:cs typeface="+mn-cs"/>
              </a:defRPr>
            </a:lvl2pPr>
            <a:lvl3pPr marL="611188" indent="-1635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000C2E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 b="0" kern="1200">
                <a:solidFill>
                  <a:srgbClr val="000C2E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rgbClr val="000C2E"/>
                </a:solidFill>
                <a:latin typeface="+mn-lt"/>
                <a:ea typeface="+mn-ea"/>
                <a:cs typeface="+mn-cs"/>
              </a:defRPr>
            </a:lvl5pPr>
            <a:lvl6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rgbClr val="000C2E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1" kern="1200" baseline="0">
                <a:solidFill>
                  <a:srgbClr val="000C2E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kern="1200">
                <a:solidFill>
                  <a:srgbClr val="000C2E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b="0" kern="1200" baseline="0">
                <a:solidFill>
                  <a:srgbClr val="000C2E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a-DK" sz="1600" b="0" i="0" u="none" strike="noStrike" kern="1200" cap="none" spc="0" normalizeH="0" baseline="0" noProof="0" dirty="0">
              <a:ln>
                <a:noFill/>
              </a:ln>
              <a:solidFill>
                <a:srgbClr val="000C2E"/>
              </a:solidFill>
              <a:effectLst/>
              <a:uLnTx/>
              <a:uFillTx/>
              <a:latin typeface="KBH Demibold" panose="00000700000000000000" pitchFamily="2" charset="0"/>
              <a:ea typeface="+mn-ea"/>
              <a:cs typeface="+mn-cs"/>
            </a:endParaRPr>
          </a:p>
        </p:txBody>
      </p:sp>
      <p:sp>
        <p:nvSpPr>
          <p:cNvPr id="14" name="Pladsholder til indhold 2">
            <a:extLst>
              <a:ext uri="{FF2B5EF4-FFF2-40B4-BE49-F238E27FC236}">
                <a16:creationId xmlns:a16="http://schemas.microsoft.com/office/drawing/2014/main" id="{BFA105E6-4E4B-0C76-8B6C-DB267C3ABCA9}"/>
              </a:ext>
            </a:extLst>
          </p:cNvPr>
          <p:cNvSpPr txBox="1">
            <a:spLocks/>
          </p:cNvSpPr>
          <p:nvPr/>
        </p:nvSpPr>
        <p:spPr>
          <a:xfrm>
            <a:off x="876016" y="1728592"/>
            <a:ext cx="3757808" cy="42964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000C2E"/>
                </a:solidFill>
                <a:latin typeface="+mn-lt"/>
                <a:ea typeface="+mn-ea"/>
                <a:cs typeface="+mn-cs"/>
              </a:defRPr>
            </a:lvl1pPr>
            <a:lvl2pPr marL="620713" indent="-2301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000C2E"/>
                </a:solidFill>
                <a:latin typeface="+mn-lt"/>
                <a:ea typeface="+mn-ea"/>
                <a:cs typeface="+mn-cs"/>
              </a:defRPr>
            </a:lvl2pPr>
            <a:lvl3pPr marL="611188" indent="-1635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000C2E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 b="0" kern="1200">
                <a:solidFill>
                  <a:srgbClr val="000C2E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rgbClr val="000C2E"/>
                </a:solidFill>
                <a:latin typeface="+mn-lt"/>
                <a:ea typeface="+mn-ea"/>
                <a:cs typeface="+mn-cs"/>
              </a:defRPr>
            </a:lvl5pPr>
            <a:lvl6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rgbClr val="000C2E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1" kern="1200" baseline="0">
                <a:solidFill>
                  <a:srgbClr val="000C2E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kern="1200">
                <a:solidFill>
                  <a:srgbClr val="000C2E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b="0" kern="1200" baseline="0">
                <a:solidFill>
                  <a:srgbClr val="000C2E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a-DK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BH Tekst" panose="00000500000000000000" pitchFamily="2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 Tekst" panose="00000500000000000000" pitchFamily="2" charset="0"/>
                <a:ea typeface="+mn-ea"/>
                <a:cs typeface="+mn-cs"/>
                <a:sym typeface="Wingdings" panose="05000000000000000000" pitchFamily="2" charset="2"/>
              </a:rPr>
              <a:t>I 2022 var der ca. 115.000 børn ml. 0-18 år. Forventet stabil tilvækst på ca. 10% frem mod 2035.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a-DK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BH Tekst" panose="00000500000000000000" pitchFamily="2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 Tekst" panose="00000500000000000000" pitchFamily="2" charset="0"/>
                <a:ea typeface="+mn-ea"/>
                <a:cs typeface="+mn-cs"/>
                <a:sym typeface="Wingdings" panose="05000000000000000000" pitchFamily="2" charset="2"/>
              </a:rPr>
              <a:t>Lidt færre nyfødte, til gengæld højere nettoindvandring og flere ukrainere.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a-DK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BH Tekst" panose="00000500000000000000" pitchFamily="2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 Tekst" panose="00000500000000000000" pitchFamily="2" charset="0"/>
                <a:ea typeface="+mn-ea"/>
                <a:cs typeface="+mn-cs"/>
                <a:sym typeface="Wingdings" panose="05000000000000000000" pitchFamily="2" charset="2"/>
              </a:rPr>
              <a:t>Særligt mange børn i de nye boligområder: Jernbanebyen, </a:t>
            </a:r>
            <a:r>
              <a:rPr kumimoji="0" lang="da-DK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 Tekst" panose="00000500000000000000" pitchFamily="2" charset="0"/>
                <a:ea typeface="+mn-ea"/>
                <a:cs typeface="+mn-cs"/>
                <a:sym typeface="Wingdings" panose="05000000000000000000" pitchFamily="2" charset="2"/>
              </a:rPr>
              <a:t>Carlsbergbyen</a:t>
            </a: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 Tekst" panose="00000500000000000000" pitchFamily="2" charset="0"/>
                <a:ea typeface="+mn-ea"/>
                <a:cs typeface="+mn-cs"/>
                <a:sym typeface="Wingdings" panose="05000000000000000000" pitchFamily="2" charset="2"/>
              </a:rPr>
              <a:t>, Nordhavn, Ørestad og Vestamager. Foreninger?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a-DK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BH Tekst" panose="00000500000000000000" pitchFamily="2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 Tekst" panose="00000500000000000000" pitchFamily="2" charset="0"/>
                <a:ea typeface="+mn-ea"/>
                <a:cs typeface="+mn-cs"/>
                <a:sym typeface="Wingdings" panose="05000000000000000000" pitchFamily="2" charset="2"/>
              </a:rPr>
              <a:t>København bliver ældre, men københavnerne er stadigt yngre end resten af danskerne. 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E52175EC-79F3-EAE1-1DEB-A3C5E0989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016" y="1293042"/>
            <a:ext cx="3757808" cy="435550"/>
          </a:xfrm>
        </p:spPr>
        <p:txBody>
          <a:bodyPr/>
          <a:lstStyle/>
          <a:p>
            <a:r>
              <a:rPr lang="da-DK" sz="2400" dirty="0"/>
              <a:t>Stadig flere børn i KBH</a:t>
            </a:r>
          </a:p>
        </p:txBody>
      </p:sp>
    </p:spTree>
    <p:extLst>
      <p:ext uri="{BB962C8B-B14F-4D97-AF65-F5344CB8AC3E}">
        <p14:creationId xmlns:p14="http://schemas.microsoft.com/office/powerpoint/2010/main" val="456153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B0105-D897-F222-CB7E-D67C11B9A1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lede 17" descr="Et billede, der indeholder sky, udendørs, bygning, ur&#10;&#10;Automatisk genereret beskrivelse">
            <a:extLst>
              <a:ext uri="{FF2B5EF4-FFF2-40B4-BE49-F238E27FC236}">
                <a16:creationId xmlns:a16="http://schemas.microsoft.com/office/drawing/2014/main" id="{776E26F8-491A-12DE-6ED4-F0F7AD5414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27" y="0"/>
            <a:ext cx="12492710" cy="7139836"/>
          </a:xfrm>
          <a:prstGeom prst="rect">
            <a:avLst/>
          </a:prstGeo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B0792167-0F84-7F76-B631-73790D96E7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95430" y="3951938"/>
            <a:ext cx="2620556" cy="1179008"/>
          </a:xfrm>
        </p:spPr>
        <p:txBody>
          <a:bodyPr anchor="ctr" anchorCtr="0">
            <a:no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da-DK" sz="1400" b="1" dirty="0"/>
              <a:t>Fremtidens svømmetilbud</a:t>
            </a:r>
            <a:endParaRPr lang="da-DK" sz="1400" dirty="0"/>
          </a:p>
          <a:p>
            <a:pPr marL="0" indent="0">
              <a:spcAft>
                <a:spcPts val="0"/>
              </a:spcAft>
              <a:buNone/>
            </a:pPr>
            <a:r>
              <a:rPr lang="da-DK" sz="1400" dirty="0"/>
              <a:t>Bedre brug af svømmehaller og øget brug af havnen.</a:t>
            </a:r>
          </a:p>
        </p:txBody>
      </p:sp>
      <p:sp>
        <p:nvSpPr>
          <p:cNvPr id="4" name="Pladsholder til slidenummer 3" hidden="1">
            <a:extLst>
              <a:ext uri="{FF2B5EF4-FFF2-40B4-BE49-F238E27FC236}">
                <a16:creationId xmlns:a16="http://schemas.microsoft.com/office/drawing/2014/main" id="{6E242B28-CBE5-7307-9C4A-10A0C6C82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4C8C45C-947F-4981-8B3F-4F32E973C901}" type="slidenum">
              <a:rPr kumimoji="0" lang="da-DK" sz="1000" b="0" i="0" u="none" strike="noStrike" kern="1200" cap="none" spc="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KBH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a-DK" sz="10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KBH" panose="00000500000000000000" pitchFamily="2" charset="0"/>
              <a:ea typeface="+mn-ea"/>
              <a:cs typeface="+mn-cs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D1A0B7D8-8A7E-24CC-3AD5-640D301A22C2}"/>
              </a:ext>
            </a:extLst>
          </p:cNvPr>
          <p:cNvSpPr txBox="1">
            <a:spLocks/>
          </p:cNvSpPr>
          <p:nvPr/>
        </p:nvSpPr>
        <p:spPr>
          <a:xfrm>
            <a:off x="295275" y="3951938"/>
            <a:ext cx="2748658" cy="1179008"/>
          </a:xfrm>
          <a:prstGeom prst="rect">
            <a:avLst/>
          </a:prstGeom>
          <a:solidFill>
            <a:schemeClr val="bg1"/>
          </a:solidFill>
        </p:spPr>
        <p:txBody>
          <a:bodyPr vert="horz" lIns="360000" tIns="342000" rIns="360000" bIns="342000" rtlCol="0" anchor="ctr" anchorCtr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000C2E"/>
                </a:solidFill>
                <a:latin typeface="+mn-lt"/>
                <a:ea typeface="+mn-ea"/>
                <a:cs typeface="+mn-cs"/>
              </a:defRPr>
            </a:lvl1pPr>
            <a:lvl2pPr marL="432000" indent="-2301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000C2E"/>
                </a:solidFill>
                <a:latin typeface="+mn-lt"/>
                <a:ea typeface="+mn-ea"/>
                <a:cs typeface="+mn-cs"/>
              </a:defRPr>
            </a:lvl2pPr>
            <a:lvl3pPr marL="611188" indent="-1635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000C2E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 b="0" kern="1200">
                <a:solidFill>
                  <a:srgbClr val="000C2E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rgbClr val="000C2E"/>
                </a:solidFill>
                <a:latin typeface="+mn-lt"/>
                <a:ea typeface="+mn-ea"/>
                <a:cs typeface="+mn-cs"/>
              </a:defRPr>
            </a:lvl5pPr>
            <a:lvl6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rgbClr val="000C2E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1" kern="1200" baseline="0">
                <a:solidFill>
                  <a:srgbClr val="000C2E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kern="1200">
                <a:solidFill>
                  <a:srgbClr val="000C2E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b="0" kern="1200" baseline="0">
                <a:solidFill>
                  <a:srgbClr val="000C2E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srgbClr val="000C2E"/>
                </a:solidFill>
                <a:effectLst/>
                <a:uLnTx/>
                <a:uFillTx/>
                <a:latin typeface="KBH Medium"/>
                <a:ea typeface="+mn-ea"/>
                <a:cs typeface="+mn-cs"/>
              </a:rPr>
              <a:t>Idrætsplan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rgbClr val="000C2E"/>
                </a:solidFill>
                <a:effectLst/>
                <a:uLnTx/>
                <a:uFillTx/>
                <a:latin typeface="KBH Medium"/>
                <a:ea typeface="+mn-ea"/>
                <a:cs typeface="+mn-cs"/>
              </a:rPr>
              <a:t>Initiativer for flere aktive borgere og flere frivillige i foreningerne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09A8B50-FED3-0277-3C1E-8BDEA3E78DA7}"/>
              </a:ext>
            </a:extLst>
          </p:cNvPr>
          <p:cNvSpPr txBox="1">
            <a:spLocks/>
          </p:cNvSpPr>
          <p:nvPr/>
        </p:nvSpPr>
        <p:spPr>
          <a:xfrm>
            <a:off x="9424453" y="3951939"/>
            <a:ext cx="2680426" cy="1179007"/>
          </a:xfrm>
          <a:prstGeom prst="rect">
            <a:avLst/>
          </a:prstGeom>
          <a:solidFill>
            <a:schemeClr val="bg1"/>
          </a:solidFill>
        </p:spPr>
        <p:txBody>
          <a:bodyPr vert="horz" lIns="360000" tIns="342000" rIns="360000" bIns="342000" rtlCol="0" anchor="ctr" anchorCtr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000C2E"/>
                </a:solidFill>
                <a:latin typeface="+mn-lt"/>
                <a:ea typeface="+mn-ea"/>
                <a:cs typeface="+mn-cs"/>
              </a:defRPr>
            </a:lvl1pPr>
            <a:lvl2pPr marL="432000" indent="-2301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000C2E"/>
                </a:solidFill>
                <a:latin typeface="+mn-lt"/>
                <a:ea typeface="+mn-ea"/>
                <a:cs typeface="+mn-cs"/>
              </a:defRPr>
            </a:lvl2pPr>
            <a:lvl3pPr marL="611188" indent="-1635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000C2E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 b="0" kern="1200">
                <a:solidFill>
                  <a:srgbClr val="000C2E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rgbClr val="000C2E"/>
                </a:solidFill>
                <a:latin typeface="+mn-lt"/>
                <a:ea typeface="+mn-ea"/>
                <a:cs typeface="+mn-cs"/>
              </a:defRPr>
            </a:lvl5pPr>
            <a:lvl6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rgbClr val="000C2E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1" kern="1200" baseline="0">
                <a:solidFill>
                  <a:srgbClr val="000C2E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kern="1200">
                <a:solidFill>
                  <a:srgbClr val="000C2E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b="0" kern="1200" baseline="0">
                <a:solidFill>
                  <a:srgbClr val="000C2E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srgbClr val="000C2E"/>
                </a:solidFill>
                <a:effectLst/>
                <a:uLnTx/>
                <a:uFillTx/>
                <a:latin typeface="KBH Medium"/>
                <a:ea typeface="+mn-ea"/>
                <a:cs typeface="+mn-cs"/>
              </a:rPr>
              <a:t>Investeringsplan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rgbClr val="000C2E"/>
                </a:solidFill>
                <a:effectLst/>
                <a:uLnTx/>
                <a:uFillTx/>
                <a:latin typeface="KBH Medium"/>
                <a:ea typeface="+mn-ea"/>
                <a:cs typeface="+mn-cs"/>
              </a:rPr>
              <a:t>Nye faciliteter, f.eks. Ny multihal i Tingbjerg Idrætspark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E933161B-138E-61F9-C204-30DD27936AA3}"/>
              </a:ext>
            </a:extLst>
          </p:cNvPr>
          <p:cNvSpPr txBox="1">
            <a:spLocks/>
          </p:cNvSpPr>
          <p:nvPr/>
        </p:nvSpPr>
        <p:spPr>
          <a:xfrm>
            <a:off x="6367483" y="3951939"/>
            <a:ext cx="2705473" cy="1179007"/>
          </a:xfrm>
          <a:prstGeom prst="rect">
            <a:avLst/>
          </a:prstGeom>
          <a:solidFill>
            <a:schemeClr val="bg1"/>
          </a:solidFill>
        </p:spPr>
        <p:txBody>
          <a:bodyPr vert="horz" lIns="360000" tIns="342000" rIns="360000" bIns="342000" rtlCol="0" anchor="ctr" anchorCtr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000C2E"/>
                </a:solidFill>
                <a:latin typeface="+mn-lt"/>
                <a:ea typeface="+mn-ea"/>
                <a:cs typeface="+mn-cs"/>
              </a:defRPr>
            </a:lvl1pPr>
            <a:lvl2pPr marL="432000" indent="-2301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000C2E"/>
                </a:solidFill>
                <a:latin typeface="+mn-lt"/>
                <a:ea typeface="+mn-ea"/>
                <a:cs typeface="+mn-cs"/>
              </a:defRPr>
            </a:lvl2pPr>
            <a:lvl3pPr marL="611188" indent="-1635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000C2E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 b="0" kern="1200">
                <a:solidFill>
                  <a:srgbClr val="000C2E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rgbClr val="000C2E"/>
                </a:solidFill>
                <a:latin typeface="+mn-lt"/>
                <a:ea typeface="+mn-ea"/>
                <a:cs typeface="+mn-cs"/>
              </a:defRPr>
            </a:lvl5pPr>
            <a:lvl6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rgbClr val="000C2E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1" kern="1200" baseline="0">
                <a:solidFill>
                  <a:srgbClr val="000C2E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kern="1200">
                <a:solidFill>
                  <a:srgbClr val="000C2E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b="0" kern="1200" baseline="0">
                <a:solidFill>
                  <a:srgbClr val="000C2E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srgbClr val="000C2E"/>
                </a:solidFill>
                <a:effectLst/>
                <a:uLnTx/>
                <a:uFillTx/>
                <a:latin typeface="KBH Medium"/>
                <a:ea typeface="+mn-ea"/>
                <a:cs typeface="+mn-cs"/>
              </a:rPr>
              <a:t>Vedligeholdelsesplan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rgbClr val="000C2E"/>
                </a:solidFill>
                <a:effectLst/>
                <a:uLnTx/>
                <a:uFillTx/>
                <a:latin typeface="KBH Medium"/>
                <a:ea typeface="+mn-ea"/>
                <a:cs typeface="+mn-cs"/>
              </a:rPr>
              <a:t>Bedre vedligehold af kommunens idrætsfaciliteter. </a:t>
            </a:r>
          </a:p>
        </p:txBody>
      </p:sp>
      <p:sp>
        <p:nvSpPr>
          <p:cNvPr id="16" name="Title 10">
            <a:extLst>
              <a:ext uri="{FF2B5EF4-FFF2-40B4-BE49-F238E27FC236}">
                <a16:creationId xmlns:a16="http://schemas.microsoft.com/office/drawing/2014/main" id="{8026099E-8DCC-CF5E-99C3-CB8C03B35D4B}"/>
              </a:ext>
            </a:extLst>
          </p:cNvPr>
          <p:cNvSpPr txBox="1">
            <a:spLocks/>
          </p:cNvSpPr>
          <p:nvPr/>
        </p:nvSpPr>
        <p:spPr>
          <a:xfrm>
            <a:off x="422543" y="784206"/>
            <a:ext cx="8802900" cy="4573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3500" b="1" kern="1200">
                <a:solidFill>
                  <a:srgbClr val="000C2E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500" b="1" i="0" u="none" strike="noStrike" kern="1200" cap="none" spc="0" normalizeH="0" baseline="0" noProof="0" dirty="0">
                <a:ln>
                  <a:noFill/>
                </a:ln>
                <a:solidFill>
                  <a:srgbClr val="000C2E"/>
                </a:solidFill>
                <a:effectLst/>
                <a:uLnTx/>
                <a:uFillTx/>
                <a:latin typeface="KBH Black"/>
                <a:ea typeface="+mj-ea"/>
                <a:cs typeface="+mj-cs"/>
              </a:rPr>
              <a:t>Planer fra Rådhuset i 2024/25</a:t>
            </a:r>
          </a:p>
        </p:txBody>
      </p:sp>
    </p:spTree>
    <p:extLst>
      <p:ext uri="{BB962C8B-B14F-4D97-AF65-F5344CB8AC3E}">
        <p14:creationId xmlns:p14="http://schemas.microsoft.com/office/powerpoint/2010/main" val="4018323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A1DC012D-8EE2-4825-8EE0-13A453B40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43" y="784206"/>
            <a:ext cx="8802900" cy="457391"/>
          </a:xfrm>
        </p:spPr>
        <p:txBody>
          <a:bodyPr/>
          <a:lstStyle/>
          <a:p>
            <a:r>
              <a:rPr lang="da-DK" dirty="0"/>
              <a:t>Nye idrætsanlæg på vej</a:t>
            </a:r>
          </a:p>
        </p:txBody>
      </p:sp>
      <p:graphicFrame>
        <p:nvGraphicFramePr>
          <p:cNvPr id="2" name="Pladsholder til indhold 1">
            <a:extLst>
              <a:ext uri="{FF2B5EF4-FFF2-40B4-BE49-F238E27FC236}">
                <a16:creationId xmlns:a16="http://schemas.microsoft.com/office/drawing/2014/main" id="{0C736F88-2109-4837-87D2-0909A7A81F2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672577" y="1359346"/>
          <a:ext cx="8846846" cy="893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A4C14C-7E08-4D96-A85A-1CC48CDAE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9873C9-BF5D-4A9A-BB31-45BBB7BABAF7}" type="slidenum">
              <a:rPr kumimoji="0" lang="da-DK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a-DK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BH" panose="00000500000000000000" pitchFamily="2" charset="0"/>
              <a:ea typeface="+mn-ea"/>
              <a:cs typeface="+mn-cs"/>
            </a:endParaRPr>
          </a:p>
        </p:txBody>
      </p:sp>
      <p:cxnSp>
        <p:nvCxnSpPr>
          <p:cNvPr id="8" name="Lige forbindelse 7">
            <a:extLst>
              <a:ext uri="{FF2B5EF4-FFF2-40B4-BE49-F238E27FC236}">
                <a16:creationId xmlns:a16="http://schemas.microsoft.com/office/drawing/2014/main" id="{5BB133DB-CE17-4938-A938-56174E3EB231}"/>
              </a:ext>
            </a:extLst>
          </p:cNvPr>
          <p:cNvCxnSpPr>
            <a:cxnSpLocks/>
          </p:cNvCxnSpPr>
          <p:nvPr/>
        </p:nvCxnSpPr>
        <p:spPr>
          <a:xfrm>
            <a:off x="4870887" y="1389611"/>
            <a:ext cx="0" cy="5406189"/>
          </a:xfrm>
          <a:prstGeom prst="line">
            <a:avLst/>
          </a:prstGeom>
          <a:ln w="9525" cap="flat" cmpd="sng" algn="ctr">
            <a:solidFill>
              <a:srgbClr val="4472C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Lige forbindelse 20">
            <a:extLst>
              <a:ext uri="{FF2B5EF4-FFF2-40B4-BE49-F238E27FC236}">
                <a16:creationId xmlns:a16="http://schemas.microsoft.com/office/drawing/2014/main" id="{A9A7FEA5-CB1B-4843-BB8D-A3FEA9A2ADD6}"/>
              </a:ext>
            </a:extLst>
          </p:cNvPr>
          <p:cNvCxnSpPr>
            <a:cxnSpLocks/>
          </p:cNvCxnSpPr>
          <p:nvPr/>
        </p:nvCxnSpPr>
        <p:spPr>
          <a:xfrm>
            <a:off x="7161265" y="1419442"/>
            <a:ext cx="0" cy="5406189"/>
          </a:xfrm>
          <a:prstGeom prst="line">
            <a:avLst/>
          </a:prstGeom>
          <a:ln w="9525" cap="flat" cmpd="sng" algn="ctr">
            <a:solidFill>
              <a:srgbClr val="4472C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0" name="Lige forbindelse 29">
            <a:extLst>
              <a:ext uri="{FF2B5EF4-FFF2-40B4-BE49-F238E27FC236}">
                <a16:creationId xmlns:a16="http://schemas.microsoft.com/office/drawing/2014/main" id="{576E74F7-FD03-460A-98E0-EBD229CA3183}"/>
              </a:ext>
            </a:extLst>
          </p:cNvPr>
          <p:cNvCxnSpPr>
            <a:cxnSpLocks/>
          </p:cNvCxnSpPr>
          <p:nvPr/>
        </p:nvCxnSpPr>
        <p:spPr>
          <a:xfrm>
            <a:off x="9245326" y="1264903"/>
            <a:ext cx="0" cy="5406189"/>
          </a:xfrm>
          <a:prstGeom prst="line">
            <a:avLst/>
          </a:prstGeom>
          <a:ln w="9525" cap="flat" cmpd="sng" algn="ctr">
            <a:solidFill>
              <a:srgbClr val="4472C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9" name="Gruppe 8">
            <a:extLst>
              <a:ext uri="{FF2B5EF4-FFF2-40B4-BE49-F238E27FC236}">
                <a16:creationId xmlns:a16="http://schemas.microsoft.com/office/drawing/2014/main" id="{0366FB6C-5DC2-4168-87B9-40080B903E93}"/>
              </a:ext>
            </a:extLst>
          </p:cNvPr>
          <p:cNvGrpSpPr/>
          <p:nvPr/>
        </p:nvGrpSpPr>
        <p:grpSpPr>
          <a:xfrm>
            <a:off x="2736680" y="2277049"/>
            <a:ext cx="8407893" cy="2697910"/>
            <a:chOff x="3078198" y="2375931"/>
            <a:chExt cx="8414525" cy="2713416"/>
          </a:xfrm>
        </p:grpSpPr>
        <p:sp>
          <p:nvSpPr>
            <p:cNvPr id="10" name="Tekstfelt 9">
              <a:extLst>
                <a:ext uri="{FF2B5EF4-FFF2-40B4-BE49-F238E27FC236}">
                  <a16:creationId xmlns:a16="http://schemas.microsoft.com/office/drawing/2014/main" id="{C5366164-F284-4042-9248-F2A11227FE9F}"/>
                </a:ext>
              </a:extLst>
            </p:cNvPr>
            <p:cNvSpPr txBox="1"/>
            <p:nvPr/>
          </p:nvSpPr>
          <p:spPr>
            <a:xfrm>
              <a:off x="3093273" y="2525631"/>
              <a:ext cx="2073885" cy="13929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BH" panose="00000500000000000000" pitchFamily="2" charset="0"/>
                  <a:ea typeface="+mn-ea"/>
                  <a:cs typeface="+mn-cs"/>
                </a:rPr>
                <a:t>Idrætshal på Nørre Fælled Skole</a:t>
              </a:r>
            </a:p>
          </p:txBody>
        </p:sp>
        <p:sp>
          <p:nvSpPr>
            <p:cNvPr id="25" name="Tekstfelt 24">
              <a:extLst>
                <a:ext uri="{FF2B5EF4-FFF2-40B4-BE49-F238E27FC236}">
                  <a16:creationId xmlns:a16="http://schemas.microsoft.com/office/drawing/2014/main" id="{C2AF9CE9-E430-46A9-BC75-A30C7243E313}"/>
                </a:ext>
              </a:extLst>
            </p:cNvPr>
            <p:cNvSpPr txBox="1"/>
            <p:nvPr/>
          </p:nvSpPr>
          <p:spPr>
            <a:xfrm>
              <a:off x="3078198" y="4950052"/>
              <a:ext cx="1610380" cy="13929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BH" panose="00000500000000000000" pitchFamily="2" charset="0"/>
                  <a:ea typeface="+mn-ea"/>
                  <a:cs typeface="+mn-cs"/>
                </a:rPr>
                <a:t>Vandkulturhuset Papirøen</a:t>
              </a:r>
            </a:p>
          </p:txBody>
        </p:sp>
        <p:sp>
          <p:nvSpPr>
            <p:cNvPr id="27" name="Tekstfelt 26">
              <a:extLst>
                <a:ext uri="{FF2B5EF4-FFF2-40B4-BE49-F238E27FC236}">
                  <a16:creationId xmlns:a16="http://schemas.microsoft.com/office/drawing/2014/main" id="{631215C9-E213-4080-BDBF-EFAC9B92E559}"/>
                </a:ext>
              </a:extLst>
            </p:cNvPr>
            <p:cNvSpPr txBox="1"/>
            <p:nvPr/>
          </p:nvSpPr>
          <p:spPr>
            <a:xfrm>
              <a:off x="3091662" y="2826983"/>
              <a:ext cx="2609221" cy="13929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BH" panose="00000500000000000000" pitchFamily="2" charset="0"/>
                  <a:ea typeface="+mn-ea"/>
                  <a:cs typeface="+mn-cs"/>
                </a:rPr>
                <a:t>Skole med idrætshal i Kødbyen </a:t>
              </a:r>
            </a:p>
          </p:txBody>
        </p:sp>
        <p:sp>
          <p:nvSpPr>
            <p:cNvPr id="32" name="Tekstfelt 31">
              <a:extLst>
                <a:ext uri="{FF2B5EF4-FFF2-40B4-BE49-F238E27FC236}">
                  <a16:creationId xmlns:a16="http://schemas.microsoft.com/office/drawing/2014/main" id="{DC98B909-469C-4D0F-A266-7C2D594891B7}"/>
                </a:ext>
              </a:extLst>
            </p:cNvPr>
            <p:cNvSpPr txBox="1"/>
            <p:nvPr/>
          </p:nvSpPr>
          <p:spPr>
            <a:xfrm>
              <a:off x="9939989" y="2375931"/>
              <a:ext cx="1552734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" panose="000005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35" name="Tekstfelt 34">
            <a:extLst>
              <a:ext uri="{FF2B5EF4-FFF2-40B4-BE49-F238E27FC236}">
                <a16:creationId xmlns:a16="http://schemas.microsoft.com/office/drawing/2014/main" id="{248A9C40-1ED4-4932-9AAD-6DBA861169DC}"/>
              </a:ext>
            </a:extLst>
          </p:cNvPr>
          <p:cNvSpPr txBox="1"/>
          <p:nvPr/>
        </p:nvSpPr>
        <p:spPr>
          <a:xfrm>
            <a:off x="5134007" y="3536600"/>
            <a:ext cx="1787502" cy="4154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" panose="00000500000000000000" pitchFamily="2" charset="0"/>
                <a:ea typeface="+mn-ea"/>
                <a:cs typeface="+mn-cs"/>
              </a:rPr>
              <a:t>Naturpark Amager - hovedindgang ved </a:t>
            </a:r>
            <a:b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" panose="00000500000000000000" pitchFamily="2" charset="0"/>
                <a:ea typeface="+mn-ea"/>
                <a:cs typeface="+mn-cs"/>
              </a:rPr>
            </a:b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" panose="00000500000000000000" pitchFamily="2" charset="0"/>
                <a:ea typeface="+mn-ea"/>
                <a:cs typeface="+mn-cs"/>
              </a:rPr>
              <a:t>DR-Byen </a:t>
            </a:r>
          </a:p>
        </p:txBody>
      </p:sp>
      <p:sp>
        <p:nvSpPr>
          <p:cNvPr id="37" name="Tekstfelt 36">
            <a:extLst>
              <a:ext uri="{FF2B5EF4-FFF2-40B4-BE49-F238E27FC236}">
                <a16:creationId xmlns:a16="http://schemas.microsoft.com/office/drawing/2014/main" id="{D68CC831-80D9-4280-9DAC-6DB51028B4B8}"/>
              </a:ext>
            </a:extLst>
          </p:cNvPr>
          <p:cNvSpPr txBox="1"/>
          <p:nvPr/>
        </p:nvSpPr>
        <p:spPr>
          <a:xfrm>
            <a:off x="7447370" y="2413137"/>
            <a:ext cx="1346497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" panose="00000500000000000000" pitchFamily="2" charset="0"/>
                <a:ea typeface="+mn-ea"/>
                <a:cs typeface="+mn-cs"/>
              </a:rPr>
              <a:t>Idrætshal Topstykket, Sydhavn</a:t>
            </a:r>
          </a:p>
        </p:txBody>
      </p:sp>
      <p:sp>
        <p:nvSpPr>
          <p:cNvPr id="38" name="Tekstfelt 37">
            <a:extLst>
              <a:ext uri="{FF2B5EF4-FFF2-40B4-BE49-F238E27FC236}">
                <a16:creationId xmlns:a16="http://schemas.microsoft.com/office/drawing/2014/main" id="{5CF46BD2-D91B-D353-B72E-C1A1F9158958}"/>
              </a:ext>
            </a:extLst>
          </p:cNvPr>
          <p:cNvSpPr txBox="1"/>
          <p:nvPr/>
        </p:nvSpPr>
        <p:spPr>
          <a:xfrm>
            <a:off x="2737615" y="3020329"/>
            <a:ext cx="2002084" cy="1384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" panose="00000500000000000000" pitchFamily="2" charset="0"/>
                <a:ea typeface="+mn-ea"/>
                <a:cs typeface="+mn-cs"/>
              </a:rPr>
              <a:t>Brobold - byrumsbane Titanparken</a:t>
            </a:r>
          </a:p>
        </p:txBody>
      </p:sp>
      <p:sp>
        <p:nvSpPr>
          <p:cNvPr id="23" name="Tekstfelt 6">
            <a:extLst>
              <a:ext uri="{FF2B5EF4-FFF2-40B4-BE49-F238E27FC236}">
                <a16:creationId xmlns:a16="http://schemas.microsoft.com/office/drawing/2014/main" id="{B07C1153-25AC-6064-B024-E3FD6C5ED6D6}"/>
              </a:ext>
            </a:extLst>
          </p:cNvPr>
          <p:cNvSpPr txBox="1"/>
          <p:nvPr/>
        </p:nvSpPr>
        <p:spPr>
          <a:xfrm>
            <a:off x="5154855" y="2706964"/>
            <a:ext cx="1665390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" panose="00000500000000000000" pitchFamily="2" charset="0"/>
                <a:ea typeface="+mn-ea"/>
                <a:cs typeface="+mn-cs"/>
              </a:rPr>
              <a:t>Klubhus på Bavnehøj Idrætsanlæg </a:t>
            </a:r>
          </a:p>
        </p:txBody>
      </p:sp>
      <p:sp>
        <p:nvSpPr>
          <p:cNvPr id="56" name="Tekstfelt 27">
            <a:extLst>
              <a:ext uri="{FF2B5EF4-FFF2-40B4-BE49-F238E27FC236}">
                <a16:creationId xmlns:a16="http://schemas.microsoft.com/office/drawing/2014/main" id="{110D7E0A-FAA0-7106-2345-C2ED719D1B7F}"/>
              </a:ext>
            </a:extLst>
          </p:cNvPr>
          <p:cNvSpPr txBox="1"/>
          <p:nvPr/>
        </p:nvSpPr>
        <p:spPr>
          <a:xfrm>
            <a:off x="2726353" y="3865599"/>
            <a:ext cx="2021412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" panose="00000500000000000000" pitchFamily="2" charset="0"/>
                <a:ea typeface="+mn-ea"/>
                <a:cs typeface="+mn-cs"/>
              </a:rPr>
              <a:t>Nye kunstgræsbaner i Hekla Park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BH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" panose="00000500000000000000" pitchFamily="2" charset="0"/>
                <a:ea typeface="+mn-ea"/>
                <a:cs typeface="+mn-cs"/>
              </a:rPr>
              <a:t>Modernisering idrætshal på Tingbjerg Skole</a:t>
            </a:r>
          </a:p>
        </p:txBody>
      </p:sp>
      <p:sp>
        <p:nvSpPr>
          <p:cNvPr id="40" name="Tekstfelt 27">
            <a:extLst>
              <a:ext uri="{FF2B5EF4-FFF2-40B4-BE49-F238E27FC236}">
                <a16:creationId xmlns:a16="http://schemas.microsoft.com/office/drawing/2014/main" id="{BBD0C632-C1A4-48F5-E62E-7E6DAF59D277}"/>
              </a:ext>
            </a:extLst>
          </p:cNvPr>
          <p:cNvSpPr txBox="1"/>
          <p:nvPr/>
        </p:nvSpPr>
        <p:spPr>
          <a:xfrm>
            <a:off x="5140885" y="4142598"/>
            <a:ext cx="1455425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" panose="00000500000000000000" pitchFamily="2" charset="0"/>
                <a:ea typeface="+mn-ea"/>
                <a:cs typeface="+mn-cs"/>
              </a:rPr>
              <a:t>Ørestad Idrætspark:</a:t>
            </a:r>
            <a:b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" panose="00000500000000000000" pitchFamily="2" charset="0"/>
                <a:ea typeface="+mn-ea"/>
                <a:cs typeface="+mn-cs"/>
              </a:rPr>
            </a:b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" panose="00000500000000000000" pitchFamily="2" charset="0"/>
                <a:ea typeface="+mn-ea"/>
                <a:cs typeface="+mn-cs"/>
              </a:rPr>
              <a:t>Klubhus og streetareal 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BH" panose="00000500000000000000" pitchFamily="2" charset="0"/>
              <a:ea typeface="+mn-ea"/>
              <a:cs typeface="+mn-cs"/>
            </a:endParaRPr>
          </a:p>
        </p:txBody>
      </p:sp>
      <p:sp>
        <p:nvSpPr>
          <p:cNvPr id="22" name="Tekstfelt 27">
            <a:extLst>
              <a:ext uri="{FF2B5EF4-FFF2-40B4-BE49-F238E27FC236}">
                <a16:creationId xmlns:a16="http://schemas.microsoft.com/office/drawing/2014/main" id="{F4AF23D4-B064-AC01-F01D-9B566413698D}"/>
              </a:ext>
            </a:extLst>
          </p:cNvPr>
          <p:cNvSpPr txBox="1"/>
          <p:nvPr/>
        </p:nvSpPr>
        <p:spPr>
          <a:xfrm>
            <a:off x="7519904" y="2946964"/>
            <a:ext cx="1455425" cy="1384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BH" panose="00000500000000000000" pitchFamily="2" charset="0"/>
              <a:ea typeface="+mn-ea"/>
              <a:cs typeface="+mn-cs"/>
            </a:endParaRPr>
          </a:p>
        </p:txBody>
      </p:sp>
      <p:sp>
        <p:nvSpPr>
          <p:cNvPr id="77" name="Tekstfelt 76">
            <a:extLst>
              <a:ext uri="{FF2B5EF4-FFF2-40B4-BE49-F238E27FC236}">
                <a16:creationId xmlns:a16="http://schemas.microsoft.com/office/drawing/2014/main" id="{0DBF2B5B-7A17-4B03-D497-8AC9C905138A}"/>
              </a:ext>
            </a:extLst>
          </p:cNvPr>
          <p:cNvSpPr txBox="1"/>
          <p:nvPr/>
        </p:nvSpPr>
        <p:spPr>
          <a:xfrm>
            <a:off x="5141100" y="2453997"/>
            <a:ext cx="2104119" cy="1384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" panose="00000500000000000000" pitchFamily="2" charset="0"/>
                <a:ea typeface="+mn-ea"/>
                <a:cs typeface="+mn-cs"/>
              </a:rPr>
              <a:t>Havnebad ved Fisketorvet</a:t>
            </a:r>
          </a:p>
        </p:txBody>
      </p:sp>
      <p:sp>
        <p:nvSpPr>
          <p:cNvPr id="65" name="TextBox 75">
            <a:extLst>
              <a:ext uri="{FF2B5EF4-FFF2-40B4-BE49-F238E27FC236}">
                <a16:creationId xmlns:a16="http://schemas.microsoft.com/office/drawing/2014/main" id="{1D5BC36E-3AC1-87F5-77ED-B4FC99A46355}"/>
              </a:ext>
            </a:extLst>
          </p:cNvPr>
          <p:cNvSpPr txBox="1"/>
          <p:nvPr/>
        </p:nvSpPr>
        <p:spPr>
          <a:xfrm>
            <a:off x="2726353" y="3568654"/>
            <a:ext cx="2021412" cy="138499"/>
          </a:xfrm>
          <a:prstGeom prst="rect">
            <a:avLst/>
          </a:prstGeom>
          <a:noFill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" panose="00000500000000000000" pitchFamily="2" charset="0"/>
                <a:ea typeface="+mn-ea"/>
                <a:cs typeface="+mn-cs"/>
              </a:rPr>
              <a:t>Boldspiltorv på Lundtoftegade</a:t>
            </a:r>
          </a:p>
        </p:txBody>
      </p:sp>
      <p:sp>
        <p:nvSpPr>
          <p:cNvPr id="66" name="TextBox 75">
            <a:extLst>
              <a:ext uri="{FF2B5EF4-FFF2-40B4-BE49-F238E27FC236}">
                <a16:creationId xmlns:a16="http://schemas.microsoft.com/office/drawing/2014/main" id="{581EA291-31AC-9369-2C69-035E853D7846}"/>
              </a:ext>
            </a:extLst>
          </p:cNvPr>
          <p:cNvSpPr txBox="1"/>
          <p:nvPr/>
        </p:nvSpPr>
        <p:spPr>
          <a:xfrm>
            <a:off x="2736680" y="4558096"/>
            <a:ext cx="1610174" cy="138499"/>
          </a:xfrm>
          <a:prstGeom prst="rect">
            <a:avLst/>
          </a:prstGeom>
          <a:noFill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" panose="00000500000000000000" pitchFamily="2" charset="0"/>
                <a:ea typeface="+mn-ea"/>
                <a:cs typeface="+mn-cs"/>
              </a:rPr>
              <a:t>Street hub</a:t>
            </a:r>
          </a:p>
        </p:txBody>
      </p:sp>
      <p:sp>
        <p:nvSpPr>
          <p:cNvPr id="69" name="Tekstfelt 27">
            <a:extLst>
              <a:ext uri="{FF2B5EF4-FFF2-40B4-BE49-F238E27FC236}">
                <a16:creationId xmlns:a16="http://schemas.microsoft.com/office/drawing/2014/main" id="{F8CA0449-16A3-0BFC-BA91-406DD39C4567}"/>
              </a:ext>
            </a:extLst>
          </p:cNvPr>
          <p:cNvSpPr txBox="1"/>
          <p:nvPr/>
        </p:nvSpPr>
        <p:spPr>
          <a:xfrm>
            <a:off x="2729382" y="3260282"/>
            <a:ext cx="1821011" cy="1384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" panose="00000500000000000000" pitchFamily="2" charset="0"/>
                <a:ea typeface="+mn-ea"/>
                <a:cs typeface="+mn-cs"/>
              </a:rPr>
              <a:t>Kunstgræsbane i Mimersparken</a:t>
            </a:r>
          </a:p>
        </p:txBody>
      </p:sp>
      <p:sp>
        <p:nvSpPr>
          <p:cNvPr id="72" name="Tekstfelt 27">
            <a:extLst>
              <a:ext uri="{FF2B5EF4-FFF2-40B4-BE49-F238E27FC236}">
                <a16:creationId xmlns:a16="http://schemas.microsoft.com/office/drawing/2014/main" id="{EC1DFEEA-9B9F-F85E-CFDF-7DD725C05C05}"/>
              </a:ext>
            </a:extLst>
          </p:cNvPr>
          <p:cNvSpPr txBox="1"/>
          <p:nvPr/>
        </p:nvSpPr>
        <p:spPr>
          <a:xfrm>
            <a:off x="5150751" y="3121782"/>
            <a:ext cx="1609113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" panose="00000500000000000000" pitchFamily="2" charset="0"/>
                <a:ea typeface="+mn-ea"/>
                <a:cs typeface="+mn-cs"/>
              </a:rPr>
              <a:t>Hans Tavsens park:</a:t>
            </a:r>
            <a:b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" panose="00000500000000000000" pitchFamily="2" charset="0"/>
                <a:ea typeface="+mn-ea"/>
                <a:cs typeface="+mn-cs"/>
              </a:rPr>
            </a:b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" panose="00000500000000000000" pitchFamily="2" charset="0"/>
                <a:ea typeface="+mn-ea"/>
                <a:cs typeface="+mn-cs"/>
              </a:rPr>
              <a:t>Broboldbane</a:t>
            </a:r>
          </a:p>
        </p:txBody>
      </p:sp>
      <p:sp>
        <p:nvSpPr>
          <p:cNvPr id="3" name="Tekstfelt 36">
            <a:extLst>
              <a:ext uri="{FF2B5EF4-FFF2-40B4-BE49-F238E27FC236}">
                <a16:creationId xmlns:a16="http://schemas.microsoft.com/office/drawing/2014/main" id="{4A3557ED-A5F1-0F1B-74FA-A9DD79B7DDF6}"/>
              </a:ext>
            </a:extLst>
          </p:cNvPr>
          <p:cNvSpPr txBox="1"/>
          <p:nvPr/>
        </p:nvSpPr>
        <p:spPr>
          <a:xfrm>
            <a:off x="7441358" y="2838150"/>
            <a:ext cx="1489843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" panose="00000500000000000000" pitchFamily="2" charset="0"/>
                <a:ea typeface="+mn-ea"/>
                <a:cs typeface="+mn-cs"/>
              </a:rPr>
              <a:t>Tingbjerg Idrætspark udearealet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6D033C17-61A3-E45A-105C-D37737DEB429}"/>
              </a:ext>
            </a:extLst>
          </p:cNvPr>
          <p:cNvSpPr txBox="1"/>
          <p:nvPr/>
        </p:nvSpPr>
        <p:spPr>
          <a:xfrm>
            <a:off x="7439203" y="3274664"/>
            <a:ext cx="132661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" panose="00000500000000000000" pitchFamily="2" charset="0"/>
                <a:ea typeface="+mn-ea"/>
                <a:cs typeface="+mn-cs"/>
              </a:rPr>
              <a:t>Skole med idrætshal på Torveporten</a:t>
            </a: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EF393F88-E2F9-687D-3B5E-A8DB6320128B}"/>
              </a:ext>
            </a:extLst>
          </p:cNvPr>
          <p:cNvGrpSpPr/>
          <p:nvPr/>
        </p:nvGrpSpPr>
        <p:grpSpPr>
          <a:xfrm>
            <a:off x="9280196" y="1359346"/>
            <a:ext cx="2743191" cy="893324"/>
            <a:chOff x="956734" y="603"/>
            <a:chExt cx="2627176" cy="893324"/>
          </a:xfrm>
        </p:grpSpPr>
        <p:sp>
          <p:nvSpPr>
            <p:cNvPr id="12" name="Pil: vinkel 11">
              <a:extLst>
                <a:ext uri="{FF2B5EF4-FFF2-40B4-BE49-F238E27FC236}">
                  <a16:creationId xmlns:a16="http://schemas.microsoft.com/office/drawing/2014/main" id="{E59877BD-3BBC-801D-C51A-637B0B249E59}"/>
                </a:ext>
              </a:extLst>
            </p:cNvPr>
            <p:cNvSpPr/>
            <p:nvPr/>
          </p:nvSpPr>
          <p:spPr>
            <a:xfrm>
              <a:off x="956734" y="603"/>
              <a:ext cx="2627176" cy="893324"/>
            </a:xfrm>
            <a:prstGeom prst="chevron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BH Medium"/>
                <a:ea typeface="+mn-ea"/>
                <a:cs typeface="+mn-cs"/>
              </a:endParaRPr>
            </a:p>
          </p:txBody>
        </p:sp>
        <p:sp>
          <p:nvSpPr>
            <p:cNvPr id="13" name="Pil: vinkel 4">
              <a:extLst>
                <a:ext uri="{FF2B5EF4-FFF2-40B4-BE49-F238E27FC236}">
                  <a16:creationId xmlns:a16="http://schemas.microsoft.com/office/drawing/2014/main" id="{C2764A7E-B40D-2ED9-3DF5-F9490A70D120}"/>
                </a:ext>
              </a:extLst>
            </p:cNvPr>
            <p:cNvSpPr txBox="1"/>
            <p:nvPr/>
          </p:nvSpPr>
          <p:spPr>
            <a:xfrm>
              <a:off x="1403396" y="603"/>
              <a:ext cx="1733852" cy="8933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15240" rIns="0" bIns="15240" numCol="1" spcCol="1270" anchor="ctr" anchorCtr="0">
              <a:noAutofit/>
            </a:bodyPr>
            <a:lstStyle/>
            <a:p>
              <a:pPr marL="0" marR="0" lvl="0" indent="0" algn="ctr" defTabSz="1066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BH Black"/>
                  <a:ea typeface="+mn-ea"/>
                  <a:cs typeface="+mn-cs"/>
                </a:rPr>
                <a:t>2028+</a:t>
              </a:r>
              <a:endPara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 Medium"/>
                <a:ea typeface="+mn-ea"/>
                <a:cs typeface="+mn-cs"/>
              </a:endParaRPr>
            </a:p>
          </p:txBody>
        </p:sp>
      </p:grpSp>
      <p:sp>
        <p:nvSpPr>
          <p:cNvPr id="15" name="Tekstfelt 14">
            <a:extLst>
              <a:ext uri="{FF2B5EF4-FFF2-40B4-BE49-F238E27FC236}">
                <a16:creationId xmlns:a16="http://schemas.microsoft.com/office/drawing/2014/main" id="{860177E6-B277-3062-8511-E0DD6661F331}"/>
              </a:ext>
            </a:extLst>
          </p:cNvPr>
          <p:cNvSpPr txBox="1"/>
          <p:nvPr/>
        </p:nvSpPr>
        <p:spPr>
          <a:xfrm>
            <a:off x="9750470" y="2875441"/>
            <a:ext cx="1326611" cy="1384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" panose="00000500000000000000" pitchFamily="2" charset="0"/>
                <a:ea typeface="+mn-ea"/>
                <a:cs typeface="+mn-cs"/>
              </a:rPr>
              <a:t>Naturpark Nordhavn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DEAB3510-7B15-4C62-C252-CAD9B5AC4AA0}"/>
              </a:ext>
            </a:extLst>
          </p:cNvPr>
          <p:cNvSpPr txBox="1"/>
          <p:nvPr/>
        </p:nvSpPr>
        <p:spPr>
          <a:xfrm>
            <a:off x="9746684" y="3152001"/>
            <a:ext cx="154547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" panose="00000500000000000000" pitchFamily="2" charset="0"/>
                <a:ea typeface="+mn-ea"/>
                <a:cs typeface="+mn-cs"/>
              </a:rPr>
              <a:t>Idrætshal ved </a:t>
            </a:r>
            <a:r>
              <a:rPr kumimoji="0" lang="da-DK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" panose="00000500000000000000" pitchFamily="2" charset="0"/>
                <a:ea typeface="+mn-ea"/>
                <a:cs typeface="+mn-cs"/>
              </a:rPr>
              <a:t>Hafniahallen</a:t>
            </a: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" panose="00000500000000000000" pitchFamily="2" charset="0"/>
                <a:ea typeface="+mn-ea"/>
                <a:cs typeface="+mn-cs"/>
              </a:rPr>
              <a:t> i Valby Idrætspark</a:t>
            </a: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BB7C1ECE-5A9C-FE25-0309-8BF0D6128CD6}"/>
              </a:ext>
            </a:extLst>
          </p:cNvPr>
          <p:cNvSpPr txBox="1"/>
          <p:nvPr/>
        </p:nvSpPr>
        <p:spPr>
          <a:xfrm>
            <a:off x="9721540" y="3590772"/>
            <a:ext cx="1326611" cy="4154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" panose="00000500000000000000" pitchFamily="2" charset="0"/>
                <a:ea typeface="+mn-ea"/>
                <a:cs typeface="+mn-cs"/>
              </a:rPr>
              <a:t>Skole med idrætshal på Vejlands Allé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BH" panose="00000500000000000000" pitchFamily="2" charset="0"/>
              <a:ea typeface="+mn-ea"/>
              <a:cs typeface="+mn-cs"/>
            </a:endParaRPr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1436F58E-2351-DF19-6723-C313CDB92876}"/>
              </a:ext>
            </a:extLst>
          </p:cNvPr>
          <p:cNvSpPr txBox="1"/>
          <p:nvPr/>
        </p:nvSpPr>
        <p:spPr>
          <a:xfrm>
            <a:off x="9750472" y="2449392"/>
            <a:ext cx="132661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" panose="00000500000000000000" pitchFamily="2" charset="0"/>
                <a:ea typeface="+mn-ea"/>
                <a:cs typeface="+mn-cs"/>
              </a:rPr>
              <a:t>Svømmehal på </a:t>
            </a:r>
            <a:r>
              <a:rPr kumimoji="0" lang="da-DK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" panose="00000500000000000000" pitchFamily="2" charset="0"/>
                <a:ea typeface="+mn-ea"/>
                <a:cs typeface="+mn-cs"/>
              </a:rPr>
              <a:t>Beauvaisgrunden</a:t>
            </a:r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BH" panose="00000500000000000000" pitchFamily="2" charset="0"/>
              <a:ea typeface="+mn-ea"/>
              <a:cs typeface="+mn-cs"/>
            </a:endParaRPr>
          </a:p>
        </p:txBody>
      </p:sp>
      <p:sp>
        <p:nvSpPr>
          <p:cNvPr id="26" name="TextBox 14">
            <a:extLst>
              <a:ext uri="{FF2B5EF4-FFF2-40B4-BE49-F238E27FC236}">
                <a16:creationId xmlns:a16="http://schemas.microsoft.com/office/drawing/2014/main" id="{C218F74D-EC05-B132-8C40-32250B301391}"/>
              </a:ext>
            </a:extLst>
          </p:cNvPr>
          <p:cNvSpPr txBox="1"/>
          <p:nvPr/>
        </p:nvSpPr>
        <p:spPr>
          <a:xfrm>
            <a:off x="9721541" y="4280707"/>
            <a:ext cx="175046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" panose="00000500000000000000" pitchFamily="2" charset="0"/>
                <a:ea typeface="+mn-ea"/>
                <a:cs typeface="+mn-cs"/>
              </a:rPr>
              <a:t>Specialskole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" panose="00000500000000000000" pitchFamily="2" charset="0"/>
                <a:ea typeface="+mn-ea"/>
                <a:cs typeface="+mn-cs"/>
              </a:rPr>
              <a:t> og 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" panose="00000500000000000000" pitchFamily="2" charset="0"/>
                <a:ea typeface="+mn-ea"/>
                <a:cs typeface="+mn-cs"/>
              </a:rPr>
              <a:t>idrætsfacilitet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" panose="00000500000000000000" pitchFamily="2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" panose="00000500000000000000" pitchFamily="2" charset="0"/>
                <a:ea typeface="+mn-ea"/>
                <a:cs typeface="+mn-cs"/>
              </a:rPr>
              <a:t>i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" panose="00000500000000000000" pitchFamily="2" charset="0"/>
                <a:ea typeface="+mn-ea"/>
                <a:cs typeface="+mn-cs"/>
              </a:rPr>
              <a:t>Ørestad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" panose="00000500000000000000" pitchFamily="2" charset="0"/>
                <a:ea typeface="+mn-ea"/>
                <a:cs typeface="+mn-cs"/>
              </a:rPr>
              <a:t> Syd</a:t>
            </a:r>
          </a:p>
        </p:txBody>
      </p:sp>
      <p:sp>
        <p:nvSpPr>
          <p:cNvPr id="28" name="Tekstfelt 6">
            <a:extLst>
              <a:ext uri="{FF2B5EF4-FFF2-40B4-BE49-F238E27FC236}">
                <a16:creationId xmlns:a16="http://schemas.microsoft.com/office/drawing/2014/main" id="{61653718-3E4F-6F2A-BFB2-1772D0377EF6}"/>
              </a:ext>
            </a:extLst>
          </p:cNvPr>
          <p:cNvSpPr txBox="1"/>
          <p:nvPr/>
        </p:nvSpPr>
        <p:spPr>
          <a:xfrm>
            <a:off x="9721540" y="4025152"/>
            <a:ext cx="178775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" panose="00000500000000000000" pitchFamily="2" charset="0"/>
                <a:ea typeface="+mn-ea"/>
                <a:cs typeface="+mn-cs"/>
              </a:rPr>
              <a:t>Multihal i Tingbjerg Idrætspark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BH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29" name="Gruppe 28">
            <a:extLst>
              <a:ext uri="{FF2B5EF4-FFF2-40B4-BE49-F238E27FC236}">
                <a16:creationId xmlns:a16="http://schemas.microsoft.com/office/drawing/2014/main" id="{25C27D21-F2D5-3965-2FA6-820F2E7A736F}"/>
              </a:ext>
            </a:extLst>
          </p:cNvPr>
          <p:cNvGrpSpPr/>
          <p:nvPr/>
        </p:nvGrpSpPr>
        <p:grpSpPr>
          <a:xfrm>
            <a:off x="337458" y="1359346"/>
            <a:ext cx="2627350" cy="893324"/>
            <a:chOff x="956734" y="603"/>
            <a:chExt cx="2627176" cy="893324"/>
          </a:xfrm>
        </p:grpSpPr>
        <p:sp>
          <p:nvSpPr>
            <p:cNvPr id="31" name="Pil: vinkel 30">
              <a:extLst>
                <a:ext uri="{FF2B5EF4-FFF2-40B4-BE49-F238E27FC236}">
                  <a16:creationId xmlns:a16="http://schemas.microsoft.com/office/drawing/2014/main" id="{25B4B177-5421-3D67-E0D0-06A2F84A9062}"/>
                </a:ext>
              </a:extLst>
            </p:cNvPr>
            <p:cNvSpPr/>
            <p:nvPr/>
          </p:nvSpPr>
          <p:spPr>
            <a:xfrm>
              <a:off x="956734" y="603"/>
              <a:ext cx="2627176" cy="893324"/>
            </a:xfrm>
            <a:prstGeom prst="chevron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BH Medium"/>
                <a:ea typeface="+mn-ea"/>
                <a:cs typeface="+mn-cs"/>
              </a:endParaRPr>
            </a:p>
          </p:txBody>
        </p:sp>
        <p:sp>
          <p:nvSpPr>
            <p:cNvPr id="33" name="Pil: vinkel 4">
              <a:extLst>
                <a:ext uri="{FF2B5EF4-FFF2-40B4-BE49-F238E27FC236}">
                  <a16:creationId xmlns:a16="http://schemas.microsoft.com/office/drawing/2014/main" id="{E901053C-5B44-7555-DCF0-A305AE492CEF}"/>
                </a:ext>
              </a:extLst>
            </p:cNvPr>
            <p:cNvSpPr txBox="1"/>
            <p:nvPr/>
          </p:nvSpPr>
          <p:spPr>
            <a:xfrm>
              <a:off x="1403396" y="603"/>
              <a:ext cx="1733852" cy="8933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15240" rIns="0" bIns="15240" numCol="1" spcCol="1270" anchor="ctr" anchorCtr="0">
              <a:noAutofit/>
            </a:bodyPr>
            <a:lstStyle/>
            <a:p>
              <a:pPr marL="0" marR="0" lvl="0" indent="0" algn="ctr" defTabSz="1066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BH Black"/>
                  <a:ea typeface="+mn-ea"/>
                  <a:cs typeface="+mn-cs"/>
                </a:rPr>
                <a:t>2024</a:t>
              </a:r>
              <a:endPara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 Medium"/>
                <a:ea typeface="+mn-ea"/>
                <a:cs typeface="+mn-cs"/>
              </a:endParaRPr>
            </a:p>
          </p:txBody>
        </p:sp>
      </p:grpSp>
      <p:cxnSp>
        <p:nvCxnSpPr>
          <p:cNvPr id="34" name="Lige forbindelse 33">
            <a:extLst>
              <a:ext uri="{FF2B5EF4-FFF2-40B4-BE49-F238E27FC236}">
                <a16:creationId xmlns:a16="http://schemas.microsoft.com/office/drawing/2014/main" id="{463953B2-2413-69C4-DEF6-E8759413A036}"/>
              </a:ext>
            </a:extLst>
          </p:cNvPr>
          <p:cNvCxnSpPr>
            <a:cxnSpLocks/>
          </p:cNvCxnSpPr>
          <p:nvPr/>
        </p:nvCxnSpPr>
        <p:spPr>
          <a:xfrm>
            <a:off x="2485295" y="1389611"/>
            <a:ext cx="0" cy="5406189"/>
          </a:xfrm>
          <a:prstGeom prst="line">
            <a:avLst/>
          </a:prstGeom>
          <a:ln w="9525" cap="flat" cmpd="sng" algn="ctr">
            <a:solidFill>
              <a:srgbClr val="4472C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7" name="Tekstfelt 56">
            <a:extLst>
              <a:ext uri="{FF2B5EF4-FFF2-40B4-BE49-F238E27FC236}">
                <a16:creationId xmlns:a16="http://schemas.microsoft.com/office/drawing/2014/main" id="{2D3A2E7E-DCFF-EA69-57F0-188351CF088E}"/>
              </a:ext>
            </a:extLst>
          </p:cNvPr>
          <p:cNvSpPr txBox="1"/>
          <p:nvPr/>
        </p:nvSpPr>
        <p:spPr>
          <a:xfrm>
            <a:off x="536535" y="2443650"/>
            <a:ext cx="1741037" cy="1384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" panose="00000500000000000000" pitchFamily="2" charset="0"/>
                <a:ea typeface="+mn-ea"/>
                <a:cs typeface="+mn-cs"/>
              </a:rPr>
              <a:t>Hovedbygning i Ryparken</a:t>
            </a:r>
          </a:p>
        </p:txBody>
      </p:sp>
      <p:sp>
        <p:nvSpPr>
          <p:cNvPr id="58" name="Tekstfelt 57">
            <a:extLst>
              <a:ext uri="{FF2B5EF4-FFF2-40B4-BE49-F238E27FC236}">
                <a16:creationId xmlns:a16="http://schemas.microsoft.com/office/drawing/2014/main" id="{04049582-9BF3-0692-9861-3EAF5F71DA52}"/>
              </a:ext>
            </a:extLst>
          </p:cNvPr>
          <p:cNvSpPr txBox="1"/>
          <p:nvPr/>
        </p:nvSpPr>
        <p:spPr>
          <a:xfrm>
            <a:off x="535221" y="2891888"/>
            <a:ext cx="1741037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" panose="00000500000000000000" pitchFamily="2" charset="0"/>
                <a:ea typeface="+mn-ea"/>
                <a:cs typeface="+mn-cs"/>
              </a:rPr>
              <a:t>11v11 kunstgræsbane 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" panose="00000500000000000000" pitchFamily="2" charset="0"/>
                <a:ea typeface="+mn-ea"/>
                <a:cs typeface="+mn-cs"/>
              </a:rPr>
              <a:t>Ørestad idrætspark </a:t>
            </a:r>
          </a:p>
        </p:txBody>
      </p:sp>
      <p:sp>
        <p:nvSpPr>
          <p:cNvPr id="60" name="Tekstfelt 59">
            <a:extLst>
              <a:ext uri="{FF2B5EF4-FFF2-40B4-BE49-F238E27FC236}">
                <a16:creationId xmlns:a16="http://schemas.microsoft.com/office/drawing/2014/main" id="{B8B3DA3C-31CB-19F4-C844-5630FC9E7A01}"/>
              </a:ext>
            </a:extLst>
          </p:cNvPr>
          <p:cNvSpPr txBox="1"/>
          <p:nvPr/>
        </p:nvSpPr>
        <p:spPr>
          <a:xfrm>
            <a:off x="527423" y="3261710"/>
            <a:ext cx="1741037" cy="1384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" panose="00000500000000000000" pitchFamily="2" charset="0"/>
                <a:ea typeface="+mn-ea"/>
                <a:cs typeface="+mn-cs"/>
              </a:rPr>
              <a:t>Flydende saunaer</a:t>
            </a:r>
          </a:p>
        </p:txBody>
      </p:sp>
      <p:sp>
        <p:nvSpPr>
          <p:cNvPr id="62" name="Tekstfelt 61">
            <a:extLst>
              <a:ext uri="{FF2B5EF4-FFF2-40B4-BE49-F238E27FC236}">
                <a16:creationId xmlns:a16="http://schemas.microsoft.com/office/drawing/2014/main" id="{3DCAE020-C468-1764-1876-7B89768C9A02}"/>
              </a:ext>
            </a:extLst>
          </p:cNvPr>
          <p:cNvSpPr txBox="1"/>
          <p:nvPr/>
        </p:nvSpPr>
        <p:spPr>
          <a:xfrm>
            <a:off x="523507" y="3504198"/>
            <a:ext cx="1741037" cy="1384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" panose="00000500000000000000" pitchFamily="2" charset="0"/>
                <a:ea typeface="+mn-ea"/>
                <a:cs typeface="+mn-cs"/>
              </a:rPr>
              <a:t>Badezone ved Stubkaj</a:t>
            </a:r>
          </a:p>
        </p:txBody>
      </p:sp>
      <p:sp>
        <p:nvSpPr>
          <p:cNvPr id="63" name="Tekstfelt 62">
            <a:extLst>
              <a:ext uri="{FF2B5EF4-FFF2-40B4-BE49-F238E27FC236}">
                <a16:creationId xmlns:a16="http://schemas.microsoft.com/office/drawing/2014/main" id="{4B035DAA-AA5C-CBA9-B6D4-FBE4FD2D630A}"/>
              </a:ext>
            </a:extLst>
          </p:cNvPr>
          <p:cNvSpPr txBox="1"/>
          <p:nvPr/>
        </p:nvSpPr>
        <p:spPr>
          <a:xfrm>
            <a:off x="523507" y="3766304"/>
            <a:ext cx="1741037" cy="1384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" panose="00000500000000000000" pitchFamily="2" charset="0"/>
                <a:ea typeface="+mn-ea"/>
                <a:cs typeface="+mn-cs"/>
              </a:rPr>
              <a:t>Klubhus Kulbaneparken</a:t>
            </a:r>
          </a:p>
        </p:txBody>
      </p:sp>
      <p:sp>
        <p:nvSpPr>
          <p:cNvPr id="64" name="Tekstfelt 63">
            <a:extLst>
              <a:ext uri="{FF2B5EF4-FFF2-40B4-BE49-F238E27FC236}">
                <a16:creationId xmlns:a16="http://schemas.microsoft.com/office/drawing/2014/main" id="{0ABC48BA-5C82-7298-BBEF-110178A0ECA4}"/>
              </a:ext>
            </a:extLst>
          </p:cNvPr>
          <p:cNvSpPr txBox="1"/>
          <p:nvPr/>
        </p:nvSpPr>
        <p:spPr>
          <a:xfrm>
            <a:off x="518467" y="4033957"/>
            <a:ext cx="1741037" cy="1384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" panose="00000500000000000000" pitchFamily="2" charset="0"/>
                <a:ea typeface="+mn-ea"/>
                <a:cs typeface="+mn-cs"/>
              </a:rPr>
              <a:t>Havsvømmebane i Nordhavn</a:t>
            </a:r>
          </a:p>
        </p:txBody>
      </p:sp>
      <p:sp>
        <p:nvSpPr>
          <p:cNvPr id="67" name="Tekstfelt 66">
            <a:extLst>
              <a:ext uri="{FF2B5EF4-FFF2-40B4-BE49-F238E27FC236}">
                <a16:creationId xmlns:a16="http://schemas.microsoft.com/office/drawing/2014/main" id="{DD99661E-74C3-4744-8543-5C84C6713A78}"/>
              </a:ext>
            </a:extLst>
          </p:cNvPr>
          <p:cNvSpPr txBox="1"/>
          <p:nvPr/>
        </p:nvSpPr>
        <p:spPr>
          <a:xfrm>
            <a:off x="523082" y="4306348"/>
            <a:ext cx="1741037" cy="1384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" panose="00000500000000000000" pitchFamily="2" charset="0"/>
                <a:ea typeface="+mn-ea"/>
                <a:cs typeface="+mn-cs"/>
              </a:rPr>
              <a:t>Beachbane</a:t>
            </a: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" panose="00000500000000000000" pitchFamily="2" charset="0"/>
                <a:ea typeface="+mn-ea"/>
                <a:cs typeface="+mn-cs"/>
              </a:rPr>
              <a:t> i Emdrupparken</a:t>
            </a:r>
          </a:p>
        </p:txBody>
      </p:sp>
      <p:sp>
        <p:nvSpPr>
          <p:cNvPr id="68" name="Tekstfelt 67">
            <a:extLst>
              <a:ext uri="{FF2B5EF4-FFF2-40B4-BE49-F238E27FC236}">
                <a16:creationId xmlns:a16="http://schemas.microsoft.com/office/drawing/2014/main" id="{23D55E69-F040-29BA-B51E-E9194E1E1C5B}"/>
              </a:ext>
            </a:extLst>
          </p:cNvPr>
          <p:cNvSpPr txBox="1"/>
          <p:nvPr/>
        </p:nvSpPr>
        <p:spPr>
          <a:xfrm>
            <a:off x="519439" y="4573708"/>
            <a:ext cx="1919272" cy="1384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" panose="00000500000000000000" pitchFamily="2" charset="0"/>
                <a:ea typeface="+mn-ea"/>
                <a:cs typeface="+mn-cs"/>
              </a:rPr>
              <a:t>Kunstgræsbane i Sundby</a:t>
            </a:r>
          </a:p>
        </p:txBody>
      </p:sp>
      <p:sp>
        <p:nvSpPr>
          <p:cNvPr id="71" name="Tekstfelt 70">
            <a:extLst>
              <a:ext uri="{FF2B5EF4-FFF2-40B4-BE49-F238E27FC236}">
                <a16:creationId xmlns:a16="http://schemas.microsoft.com/office/drawing/2014/main" id="{02B9E13B-D116-0FD5-F1EB-9FF64E9C4D9F}"/>
              </a:ext>
            </a:extLst>
          </p:cNvPr>
          <p:cNvSpPr txBox="1"/>
          <p:nvPr/>
        </p:nvSpPr>
        <p:spPr>
          <a:xfrm>
            <a:off x="544184" y="4836460"/>
            <a:ext cx="1741037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" panose="00000500000000000000" pitchFamily="2" charset="0"/>
                <a:ea typeface="+mn-ea"/>
                <a:cs typeface="+mn-cs"/>
              </a:rPr>
              <a:t>Valby Idrætspark: </a:t>
            </a:r>
            <a:b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" panose="00000500000000000000" pitchFamily="2" charset="0"/>
                <a:ea typeface="+mn-ea"/>
                <a:cs typeface="+mn-cs"/>
              </a:rPr>
            </a:b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" panose="00000500000000000000" pitchFamily="2" charset="0"/>
                <a:ea typeface="+mn-ea"/>
                <a:cs typeface="+mn-cs"/>
              </a:rPr>
              <a:t>4 nye kunstgræsbaner </a:t>
            </a:r>
          </a:p>
        </p:txBody>
      </p:sp>
      <p:sp>
        <p:nvSpPr>
          <p:cNvPr id="73" name="Tekstfelt 72">
            <a:extLst>
              <a:ext uri="{FF2B5EF4-FFF2-40B4-BE49-F238E27FC236}">
                <a16:creationId xmlns:a16="http://schemas.microsoft.com/office/drawing/2014/main" id="{28629530-E3D8-3FE1-5102-80B9E133D9D3}"/>
              </a:ext>
            </a:extLst>
          </p:cNvPr>
          <p:cNvSpPr txBox="1"/>
          <p:nvPr/>
        </p:nvSpPr>
        <p:spPr>
          <a:xfrm>
            <a:off x="527423" y="5225216"/>
            <a:ext cx="1741037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" panose="00000500000000000000" pitchFamily="2" charset="0"/>
                <a:ea typeface="+mn-ea"/>
                <a:cs typeface="+mn-cs"/>
              </a:rPr>
              <a:t>Skole, idræts- og svømmehal på Hannemanns Allé</a:t>
            </a:r>
          </a:p>
        </p:txBody>
      </p:sp>
      <p:sp>
        <p:nvSpPr>
          <p:cNvPr id="74" name="Tekstfelt 73">
            <a:extLst>
              <a:ext uri="{FF2B5EF4-FFF2-40B4-BE49-F238E27FC236}">
                <a16:creationId xmlns:a16="http://schemas.microsoft.com/office/drawing/2014/main" id="{81023538-A38A-699D-AB86-3CD6ED869162}"/>
              </a:ext>
            </a:extLst>
          </p:cNvPr>
          <p:cNvSpPr txBox="1"/>
          <p:nvPr/>
        </p:nvSpPr>
        <p:spPr>
          <a:xfrm>
            <a:off x="527423" y="2671650"/>
            <a:ext cx="1741037" cy="1384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" panose="00000500000000000000" pitchFamily="2" charset="0"/>
                <a:ea typeface="+mn-ea"/>
                <a:cs typeface="+mn-cs"/>
              </a:rPr>
              <a:t>Idrætshal ved Sluseholmen</a:t>
            </a:r>
          </a:p>
        </p:txBody>
      </p:sp>
    </p:spTree>
    <p:extLst>
      <p:ext uri="{BB962C8B-B14F-4D97-AF65-F5344CB8AC3E}">
        <p14:creationId xmlns:p14="http://schemas.microsoft.com/office/powerpoint/2010/main" val="3591505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AE8FA172-76EC-5825-E1C9-1AF08A6AB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 Tekst" panose="00000500000000000000" pitchFamily="2" charset="0"/>
                <a:ea typeface="+mn-ea"/>
                <a:cs typeface="+mn-cs"/>
              </a:rPr>
              <a:t>Sidehoved</a:t>
            </a:r>
            <a:endParaRPr kumimoji="0" lang="da-DK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BH Tekst" panose="00000500000000000000" pitchFamily="2" charset="0"/>
              <a:ea typeface="+mn-ea"/>
              <a:cs typeface="+mn-cs"/>
            </a:endParaRP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5776F64D-575C-5F64-0BD1-744761424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9873C9-BF5D-4A9A-BB31-45BBB7BABAF7}" type="slidenum">
              <a:rPr kumimoji="0" lang="da-DK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a-DK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BH" panose="00000500000000000000" pitchFamily="2" charset="0"/>
              <a:ea typeface="+mn-ea"/>
              <a:cs typeface="+mn-cs"/>
            </a:endParaRPr>
          </a:p>
        </p:txBody>
      </p:sp>
      <p:sp>
        <p:nvSpPr>
          <p:cNvPr id="6" name="Pladsholder til indhold 7">
            <a:extLst>
              <a:ext uri="{FF2B5EF4-FFF2-40B4-BE49-F238E27FC236}">
                <a16:creationId xmlns:a16="http://schemas.microsoft.com/office/drawing/2014/main" id="{47F2DD71-E7EB-BE11-01A8-B6AD1FA6A9F5}"/>
              </a:ext>
            </a:extLst>
          </p:cNvPr>
          <p:cNvSpPr txBox="1">
            <a:spLocks/>
          </p:cNvSpPr>
          <p:nvPr/>
        </p:nvSpPr>
        <p:spPr>
          <a:xfrm>
            <a:off x="637215" y="865727"/>
            <a:ext cx="4235410" cy="5547600"/>
          </a:xfrm>
          <a:prstGeom prst="roundRect">
            <a:avLst>
              <a:gd name="adj" fmla="val 9463"/>
            </a:avLst>
          </a:prstGeom>
          <a:solidFill>
            <a:schemeClr val="bg1">
              <a:lumMod val="85000"/>
            </a:schemeClr>
          </a:solidFill>
          <a:ln w="28575">
            <a:noFill/>
            <a:prstDash val="solid"/>
          </a:ln>
        </p:spPr>
        <p:txBody>
          <a:bodyPr vert="horz" lIns="72000" tIns="72000" rIns="72000" bIns="72000" rtlCol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000C2E"/>
                </a:solidFill>
                <a:latin typeface="+mn-lt"/>
                <a:ea typeface="+mn-ea"/>
                <a:cs typeface="+mn-cs"/>
              </a:defRPr>
            </a:lvl1pPr>
            <a:lvl2pPr marL="432000" indent="-2301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000C2E"/>
                </a:solidFill>
                <a:latin typeface="+mn-lt"/>
                <a:ea typeface="+mn-ea"/>
                <a:cs typeface="+mn-cs"/>
              </a:defRPr>
            </a:lvl2pPr>
            <a:lvl3pPr marL="611188" indent="-1635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000C2E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 b="0" kern="1200">
                <a:solidFill>
                  <a:srgbClr val="000C2E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rgbClr val="000C2E"/>
                </a:solidFill>
                <a:latin typeface="+mn-lt"/>
                <a:ea typeface="+mn-ea"/>
                <a:cs typeface="+mn-cs"/>
              </a:defRPr>
            </a:lvl5pPr>
            <a:lvl6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rgbClr val="000C2E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1" kern="1200" baseline="0">
                <a:solidFill>
                  <a:srgbClr val="000C2E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kern="1200">
                <a:solidFill>
                  <a:srgbClr val="000C2E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b="0" kern="1200" baseline="0">
                <a:solidFill>
                  <a:srgbClr val="000C2E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a-DK" sz="1600" b="0" i="0" u="none" strike="noStrike" kern="1200" cap="none" spc="0" normalizeH="0" baseline="0" noProof="0" dirty="0">
              <a:ln>
                <a:noFill/>
              </a:ln>
              <a:solidFill>
                <a:srgbClr val="000C2E"/>
              </a:solidFill>
              <a:effectLst/>
              <a:uLnTx/>
              <a:uFillTx/>
              <a:latin typeface="KBH Demibold" panose="00000700000000000000" pitchFamily="2" charset="0"/>
              <a:ea typeface="+mn-ea"/>
              <a:cs typeface="+mn-cs"/>
            </a:endParaRPr>
          </a:p>
        </p:txBody>
      </p:sp>
      <p:sp>
        <p:nvSpPr>
          <p:cNvPr id="7" name="Pladsholder til indhold 2">
            <a:extLst>
              <a:ext uri="{FF2B5EF4-FFF2-40B4-BE49-F238E27FC236}">
                <a16:creationId xmlns:a16="http://schemas.microsoft.com/office/drawing/2014/main" id="{E406F5F6-935B-BAFA-0A56-C9905472B3BF}"/>
              </a:ext>
            </a:extLst>
          </p:cNvPr>
          <p:cNvSpPr txBox="1">
            <a:spLocks/>
          </p:cNvSpPr>
          <p:nvPr/>
        </p:nvSpPr>
        <p:spPr>
          <a:xfrm>
            <a:off x="876016" y="1922745"/>
            <a:ext cx="3757808" cy="42964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000C2E"/>
                </a:solidFill>
                <a:latin typeface="+mn-lt"/>
                <a:ea typeface="+mn-ea"/>
                <a:cs typeface="+mn-cs"/>
              </a:defRPr>
            </a:lvl1pPr>
            <a:lvl2pPr marL="620713" indent="-2301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000C2E"/>
                </a:solidFill>
                <a:latin typeface="+mn-lt"/>
                <a:ea typeface="+mn-ea"/>
                <a:cs typeface="+mn-cs"/>
              </a:defRPr>
            </a:lvl2pPr>
            <a:lvl3pPr marL="611188" indent="-1635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000C2E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 b="0" kern="1200">
                <a:solidFill>
                  <a:srgbClr val="000C2E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rgbClr val="000C2E"/>
                </a:solidFill>
                <a:latin typeface="+mn-lt"/>
                <a:ea typeface="+mn-ea"/>
                <a:cs typeface="+mn-cs"/>
              </a:defRPr>
            </a:lvl5pPr>
            <a:lvl6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rgbClr val="000C2E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1" kern="1200" baseline="0">
                <a:solidFill>
                  <a:srgbClr val="000C2E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kern="1200">
                <a:solidFill>
                  <a:srgbClr val="000C2E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b="0" kern="1200" baseline="0">
                <a:solidFill>
                  <a:srgbClr val="000C2E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 Tekst" panose="00000500000000000000" pitchFamily="2" charset="0"/>
                <a:ea typeface="+mn-ea"/>
                <a:cs typeface="+mn-cs"/>
                <a:sym typeface="Wingdings" panose="05000000000000000000" pitchFamily="2" charset="2"/>
              </a:rPr>
              <a:t>Drenge er både mere fysisk aktive og foreningsaktive end piger – og uligheden forøges med alder.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a-DK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BH Tekst" panose="00000500000000000000" pitchFamily="2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 Tekst" panose="00000500000000000000" pitchFamily="2" charset="0"/>
                <a:ea typeface="+mn-ea"/>
                <a:cs typeface="+mn-cs"/>
                <a:sym typeface="Wingdings" panose="05000000000000000000" pitchFamily="2" charset="2"/>
              </a:rPr>
              <a:t>Siden 2012 er medlemstallet i </a:t>
            </a:r>
            <a:r>
              <a:rPr kumimoji="0" lang="da-DK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 Tekst" panose="00000500000000000000" pitchFamily="2" charset="0"/>
                <a:ea typeface="+mn-ea"/>
                <a:cs typeface="+mn-cs"/>
                <a:sym typeface="Wingdings" panose="05000000000000000000" pitchFamily="2" charset="2"/>
              </a:rPr>
              <a:t>idræts-foreningerne</a:t>
            </a: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 Tekst" panose="00000500000000000000" pitchFamily="2" charset="0"/>
                <a:ea typeface="+mn-ea"/>
                <a:cs typeface="+mn-cs"/>
                <a:sym typeface="Wingdings" panose="05000000000000000000" pitchFamily="2" charset="2"/>
              </a:rPr>
              <a:t> steget med 48,7 pct.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a-DK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BH Tekst" panose="00000500000000000000" pitchFamily="2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 Tekst" panose="00000500000000000000" pitchFamily="2" charset="0"/>
                <a:ea typeface="+mn-ea"/>
                <a:cs typeface="+mn-cs"/>
                <a:sym typeface="Wingdings" panose="05000000000000000000" pitchFamily="2" charset="2"/>
              </a:rPr>
              <a:t>Motivation: At have det sjovt, lære noget nyt og fællesskaber.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a-DK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BH Tekst" panose="00000500000000000000" pitchFamily="2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 Tekst" panose="00000500000000000000" pitchFamily="2" charset="0"/>
                <a:ea typeface="+mn-ea"/>
                <a:cs typeface="+mn-cs"/>
                <a:sym typeface="Wingdings" panose="05000000000000000000" pitchFamily="2" charset="2"/>
              </a:rPr>
              <a:t>Barrierer: Mangel på tid. Mangel på nogen at følges med.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a-DK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BH Tekst" panose="00000500000000000000" pitchFamily="2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BH Tekst" panose="00000500000000000000" pitchFamily="2" charset="0"/>
                <a:ea typeface="+mn-ea"/>
                <a:cs typeface="+mn-cs"/>
                <a:sym typeface="Wingdings" panose="05000000000000000000" pitchFamily="2" charset="2"/>
              </a:rPr>
              <a:t>KK Strategi for mistrivsel.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a-DK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BH Tekst" panose="00000500000000000000" pitchFamily="2" charset="0"/>
              <a:ea typeface="+mn-ea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0834D62C-77DF-2EBC-EE8B-D04CE59C420A}"/>
              </a:ext>
            </a:extLst>
          </p:cNvPr>
          <p:cNvSpPr txBox="1">
            <a:spLocks/>
          </p:cNvSpPr>
          <p:nvPr/>
        </p:nvSpPr>
        <p:spPr>
          <a:xfrm>
            <a:off x="876016" y="1293042"/>
            <a:ext cx="3547984" cy="43554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3500" b="1" kern="1200">
                <a:solidFill>
                  <a:srgbClr val="000C2E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1" i="0" u="none" strike="noStrike" kern="1200" cap="none" spc="0" normalizeH="0" baseline="0" noProof="0" dirty="0">
                <a:ln>
                  <a:noFill/>
                </a:ln>
                <a:solidFill>
                  <a:srgbClr val="000C2E"/>
                </a:solidFill>
                <a:effectLst/>
                <a:uLnTx/>
                <a:uFillTx/>
                <a:latin typeface="KBH Black"/>
                <a:ea typeface="+mj-ea"/>
                <a:cs typeface="+mj-cs"/>
              </a:rPr>
              <a:t>Mål: Flere aktive børn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D05CEB2F-C04D-965B-8775-243DE49FDB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46" t="35115" r="44871" b="24062"/>
          <a:stretch/>
        </p:blipFill>
        <p:spPr>
          <a:xfrm>
            <a:off x="5095478" y="865728"/>
            <a:ext cx="6839295" cy="554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621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99A014-7195-3ECB-B824-9C749C81C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/>
              <a:t>Aftenens program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3305A13-EC3C-CFCB-5682-D0D0D3E5A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a-DK" dirty="0"/>
              <a:t>Velkomst v/ Aravni Jakobsen, direktør Kultur og Fritidsforvaltningen</a:t>
            </a:r>
          </a:p>
          <a:p>
            <a:r>
              <a:rPr lang="da-DK" dirty="0"/>
              <a:t>Erfaringer og læring fra 10000 børn og unge i idrætsfællesskaber</a:t>
            </a:r>
          </a:p>
          <a:p>
            <a:r>
              <a:rPr lang="da-DK" dirty="0"/>
              <a:t>To inspirerende oplæg</a:t>
            </a:r>
          </a:p>
          <a:p>
            <a:pPr lvl="1"/>
            <a:r>
              <a:rPr lang="da-DK" dirty="0"/>
              <a:t>involvering af forældre </a:t>
            </a:r>
          </a:p>
          <a:p>
            <a:pPr lvl="1"/>
            <a:r>
              <a:rPr lang="da-DK" dirty="0"/>
              <a:t>mental trivsel i foreningen</a:t>
            </a:r>
          </a:p>
          <a:p>
            <a:r>
              <a:rPr lang="da-DK" dirty="0"/>
              <a:t>Netværk og sandwich</a:t>
            </a:r>
          </a:p>
          <a:p>
            <a:r>
              <a:rPr lang="da-DK" dirty="0"/>
              <a:t>Workshops (6 forskellige)</a:t>
            </a:r>
          </a:p>
          <a:p>
            <a:r>
              <a:rPr lang="da-DK" dirty="0"/>
              <a:t>Afslutning og netværk </a:t>
            </a:r>
          </a:p>
          <a:p>
            <a:endParaRPr lang="da-DK" dirty="0"/>
          </a:p>
        </p:txBody>
      </p:sp>
      <p:pic>
        <p:nvPicPr>
          <p:cNvPr id="10" name="Pladsholder til billede 9" descr="Et billede, der indeholder tøj, person, møbel, kvinde&#10;&#10;Automatisk genereret beskrivelse">
            <a:extLst>
              <a:ext uri="{FF2B5EF4-FFF2-40B4-BE49-F238E27FC236}">
                <a16:creationId xmlns:a16="http://schemas.microsoft.com/office/drawing/2014/main" id="{4F04D7D7-4BCA-0B77-8ECE-629582BE2ED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8" r="277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77454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B671AD64-C711-4D6E-B716-756B9F106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/>
              <a:t>Sidehoved</a:t>
            </a:r>
            <a:endParaRPr lang="da-DK" noProof="0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8A77B325-3E2A-4F96-B2F5-DD9CF09E9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8</a:t>
            </a:fld>
            <a:endParaRPr lang="da-DK" noProof="0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5AC4F019-5632-45C2-A3F7-1A1D355DEEB6}"/>
              </a:ext>
            </a:extLst>
          </p:cNvPr>
          <p:cNvSpPr/>
          <p:nvPr/>
        </p:nvSpPr>
        <p:spPr>
          <a:xfrm>
            <a:off x="8077200" y="3162300"/>
            <a:ext cx="1295400" cy="2667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E2BF299F-FCF1-4462-AB1A-524F0D5C0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Hvad har vi haft Succes med?</a:t>
            </a:r>
          </a:p>
        </p:txBody>
      </p:sp>
      <p:pic>
        <p:nvPicPr>
          <p:cNvPr id="10" name="Picture 2261">
            <a:extLst>
              <a:ext uri="{FF2B5EF4-FFF2-40B4-BE49-F238E27FC236}">
                <a16:creationId xmlns:a16="http://schemas.microsoft.com/office/drawing/2014/main" id="{8B2B5C72-B7E4-4644-AEE4-C2930D91BD3F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800000">
            <a:off x="546538" y="211666"/>
            <a:ext cx="10513073" cy="653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75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B12477-8D4C-7AFC-5F2E-4089F4425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latin typeface="+mn-lt"/>
              </a:rPr>
              <a:t>Fokus i partnerskabet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9A8B8B2-EF10-F324-441C-E8A12F26B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8" y="2202298"/>
            <a:ext cx="7048402" cy="394586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7000"/>
              </a:lnSpc>
            </a:pPr>
            <a:r>
              <a:rPr lang="da-DK" b="1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Foreningstilbud til 0-6 årige</a:t>
            </a:r>
            <a:endParaRPr lang="da-DK" b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b="1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Samarbejde med skoler og daginstitutioner</a:t>
            </a:r>
            <a:endParaRPr lang="da-DK" b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b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Unge trænere</a:t>
            </a:r>
            <a:endParaRPr lang="da-DK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da-DK" b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Flere piger i foreninger</a:t>
            </a:r>
          </a:p>
          <a:p>
            <a:pPr>
              <a:lnSpc>
                <a:spcPct val="107000"/>
              </a:lnSpc>
            </a:pPr>
            <a:endParaRPr lang="da-DK" b="1" kern="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</a:pPr>
            <a:r>
              <a:rPr lang="da-DK" b="1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Tæt samarbejde og koordinering mellem            DGI Storkøbenhavn og Københavns Kommune </a:t>
            </a:r>
          </a:p>
          <a:p>
            <a:pPr>
              <a:lnSpc>
                <a:spcPct val="107000"/>
              </a:lnSpc>
            </a:pPr>
            <a:r>
              <a:rPr lang="da-DK" b="1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Ansættelse af 3 lokale fælles konsulenter</a:t>
            </a:r>
          </a:p>
          <a:p>
            <a:pPr marL="0" lvl="0" indent="0">
              <a:lnSpc>
                <a:spcPct val="107000"/>
              </a:lnSpc>
              <a:buNone/>
            </a:pPr>
            <a:endParaRPr lang="da-DK" b="1" kern="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lnSpc>
                <a:spcPct val="107000"/>
              </a:lnSpc>
              <a:buNone/>
            </a:pPr>
            <a:endParaRPr lang="da-DK" b="1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lnSpc>
                <a:spcPct val="107000"/>
              </a:lnSpc>
              <a:buNone/>
            </a:pPr>
            <a:endParaRPr lang="da-DK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a-DK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a-DK" dirty="0"/>
          </a:p>
        </p:txBody>
      </p:sp>
      <p:pic>
        <p:nvPicPr>
          <p:cNvPr id="10" name="Pladsholder til billede 9" descr="Et billede, der indeholder sport, person, Fitness, tøj&#10;&#10;Automatisk genereret beskrivelse">
            <a:extLst>
              <a:ext uri="{FF2B5EF4-FFF2-40B4-BE49-F238E27FC236}">
                <a16:creationId xmlns:a16="http://schemas.microsoft.com/office/drawing/2014/main" id="{28A1C2FC-1489-A282-0572-539D7CE30B1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7" r="44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4017722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">
  <a:themeElements>
    <a:clrScheme name="KK 1">
      <a:dk1>
        <a:sysClr val="windowText" lastClr="000000"/>
      </a:dk1>
      <a:lt1>
        <a:sysClr val="window" lastClr="FFFFFF"/>
      </a:lt1>
      <a:dk2>
        <a:srgbClr val="0094FD"/>
      </a:dk2>
      <a:lt2>
        <a:srgbClr val="FFEA8C"/>
      </a:lt2>
      <a:accent1>
        <a:srgbClr val="D2B853"/>
      </a:accent1>
      <a:accent2>
        <a:srgbClr val="000C2E"/>
      </a:accent2>
      <a:accent3>
        <a:srgbClr val="0094FD"/>
      </a:accent3>
      <a:accent4>
        <a:srgbClr val="D72232"/>
      </a:accent4>
      <a:accent5>
        <a:srgbClr val="0DC684"/>
      </a:accent5>
      <a:accent6>
        <a:srgbClr val="7C4AFF"/>
      </a:accent6>
      <a:hlink>
        <a:srgbClr val="000C2E"/>
      </a:hlink>
      <a:folHlink>
        <a:srgbClr val="000C2E"/>
      </a:folHlink>
    </a:clrScheme>
    <a:fontScheme name="KBH Black/Medium">
      <a:majorFont>
        <a:latin typeface="KBH Black"/>
        <a:ea typeface=""/>
        <a:cs typeface=""/>
      </a:majorFont>
      <a:minorFont>
        <a:latin typeface="KBH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sz="20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KK skabelon Nyt design.potx" id="{CFBB60E3-7867-45B0-9725-AB52CF38C008}" vid="{4530CCDF-2D08-4DF8-AB6F-A8ED0A08DAA7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merDocPubDoc xmlns="b0cc41af-fea6-4239-a711-a85c630753b4">true</MimerDocPubDoc>
    <MimerSaveToArchive xmlns="b0cc41af-fea6-4239-a711-a85c630753b4">false</MimerSaveToArchive>
    <MimerExpirationDate xmlns="b0cc41af-fea6-4239-a711-a85c630753b4" xsi:nil="true"/>
    <MimerDocumentType xmlns="b0cc41af-fea6-4239-a711-a85c630753b4" xsi:nil="true"/>
    <MimerDocId xmlns="b0cc41af-fea6-4239-a711-a85c630753b4">4b14ad06d47b45ec951062fcfd40d76c</MimerDocId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Excel" ma:contentTypeID="0x0101002FC4A2EC31164BEC83D2656A73AEFD43001EE38777C8094E5A82621C34F399615000EBDCD85E18D7664BB5A4A3BF4E29B1F4" ma:contentTypeVersion="6" ma:contentTypeDescription="Opret et nyt dokument." ma:contentTypeScope="" ma:versionID="9f12532b9cd47cae7eed51f0b75ea0d9">
  <xsd:schema xmlns:xsd="http://www.w3.org/2001/XMLSchema" xmlns:xs="http://www.w3.org/2001/XMLSchema" xmlns:p="http://schemas.microsoft.com/office/2006/metadata/properties" xmlns:ns2="b0cc41af-fea6-4239-a711-a85c630753b4" targetNamespace="http://schemas.microsoft.com/office/2006/metadata/properties" ma:root="true" ma:fieldsID="8cd5428567e4ab4b5dd6b2bd4907df66" ns2:_="">
    <xsd:import namespace="b0cc41af-fea6-4239-a711-a85c630753b4"/>
    <xsd:element name="properties">
      <xsd:complexType>
        <xsd:sequence>
          <xsd:element name="documentManagement">
            <xsd:complexType>
              <xsd:all>
                <xsd:element ref="ns2:MimerDocId" minOccurs="0"/>
                <xsd:element ref="ns2:MimerDocPubDoc" minOccurs="0"/>
                <xsd:element ref="ns2:MimerSaveToArchive" minOccurs="0"/>
                <xsd:element ref="ns2:MimerExpirationDate" minOccurs="0"/>
                <xsd:element ref="ns2:MimerDocumentType" minOccurs="0"/>
                <xsd:element ref="ns2:MimerDocumentTempl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cc41af-fea6-4239-a711-a85c630753b4" elementFormDefault="qualified">
    <xsd:import namespace="http://schemas.microsoft.com/office/2006/documentManagement/types"/>
    <xsd:import namespace="http://schemas.microsoft.com/office/infopath/2007/PartnerControls"/>
    <xsd:element name="MimerDocId" ma:index="8" nillable="true" ma:displayName="Mimer dokument ID" ma:internalName="MimerDocId" ma:readOnly="true">
      <xsd:simpleType>
        <xsd:restriction base="dms:Text"/>
      </xsd:simpleType>
    </xsd:element>
    <xsd:element name="MimerDocPubDoc" ma:index="9" nillable="true" ma:displayName="Publicér til internet" ma:description="Dokumentet kan åbnes med et offentligt link, hvis dokumentet er gemt i et åbent dokumentbibliotek." ma:internalName="MimerDocPubDoc">
      <xsd:simpleType>
        <xsd:restriction base="dms:Boolean"/>
      </xsd:simpleType>
    </xsd:element>
    <xsd:element name="MimerSaveToArchive" ma:index="10" nillable="true" ma:displayName="Gem til statens arkiv" ma:internalName="MimerSaveToArchive">
      <xsd:simpleType>
        <xsd:restriction base="dms:Boolean"/>
      </xsd:simpleType>
    </xsd:element>
    <xsd:element name="MimerExpirationDate" ma:index="11" nillable="true" ma:displayName="Udløbsdato" ma:description="Efter udløbsdatoen medtages dokumentet ikke længere i søgeresultater." ma:format="DateOnly" ma:internalName="MimerExpirationDate">
      <xsd:simpleType>
        <xsd:restriction base="dms:DateTime"/>
      </xsd:simpleType>
    </xsd:element>
    <xsd:element name="MimerDocumentType" ma:index="12" nillable="true" ma:displayName="Dokumenttype" ma:description="Beskriver dokumentets type. Ret gerne teksten til den mest præcise beskrivelse af dokumenttypen, f.eks. Referat, Præsentation, Rapport e.l." ma:internalName="MimerDocumentType">
      <xsd:simpleType>
        <xsd:restriction base="dms:Text"/>
      </xsd:simpleType>
    </xsd:element>
    <xsd:element name="MimerDocumentTemplate" ma:index="13" nillable="true" ma:displayName="Dokumentskabelon" ma:description="Reference til den skabelon, dokumentet er oprettet ud fra." ma:internalName="MimerDocumentTemplat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 ma:index="14" ma:displayName="Nøgleord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/>
    <Synchronization>Synchronous</Synchronization>
    <Type>1</Type>
    <SequenceNumber>65535</SequenceNumber>
    <Url/>
    <Assembly>DGI.Mimer, Version=1.0.0.0, Culture=neutral, PublicKeyToken=d6d639199e6f172d</Assembly>
    <Class>DGI.Mimer.EventReceivers.MimerId</Class>
    <Data/>
    <Filter/>
  </Receiver>
  <Receiver>
    <Name/>
    <Synchronization>Asynchronous</Synchronization>
    <Type>10001</Type>
    <SequenceNumber>65535</SequenceNumber>
    <Url/>
    <Assembly>DGI.Mimer, Version=1.0.0.0, Culture=neutral, PublicKeyToken=d6d639199e6f172d</Assembly>
    <Class>DGI.Mimer.EventReceivers.MimerId</Class>
    <Data/>
    <Filter/>
  </Receiver>
  <Receiver>
    <Name/>
    <Synchronization>Synchronous</Synchronization>
    <Type>2</Type>
    <SequenceNumber>65535</SequenceNumber>
    <Url/>
    <Assembly>DGI.Mimer, Version=1.0.0.0, Culture=neutral, PublicKeyToken=d6d639199e6f172d</Assembly>
    <Class>DGI.Mimer.EventReceivers.MimerId</Class>
    <Data/>
    <Filter/>
  </Receiver>
  <Receiver>
    <Name/>
    <Synchronization>Synchronous</Synchronization>
    <Type>9</Type>
    <SequenceNumber>65535</SequenceNumber>
    <Url/>
    <Assembly>DGI.Mimer, Version=1.0.0.0, Culture=neutral, PublicKeyToken=d6d639199e6f172d</Assembly>
    <Class>DGI.Mimer.EventReceivers.MimerId</Class>
    <Data/>
    <Filter/>
  </Receiver>
  <Receiver>
    <Name/>
    <Synchronization>Asynchronous</Synchronization>
    <Type>10003</Type>
    <SequenceNumber>65535</SequenceNumber>
    <Url/>
    <Assembly>DGI.Mimer, Version=1.0.0.0, Culture=neutral, PublicKeyToken=d6d639199e6f172d</Assembly>
    <Class>DGI.Mimer.EventReceivers.MimerId</Class>
    <Data/>
    <Filter/>
  </Receiver>
</spe:Receivers>
</file>

<file path=customXml/itemProps1.xml><?xml version="1.0" encoding="utf-8"?>
<ds:datastoreItem xmlns:ds="http://schemas.openxmlformats.org/officeDocument/2006/customXml" ds:itemID="{EC2AEFE2-EDDD-4FCF-9411-67F1F194D6FA}"/>
</file>

<file path=customXml/itemProps2.xml><?xml version="1.0" encoding="utf-8"?>
<ds:datastoreItem xmlns:ds="http://schemas.openxmlformats.org/officeDocument/2006/customXml" ds:itemID="{4BB43C0E-D80C-4093-A75F-B256AADEEF15}"/>
</file>

<file path=customXml/itemProps3.xml><?xml version="1.0" encoding="utf-8"?>
<ds:datastoreItem xmlns:ds="http://schemas.openxmlformats.org/officeDocument/2006/customXml" ds:itemID="{0BAEB343-E582-4EF9-A6F0-28FB1C6BBDF4}"/>
</file>

<file path=customXml/itemProps4.xml><?xml version="1.0" encoding="utf-8"?>
<ds:datastoreItem xmlns:ds="http://schemas.openxmlformats.org/officeDocument/2006/customXml" ds:itemID="{8AE78235-A144-4482-B2E8-542A0AE24F86}"/>
</file>

<file path=docProps/app.xml><?xml version="1.0" encoding="utf-8"?>
<Properties xmlns="http://schemas.openxmlformats.org/officeDocument/2006/extended-properties" xmlns:vt="http://schemas.openxmlformats.org/officeDocument/2006/docPropsVTypes">
  <TotalTime>633</TotalTime>
  <Words>2118</Words>
  <Application>Microsoft Office PowerPoint</Application>
  <PresentationFormat>Widescreen</PresentationFormat>
  <Paragraphs>297</Paragraphs>
  <Slides>25</Slides>
  <Notes>6</Notes>
  <HiddenSlides>7</HiddenSlides>
  <MMClips>0</MMClips>
  <ScaleCrop>false</ScaleCrop>
  <HeadingPairs>
    <vt:vector size="6" baseType="variant">
      <vt:variant>
        <vt:lpstr>Benyttede skrifttyper</vt:lpstr>
      </vt:variant>
      <vt:variant>
        <vt:i4>14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25</vt:i4>
      </vt:variant>
    </vt:vector>
  </HeadingPairs>
  <TitlesOfParts>
    <vt:vector size="41" baseType="lpstr">
      <vt:lpstr>Arial</vt:lpstr>
      <vt:lpstr>Calibri</vt:lpstr>
      <vt:lpstr>Calibri Light</vt:lpstr>
      <vt:lpstr>Gill Sans MT</vt:lpstr>
      <vt:lpstr>Google Sans</vt:lpstr>
      <vt:lpstr>KBH</vt:lpstr>
      <vt:lpstr>KBH Black</vt:lpstr>
      <vt:lpstr>KBH Demibold</vt:lpstr>
      <vt:lpstr>KBH Medium</vt:lpstr>
      <vt:lpstr>KBH Tekst</vt:lpstr>
      <vt:lpstr>Minion Pro</vt:lpstr>
      <vt:lpstr>Symbol</vt:lpstr>
      <vt:lpstr>Times New Roman</vt:lpstr>
      <vt:lpstr>Wingdings</vt:lpstr>
      <vt:lpstr>Office-tema</vt:lpstr>
      <vt:lpstr>Blank</vt:lpstr>
      <vt:lpstr>      VELKOMMEN TIL FORENINGS            VELKOMMEN TIL FORENINGSKONFERENCE I HAFNIA HALLEN 18. APRIL 2024 Ve Samarbejde mellem DGI Storkøbenhavn og Københavns Kommune    </vt:lpstr>
      <vt:lpstr>   Foreningskonferencen 2024 </vt:lpstr>
      <vt:lpstr>Stadig flere børn i KBH</vt:lpstr>
      <vt:lpstr>PowerPoint-præsentation</vt:lpstr>
      <vt:lpstr>Nye idrætsanlæg på vej</vt:lpstr>
      <vt:lpstr>PowerPoint-præsentation</vt:lpstr>
      <vt:lpstr>Aftenens program</vt:lpstr>
      <vt:lpstr>Hvad har vi haft Succes med?</vt:lpstr>
      <vt:lpstr>Fokus i partnerskabet</vt:lpstr>
      <vt:lpstr>De samlede medlemstal for   2020-2023</vt:lpstr>
      <vt:lpstr>Pointer vedr. medlemstallene</vt:lpstr>
      <vt:lpstr>Medlemstal for 0-6-årige i Københavns Kommune 2020-2023</vt:lpstr>
      <vt:lpstr>Medlemstal for 7-12 årige i Københavns Kommune 2020-2023</vt:lpstr>
      <vt:lpstr>Medlemstal for 13-18-årige i Københavns Kommune 2020-2023</vt:lpstr>
      <vt:lpstr>Medlemsudvikling for drenge 0-18-årige - Drenge</vt:lpstr>
      <vt:lpstr>Medlemsudvikling for piger 0-18-årige - Piger</vt:lpstr>
      <vt:lpstr>Største foreninger i Københavns Kommune 0-18-årige - Drenge</vt:lpstr>
      <vt:lpstr>Største foreninger i Københavns Kommune 0-18-årige - Piger</vt:lpstr>
      <vt:lpstr>Læring og erfaringer </vt:lpstr>
      <vt:lpstr>Hovedtemaer i 10.000  2024-2027</vt:lpstr>
      <vt:lpstr>2 spændende oplæg</vt:lpstr>
      <vt:lpstr>Opsamling på de to oplæg</vt:lpstr>
      <vt:lpstr>Workshops - kl. 18.40</vt:lpstr>
      <vt:lpstr>  Netværk og sandwich </vt:lpstr>
      <vt:lpstr>Afslutning og netværk kl. 19.50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10.000 flere børn og unge i foreningerne Lokalt møde i XXX d. XXX</dc:title>
  <dc:creator>Marie Schytte Krabbe</dc:creator>
  <cp:keywords/>
  <cp:lastModifiedBy>Tommy Kristoffersen</cp:lastModifiedBy>
  <cp:revision>13</cp:revision>
  <dcterms:created xsi:type="dcterms:W3CDTF">2022-08-29T06:15:29Z</dcterms:created>
  <dcterms:modified xsi:type="dcterms:W3CDTF">2024-04-18T12:40:46Z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0x0101002FC4A2EC31164BEC83D2656A73AEFD43001EE38777C8094E5A82621C34F399615000EBDCD85E18D7664BB5A4A3BF4E29B1F4</vt:lpwstr>
  </property>
</Properties>
</file>