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5"/>
  </p:sldMasterIdLst>
  <p:notesMasterIdLst>
    <p:notesMasterId r:id="rId79"/>
  </p:notesMasterIdLst>
  <p:handoutMasterIdLst>
    <p:handoutMasterId r:id="rId80"/>
  </p:handoutMasterIdLst>
  <p:sldIdLst>
    <p:sldId id="1038" r:id="rId6"/>
    <p:sldId id="741" r:id="rId7"/>
    <p:sldId id="1054" r:id="rId8"/>
    <p:sldId id="667" r:id="rId9"/>
    <p:sldId id="680" r:id="rId10"/>
    <p:sldId id="668" r:id="rId11"/>
    <p:sldId id="1770" r:id="rId12"/>
    <p:sldId id="1107" r:id="rId13"/>
    <p:sldId id="733" r:id="rId14"/>
    <p:sldId id="703" r:id="rId15"/>
    <p:sldId id="672" r:id="rId16"/>
    <p:sldId id="1769" r:id="rId17"/>
    <p:sldId id="673" r:id="rId18"/>
    <p:sldId id="678" r:id="rId19"/>
    <p:sldId id="685" r:id="rId20"/>
    <p:sldId id="679" r:id="rId21"/>
    <p:sldId id="781" r:id="rId22"/>
    <p:sldId id="1767" r:id="rId23"/>
    <p:sldId id="778" r:id="rId24"/>
    <p:sldId id="1047" r:id="rId25"/>
    <p:sldId id="782" r:id="rId26"/>
    <p:sldId id="663" r:id="rId27"/>
    <p:sldId id="1012" r:id="rId28"/>
    <p:sldId id="1016" r:id="rId29"/>
    <p:sldId id="1017" r:id="rId30"/>
    <p:sldId id="1024" r:id="rId31"/>
    <p:sldId id="1023" r:id="rId32"/>
    <p:sldId id="284" r:id="rId33"/>
    <p:sldId id="960" r:id="rId34"/>
    <p:sldId id="287" r:id="rId35"/>
    <p:sldId id="961" r:id="rId36"/>
    <p:sldId id="289" r:id="rId37"/>
    <p:sldId id="962" r:id="rId38"/>
    <p:sldId id="291" r:id="rId39"/>
    <p:sldId id="964" r:id="rId40"/>
    <p:sldId id="971" r:id="rId41"/>
    <p:sldId id="972" r:id="rId42"/>
    <p:sldId id="976" r:id="rId43"/>
    <p:sldId id="977" r:id="rId44"/>
    <p:sldId id="981" r:id="rId45"/>
    <p:sldId id="982" r:id="rId46"/>
    <p:sldId id="787" r:id="rId47"/>
    <p:sldId id="788" r:id="rId48"/>
    <p:sldId id="500" r:id="rId49"/>
    <p:sldId id="1031" r:id="rId50"/>
    <p:sldId id="803" r:id="rId51"/>
    <p:sldId id="1045" r:id="rId52"/>
    <p:sldId id="1030" r:id="rId53"/>
    <p:sldId id="1046" r:id="rId54"/>
    <p:sldId id="1049" r:id="rId55"/>
    <p:sldId id="805" r:id="rId56"/>
    <p:sldId id="1050" r:id="rId57"/>
    <p:sldId id="1051" r:id="rId58"/>
    <p:sldId id="808" r:id="rId59"/>
    <p:sldId id="1052" r:id="rId60"/>
    <p:sldId id="809" r:id="rId61"/>
    <p:sldId id="1026" r:id="rId62"/>
    <p:sldId id="1027" r:id="rId63"/>
    <p:sldId id="1037" r:id="rId64"/>
    <p:sldId id="336" r:id="rId65"/>
    <p:sldId id="337" r:id="rId66"/>
    <p:sldId id="875" r:id="rId67"/>
    <p:sldId id="892" r:id="rId68"/>
    <p:sldId id="883" r:id="rId69"/>
    <p:sldId id="890" r:id="rId70"/>
    <p:sldId id="888" r:id="rId71"/>
    <p:sldId id="889" r:id="rId72"/>
    <p:sldId id="874" r:id="rId73"/>
    <p:sldId id="877" r:id="rId74"/>
    <p:sldId id="878" r:id="rId75"/>
    <p:sldId id="884" r:id="rId76"/>
    <p:sldId id="1771" r:id="rId77"/>
    <p:sldId id="863" r:id="rId78"/>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rside" id="{820F41DA-40DB-48F0-B6F7-BE822C0F52C6}">
          <p14:sldIdLst>
            <p14:sldId id="1038"/>
            <p14:sldId id="741"/>
            <p14:sldId id="1054"/>
            <p14:sldId id="667"/>
            <p14:sldId id="680"/>
            <p14:sldId id="668"/>
            <p14:sldId id="1770"/>
            <p14:sldId id="1107"/>
            <p14:sldId id="733"/>
            <p14:sldId id="703"/>
            <p14:sldId id="672"/>
            <p14:sldId id="1769"/>
            <p14:sldId id="673"/>
            <p14:sldId id="678"/>
            <p14:sldId id="685"/>
            <p14:sldId id="679"/>
            <p14:sldId id="781"/>
            <p14:sldId id="1767"/>
            <p14:sldId id="778"/>
            <p14:sldId id="1047"/>
            <p14:sldId id="782"/>
            <p14:sldId id="663"/>
            <p14:sldId id="1012"/>
            <p14:sldId id="1016"/>
            <p14:sldId id="1017"/>
            <p14:sldId id="1024"/>
            <p14:sldId id="1023"/>
            <p14:sldId id="284"/>
            <p14:sldId id="960"/>
            <p14:sldId id="287"/>
            <p14:sldId id="961"/>
            <p14:sldId id="289"/>
            <p14:sldId id="962"/>
            <p14:sldId id="291"/>
            <p14:sldId id="964"/>
            <p14:sldId id="971"/>
            <p14:sldId id="972"/>
            <p14:sldId id="976"/>
            <p14:sldId id="977"/>
            <p14:sldId id="981"/>
            <p14:sldId id="982"/>
            <p14:sldId id="787"/>
            <p14:sldId id="788"/>
            <p14:sldId id="500"/>
            <p14:sldId id="1031"/>
            <p14:sldId id="803"/>
            <p14:sldId id="1045"/>
            <p14:sldId id="1030"/>
            <p14:sldId id="1046"/>
            <p14:sldId id="1049"/>
            <p14:sldId id="805"/>
            <p14:sldId id="1050"/>
            <p14:sldId id="1051"/>
            <p14:sldId id="808"/>
            <p14:sldId id="1052"/>
            <p14:sldId id="809"/>
            <p14:sldId id="1026"/>
            <p14:sldId id="1027"/>
            <p14:sldId id="1037"/>
          </p14:sldIdLst>
        </p14:section>
        <p14:section name="Ikke-navngivet sektion" id="{74053FDD-08E2-4FEF-BAE5-737EC424623B}">
          <p14:sldIdLst>
            <p14:sldId id="336"/>
            <p14:sldId id="337"/>
            <p14:sldId id="875"/>
            <p14:sldId id="892"/>
            <p14:sldId id="883"/>
            <p14:sldId id="890"/>
            <p14:sldId id="888"/>
            <p14:sldId id="889"/>
            <p14:sldId id="874"/>
            <p14:sldId id="877"/>
            <p14:sldId id="878"/>
            <p14:sldId id="884"/>
            <p14:sldId id="1771"/>
            <p14:sldId id="863"/>
          </p14:sldIdLst>
        </p14:section>
        <p14:section name="Tekstside - højreklik for at indsætte ny side og vælge layout" id="{E55F6BF9-C4D5-4C92-BDC9-2630082447DA}">
          <p14:sldIdLst/>
        </p14:section>
      </p14:sectionLst>
    </p:ext>
    <p:ext uri="{EFAFB233-063F-42B5-8137-9DF3F51BA10A}">
      <p15:sldGuideLst xmlns:p15="http://schemas.microsoft.com/office/powerpoint/2012/main">
        <p15:guide id="1" orient="horz" pos="96" userDrawn="1">
          <p15:clr>
            <a:srgbClr val="A4A3A4"/>
          </p15:clr>
        </p15:guide>
        <p15:guide id="2" orient="horz" pos="4020" userDrawn="1">
          <p15:clr>
            <a:srgbClr val="A4A3A4"/>
          </p15:clr>
        </p15:guide>
        <p15:guide id="3" orient="horz" pos="4224" userDrawn="1">
          <p15:clr>
            <a:srgbClr val="A4A3A4"/>
          </p15:clr>
        </p15:guide>
        <p15:guide id="4" orient="horz" pos="981" userDrawn="1">
          <p15:clr>
            <a:srgbClr val="A4A3A4"/>
          </p15:clr>
        </p15:guide>
        <p15:guide id="5" orient="horz" pos="3566" userDrawn="1">
          <p15:clr>
            <a:srgbClr val="A4A3A4"/>
          </p15:clr>
        </p15:guide>
        <p15:guide id="6" pos="1057" userDrawn="1">
          <p15:clr>
            <a:srgbClr val="A4A3A4"/>
          </p15:clr>
        </p15:guide>
        <p15:guide id="7" pos="29" userDrawn="1">
          <p15:clr>
            <a:srgbClr val="A4A3A4"/>
          </p15:clr>
        </p15:guide>
        <p15:guide id="8" pos="1028" userDrawn="1">
          <p15:clr>
            <a:srgbClr val="A4A3A4"/>
          </p15:clr>
        </p15:guide>
        <p15:guide id="9" pos="7651" userDrawn="1">
          <p15:clr>
            <a:srgbClr val="A4A3A4"/>
          </p15:clr>
        </p15:guide>
        <p15:guide id="10" pos="7287" userDrawn="1">
          <p15:clr>
            <a:srgbClr val="A4A3A4"/>
          </p15:clr>
        </p15:guide>
        <p15:guide id="11" pos="4264" userDrawn="1">
          <p15:clr>
            <a:srgbClr val="A4A3A4"/>
          </p15:clr>
        </p15:guide>
        <p15:guide id="12" pos="4081"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8C8"/>
    <a:srgbClr val="D24119"/>
    <a:srgbClr val="D23C00"/>
    <a:srgbClr val="D22846"/>
    <a:srgbClr val="D22850"/>
    <a:srgbClr val="32BEC8"/>
    <a:srgbClr val="73BEC3"/>
    <a:srgbClr val="FFE600"/>
    <a:srgbClr val="783C82"/>
    <a:srgbClr val="3787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llemlayout 1 - Markerin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llemlayout 1 - Marker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llemlayout 1 - Marker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llemlayout 1 - Marker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A488322-F2BA-4B5B-9748-0D474271808F}" styleName="Mellemlayout 3 - Markering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66" autoAdjust="0"/>
    <p:restoredTop sz="74383" autoAdjust="0"/>
  </p:normalViewPr>
  <p:slideViewPr>
    <p:cSldViewPr snapToObjects="1" showGuides="1">
      <p:cViewPr varScale="1">
        <p:scale>
          <a:sx n="47" d="100"/>
          <a:sy n="47" d="100"/>
        </p:scale>
        <p:origin x="296" y="40"/>
      </p:cViewPr>
      <p:guideLst>
        <p:guide orient="horz" pos="96"/>
        <p:guide orient="horz" pos="4020"/>
        <p:guide orient="horz" pos="4224"/>
        <p:guide orient="horz" pos="981"/>
        <p:guide orient="horz" pos="3566"/>
        <p:guide pos="1057"/>
        <p:guide pos="29"/>
        <p:guide pos="1028"/>
        <p:guide pos="7651"/>
        <p:guide pos="7287"/>
        <p:guide pos="4264"/>
        <p:guide pos="408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91" d="100"/>
          <a:sy n="91" d="100"/>
        </p:scale>
        <p:origin x="2904" y="108"/>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21246416049959"/>
          <c:y val="0.12304090864238566"/>
          <c:w val="0.87988001864714493"/>
          <c:h val="0.61411314405014772"/>
        </c:manualLayout>
      </c:layout>
      <c:barChart>
        <c:barDir val="col"/>
        <c:grouping val="clustered"/>
        <c:varyColors val="0"/>
        <c:ser>
          <c:idx val="0"/>
          <c:order val="0"/>
          <c:tx>
            <c:strRef>
              <c:f>'Ark1'!$B$1</c:f>
              <c:strCache>
                <c:ptCount val="1"/>
                <c:pt idx="0">
                  <c:v>2017</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Fast</c:v>
                </c:pt>
                <c:pt idx="1">
                  <c:v>Episodisk</c:v>
                </c:pt>
              </c:strCache>
            </c:strRef>
          </c:cat>
          <c:val>
            <c:numRef>
              <c:f>'Ark1'!$B$2:$B$3</c:f>
              <c:numCache>
                <c:formatCode>General</c:formatCode>
                <c:ptCount val="2"/>
                <c:pt idx="0">
                  <c:v>51</c:v>
                </c:pt>
                <c:pt idx="1">
                  <c:v>43</c:v>
                </c:pt>
              </c:numCache>
            </c:numRef>
          </c:val>
          <c:extLst>
            <c:ext xmlns:c16="http://schemas.microsoft.com/office/drawing/2014/chart" uri="{C3380CC4-5D6E-409C-BE32-E72D297353CC}">
              <c16:uniqueId val="{00000000-623B-489E-981E-246C0328F315}"/>
            </c:ext>
          </c:extLst>
        </c:ser>
        <c:ser>
          <c:idx val="1"/>
          <c:order val="1"/>
          <c:tx>
            <c:strRef>
              <c:f>'Ark1'!$C$1</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Fast</c:v>
                </c:pt>
                <c:pt idx="1">
                  <c:v>Episodisk</c:v>
                </c:pt>
              </c:strCache>
            </c:strRef>
          </c:cat>
          <c:val>
            <c:numRef>
              <c:f>'Ark1'!$C$2:$C$3</c:f>
              <c:numCache>
                <c:formatCode>General</c:formatCode>
                <c:ptCount val="2"/>
                <c:pt idx="0">
                  <c:v>48</c:v>
                </c:pt>
                <c:pt idx="1">
                  <c:v>46</c:v>
                </c:pt>
              </c:numCache>
            </c:numRef>
          </c:val>
          <c:extLst>
            <c:ext xmlns:c16="http://schemas.microsoft.com/office/drawing/2014/chart" uri="{C3380CC4-5D6E-409C-BE32-E72D297353CC}">
              <c16:uniqueId val="{00000001-623B-489E-981E-246C0328F315}"/>
            </c:ext>
          </c:extLst>
        </c:ser>
        <c:dLbls>
          <c:showLegendKey val="0"/>
          <c:showVal val="0"/>
          <c:showCatName val="0"/>
          <c:showSerName val="0"/>
          <c:showPercent val="0"/>
          <c:showBubbleSize val="0"/>
        </c:dLbls>
        <c:gapWidth val="219"/>
        <c:overlap val="-27"/>
        <c:axId val="534192720"/>
        <c:axId val="419349248"/>
      </c:barChart>
      <c:catAx>
        <c:axId val="53419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419349248"/>
        <c:crosses val="autoZero"/>
        <c:auto val="1"/>
        <c:lblAlgn val="ctr"/>
        <c:lblOffset val="100"/>
        <c:noMultiLvlLbl val="0"/>
      </c:catAx>
      <c:valAx>
        <c:axId val="419349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534192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91B266-CCFD-4E73-8AC5-C22CE416DFF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da-DK"/>
        </a:p>
      </dgm:t>
    </dgm:pt>
    <dgm:pt modelId="{8A310217-4DAF-4EDC-A2A2-E3606C1ACA63}">
      <dgm:prSet phldrT="[Tekst]" custT="1"/>
      <dgm:spPr/>
      <dgm:t>
        <a:bodyPr/>
        <a:lstStyle/>
        <a:p>
          <a:pPr algn="l"/>
          <a:r>
            <a:rPr lang="da-DK" sz="1800" dirty="0"/>
            <a:t>Mening for </a:t>
          </a:r>
          <a:br>
            <a:rPr lang="da-DK" sz="1800" dirty="0"/>
          </a:br>
          <a:r>
            <a:rPr lang="da-DK" sz="1800" dirty="0"/>
            <a:t>frivillige</a:t>
          </a:r>
        </a:p>
      </dgm:t>
    </dgm:pt>
    <dgm:pt modelId="{92176297-06A7-48D5-A4E7-2F12B6BA28CC}" type="parTrans" cxnId="{BE6227D1-31F9-4C12-8A23-5651B64B39E2}">
      <dgm:prSet/>
      <dgm:spPr/>
      <dgm:t>
        <a:bodyPr/>
        <a:lstStyle/>
        <a:p>
          <a:endParaRPr lang="da-DK"/>
        </a:p>
      </dgm:t>
    </dgm:pt>
    <dgm:pt modelId="{A7B671B2-AD09-4B21-A1F3-EE921B710436}" type="sibTrans" cxnId="{BE6227D1-31F9-4C12-8A23-5651B64B39E2}">
      <dgm:prSet/>
      <dgm:spPr>
        <a:solidFill>
          <a:schemeClr val="accent6">
            <a:lumMod val="60000"/>
            <a:lumOff val="40000"/>
          </a:schemeClr>
        </a:solidFill>
      </dgm:spPr>
      <dgm:t>
        <a:bodyPr/>
        <a:lstStyle/>
        <a:p>
          <a:endParaRPr lang="da-DK"/>
        </a:p>
      </dgm:t>
    </dgm:pt>
    <dgm:pt modelId="{2E5BBF31-645A-4840-B72B-495DDB18610E}">
      <dgm:prSet phldrT="[Tekst]" custT="1"/>
      <dgm:spPr/>
      <dgm:t>
        <a:bodyPr/>
        <a:lstStyle/>
        <a:p>
          <a:pPr algn="l"/>
          <a:r>
            <a:rPr lang="da-DK" sz="1800" dirty="0"/>
            <a:t>Mening for organisationen / foreningen</a:t>
          </a:r>
        </a:p>
      </dgm:t>
    </dgm:pt>
    <dgm:pt modelId="{72E11DF4-7F58-4DF9-BCAA-75F5CE8C4578}" type="sibTrans" cxnId="{C07759FC-02CA-4B46-B7F8-D25E7E42E428}">
      <dgm:prSet/>
      <dgm:spPr>
        <a:solidFill>
          <a:schemeClr val="accent6">
            <a:lumMod val="60000"/>
            <a:lumOff val="40000"/>
          </a:schemeClr>
        </a:solidFill>
      </dgm:spPr>
      <dgm:t>
        <a:bodyPr/>
        <a:lstStyle/>
        <a:p>
          <a:endParaRPr lang="da-DK"/>
        </a:p>
      </dgm:t>
    </dgm:pt>
    <dgm:pt modelId="{76184BCD-0EC4-468E-BA16-ADD8CAD6890A}" type="parTrans" cxnId="{C07759FC-02CA-4B46-B7F8-D25E7E42E428}">
      <dgm:prSet/>
      <dgm:spPr/>
      <dgm:t>
        <a:bodyPr/>
        <a:lstStyle/>
        <a:p>
          <a:endParaRPr lang="da-DK"/>
        </a:p>
      </dgm:t>
    </dgm:pt>
    <dgm:pt modelId="{9C9150DD-F8DA-48B5-B767-E375CB08CB25}" type="pres">
      <dgm:prSet presAssocID="{A291B266-CCFD-4E73-8AC5-C22CE416DFF7}" presName="cycle" presStyleCnt="0">
        <dgm:presLayoutVars>
          <dgm:dir/>
          <dgm:resizeHandles val="exact"/>
        </dgm:presLayoutVars>
      </dgm:prSet>
      <dgm:spPr/>
    </dgm:pt>
    <dgm:pt modelId="{F794B448-131E-40CB-8203-6FB092F1F37F}" type="pres">
      <dgm:prSet presAssocID="{8A310217-4DAF-4EDC-A2A2-E3606C1ACA63}" presName="dummy" presStyleCnt="0"/>
      <dgm:spPr/>
    </dgm:pt>
    <dgm:pt modelId="{2689A49D-7413-4892-80F1-4276D871D30A}" type="pres">
      <dgm:prSet presAssocID="{8A310217-4DAF-4EDC-A2A2-E3606C1ACA63}" presName="node" presStyleLbl="revTx" presStyleIdx="0" presStyleCnt="2" custScaleX="77439" custScaleY="66119" custRadScaleRad="97636" custRadScaleInc="-23104">
        <dgm:presLayoutVars>
          <dgm:bulletEnabled val="1"/>
        </dgm:presLayoutVars>
      </dgm:prSet>
      <dgm:spPr/>
    </dgm:pt>
    <dgm:pt modelId="{6F08C447-5106-485F-A0F5-1B5918AB4572}" type="pres">
      <dgm:prSet presAssocID="{A7B671B2-AD09-4B21-A1F3-EE921B710436}" presName="sibTrans" presStyleLbl="node1" presStyleIdx="0" presStyleCnt="2" custAng="21173841" custLinFactNeighborX="-3803" custLinFactNeighborY="1000"/>
      <dgm:spPr/>
    </dgm:pt>
    <dgm:pt modelId="{0A6EACA3-00E1-4531-BDA4-21A98B15DA79}" type="pres">
      <dgm:prSet presAssocID="{2E5BBF31-645A-4840-B72B-495DDB18610E}" presName="dummy" presStyleCnt="0"/>
      <dgm:spPr/>
    </dgm:pt>
    <dgm:pt modelId="{61F77C50-4933-423A-A82B-770679652A86}" type="pres">
      <dgm:prSet presAssocID="{2E5BBF31-645A-4840-B72B-495DDB18610E}" presName="node" presStyleLbl="revTx" presStyleIdx="1" presStyleCnt="2" custScaleX="76603" custScaleY="43719" custRadScaleRad="101723" custRadScaleInc="-23969">
        <dgm:presLayoutVars>
          <dgm:bulletEnabled val="1"/>
        </dgm:presLayoutVars>
      </dgm:prSet>
      <dgm:spPr/>
    </dgm:pt>
    <dgm:pt modelId="{9EE65039-70B4-4ED5-8469-EE8EA565968C}" type="pres">
      <dgm:prSet presAssocID="{72E11DF4-7F58-4DF9-BCAA-75F5CE8C4578}" presName="sibTrans" presStyleLbl="node1" presStyleIdx="1" presStyleCnt="2" custAng="248652" custLinFactNeighborX="-5158" custLinFactNeighborY="2351"/>
      <dgm:spPr/>
    </dgm:pt>
  </dgm:ptLst>
  <dgm:cxnLst>
    <dgm:cxn modelId="{0AE7BC1E-8EA2-40CB-885A-BE3BBA2A1AF4}" type="presOf" srcId="{2E5BBF31-645A-4840-B72B-495DDB18610E}" destId="{61F77C50-4933-423A-A82B-770679652A86}" srcOrd="0" destOrd="0" presId="urn:microsoft.com/office/officeart/2005/8/layout/cycle1"/>
    <dgm:cxn modelId="{8C137045-1FE4-4266-91D7-4FE4D104C3E6}" type="presOf" srcId="{A7B671B2-AD09-4B21-A1F3-EE921B710436}" destId="{6F08C447-5106-485F-A0F5-1B5918AB4572}" srcOrd="0" destOrd="0" presId="urn:microsoft.com/office/officeart/2005/8/layout/cycle1"/>
    <dgm:cxn modelId="{8A34F8A2-C2B0-40E8-8872-24A0DBA43063}" type="presOf" srcId="{A291B266-CCFD-4E73-8AC5-C22CE416DFF7}" destId="{9C9150DD-F8DA-48B5-B767-E375CB08CB25}" srcOrd="0" destOrd="0" presId="urn:microsoft.com/office/officeart/2005/8/layout/cycle1"/>
    <dgm:cxn modelId="{BE6227D1-31F9-4C12-8A23-5651B64B39E2}" srcId="{A291B266-CCFD-4E73-8AC5-C22CE416DFF7}" destId="{8A310217-4DAF-4EDC-A2A2-E3606C1ACA63}" srcOrd="0" destOrd="0" parTransId="{92176297-06A7-48D5-A4E7-2F12B6BA28CC}" sibTransId="{A7B671B2-AD09-4B21-A1F3-EE921B710436}"/>
    <dgm:cxn modelId="{8E6BB0E9-C5BB-4D4B-8F1F-A9C69715EC58}" type="presOf" srcId="{8A310217-4DAF-4EDC-A2A2-E3606C1ACA63}" destId="{2689A49D-7413-4892-80F1-4276D871D30A}" srcOrd="0" destOrd="0" presId="urn:microsoft.com/office/officeart/2005/8/layout/cycle1"/>
    <dgm:cxn modelId="{950B41FA-03F3-4889-8A98-B953CFA76153}" type="presOf" srcId="{72E11DF4-7F58-4DF9-BCAA-75F5CE8C4578}" destId="{9EE65039-70B4-4ED5-8469-EE8EA565968C}" srcOrd="0" destOrd="0" presId="urn:microsoft.com/office/officeart/2005/8/layout/cycle1"/>
    <dgm:cxn modelId="{C07759FC-02CA-4B46-B7F8-D25E7E42E428}" srcId="{A291B266-CCFD-4E73-8AC5-C22CE416DFF7}" destId="{2E5BBF31-645A-4840-B72B-495DDB18610E}" srcOrd="1" destOrd="0" parTransId="{76184BCD-0EC4-468E-BA16-ADD8CAD6890A}" sibTransId="{72E11DF4-7F58-4DF9-BCAA-75F5CE8C4578}"/>
    <dgm:cxn modelId="{33FFD623-3114-4062-B279-8F516EC617D8}" type="presParOf" srcId="{9C9150DD-F8DA-48B5-B767-E375CB08CB25}" destId="{F794B448-131E-40CB-8203-6FB092F1F37F}" srcOrd="0" destOrd="0" presId="urn:microsoft.com/office/officeart/2005/8/layout/cycle1"/>
    <dgm:cxn modelId="{EC14472C-4063-46D7-AB0E-A65B3A869317}" type="presParOf" srcId="{9C9150DD-F8DA-48B5-B767-E375CB08CB25}" destId="{2689A49D-7413-4892-80F1-4276D871D30A}" srcOrd="1" destOrd="0" presId="urn:microsoft.com/office/officeart/2005/8/layout/cycle1"/>
    <dgm:cxn modelId="{9E3E1465-C125-42BC-84B9-DF90AC350D29}" type="presParOf" srcId="{9C9150DD-F8DA-48B5-B767-E375CB08CB25}" destId="{6F08C447-5106-485F-A0F5-1B5918AB4572}" srcOrd="2" destOrd="0" presId="urn:microsoft.com/office/officeart/2005/8/layout/cycle1"/>
    <dgm:cxn modelId="{3C5616EE-C993-42DD-88BE-260287E866F1}" type="presParOf" srcId="{9C9150DD-F8DA-48B5-B767-E375CB08CB25}" destId="{0A6EACA3-00E1-4531-BDA4-21A98B15DA79}" srcOrd="3" destOrd="0" presId="urn:microsoft.com/office/officeart/2005/8/layout/cycle1"/>
    <dgm:cxn modelId="{B2A649A0-4528-41AB-BDBE-35149E3FA195}" type="presParOf" srcId="{9C9150DD-F8DA-48B5-B767-E375CB08CB25}" destId="{61F77C50-4933-423A-A82B-770679652A86}" srcOrd="4" destOrd="0" presId="urn:microsoft.com/office/officeart/2005/8/layout/cycle1"/>
    <dgm:cxn modelId="{F530BF54-5DBD-408A-BBCA-6F53294301C0}" type="presParOf" srcId="{9C9150DD-F8DA-48B5-B767-E375CB08CB25}" destId="{9EE65039-70B4-4ED5-8469-EE8EA565968C}" srcOrd="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36113F-58D5-456D-987B-BEE6E45B7846}" type="doc">
      <dgm:prSet loTypeId="urn:microsoft.com/office/officeart/2005/8/layout/target1" loCatId="relationship" qsTypeId="urn:microsoft.com/office/officeart/2005/8/quickstyle/simple2" qsCatId="simple" csTypeId="urn:microsoft.com/office/officeart/2005/8/colors/accent1_2" csCatId="accent1" phldr="1"/>
      <dgm:spPr/>
    </dgm:pt>
    <dgm:pt modelId="{F1481C6C-0878-4AF4-9ABC-A6FE21CF462C}">
      <dgm:prSet phldrT="[Tekst]"/>
      <dgm:spPr/>
      <dgm:t>
        <a:bodyPr/>
        <a:lstStyle/>
        <a:p>
          <a:r>
            <a:rPr lang="da-DK" dirty="0" err="1"/>
            <a:t>Coordinator</a:t>
          </a:r>
          <a:endParaRPr lang="da-DK" dirty="0"/>
        </a:p>
      </dgm:t>
    </dgm:pt>
    <dgm:pt modelId="{CF7C57E9-5395-49CD-ABC4-3CD9F7FE521E}" type="parTrans" cxnId="{72174803-3B7D-4882-8CF4-A9F07E262C40}">
      <dgm:prSet/>
      <dgm:spPr/>
      <dgm:t>
        <a:bodyPr/>
        <a:lstStyle/>
        <a:p>
          <a:endParaRPr lang="da-DK"/>
        </a:p>
      </dgm:t>
    </dgm:pt>
    <dgm:pt modelId="{CC865EE8-389E-4C3B-80AD-686558485FAA}" type="sibTrans" cxnId="{72174803-3B7D-4882-8CF4-A9F07E262C40}">
      <dgm:prSet/>
      <dgm:spPr/>
      <dgm:t>
        <a:bodyPr/>
        <a:lstStyle/>
        <a:p>
          <a:endParaRPr lang="da-DK"/>
        </a:p>
      </dgm:t>
    </dgm:pt>
    <dgm:pt modelId="{9A1CA7AA-531A-4EDC-8250-CED6CB74E781}">
      <dgm:prSet phldrT="[Tekst]"/>
      <dgm:spPr/>
      <dgm:t>
        <a:bodyPr/>
        <a:lstStyle/>
        <a:p>
          <a:r>
            <a:rPr lang="da-DK" dirty="0"/>
            <a:t>A part of the team </a:t>
          </a:r>
        </a:p>
      </dgm:t>
    </dgm:pt>
    <dgm:pt modelId="{EA47F19E-AE95-441F-862C-264948382727}" type="parTrans" cxnId="{7D3C1D77-2EAA-4277-92B8-AB74F35CD068}">
      <dgm:prSet/>
      <dgm:spPr/>
      <dgm:t>
        <a:bodyPr/>
        <a:lstStyle/>
        <a:p>
          <a:endParaRPr lang="da-DK"/>
        </a:p>
      </dgm:t>
    </dgm:pt>
    <dgm:pt modelId="{FCB79CB4-09D3-4C29-9508-F01B6809E347}" type="sibTrans" cxnId="{7D3C1D77-2EAA-4277-92B8-AB74F35CD068}">
      <dgm:prSet/>
      <dgm:spPr/>
      <dgm:t>
        <a:bodyPr/>
        <a:lstStyle/>
        <a:p>
          <a:endParaRPr lang="da-DK"/>
        </a:p>
      </dgm:t>
    </dgm:pt>
    <dgm:pt modelId="{F5538B58-CDDA-49E3-8CAA-A52482E7355D}">
      <dgm:prSet phldrT="[Tekst]"/>
      <dgm:spPr/>
      <dgm:t>
        <a:bodyPr/>
        <a:lstStyle/>
        <a:p>
          <a:r>
            <a:rPr lang="da-DK" dirty="0"/>
            <a:t>I </a:t>
          </a:r>
          <a:r>
            <a:rPr lang="da-DK" dirty="0" err="1"/>
            <a:t>can</a:t>
          </a:r>
          <a:r>
            <a:rPr lang="da-DK" dirty="0"/>
            <a:t> do a </a:t>
          </a:r>
          <a:r>
            <a:rPr lang="da-DK" dirty="0" err="1"/>
            <a:t>specific</a:t>
          </a:r>
          <a:r>
            <a:rPr lang="da-DK" dirty="0"/>
            <a:t> task</a:t>
          </a:r>
        </a:p>
      </dgm:t>
    </dgm:pt>
    <dgm:pt modelId="{20B3D03F-DE6B-4B2F-91F2-0FDE84AC9486}" type="parTrans" cxnId="{D4831F00-394F-4E59-B62B-8878CE1A8F0E}">
      <dgm:prSet/>
      <dgm:spPr/>
      <dgm:t>
        <a:bodyPr/>
        <a:lstStyle/>
        <a:p>
          <a:endParaRPr lang="da-DK"/>
        </a:p>
      </dgm:t>
    </dgm:pt>
    <dgm:pt modelId="{8CD0DE1B-165C-42FC-8C9C-458A9AE4625E}" type="sibTrans" cxnId="{D4831F00-394F-4E59-B62B-8878CE1A8F0E}">
      <dgm:prSet/>
      <dgm:spPr/>
      <dgm:t>
        <a:bodyPr/>
        <a:lstStyle/>
        <a:p>
          <a:endParaRPr lang="da-DK"/>
        </a:p>
      </dgm:t>
    </dgm:pt>
    <dgm:pt modelId="{B18528E3-22DE-463D-97E5-44714DF7A163}" type="pres">
      <dgm:prSet presAssocID="{1436113F-58D5-456D-987B-BEE6E45B7846}" presName="composite" presStyleCnt="0">
        <dgm:presLayoutVars>
          <dgm:chMax val="5"/>
          <dgm:dir/>
          <dgm:resizeHandles val="exact"/>
        </dgm:presLayoutVars>
      </dgm:prSet>
      <dgm:spPr/>
    </dgm:pt>
    <dgm:pt modelId="{2AAEF750-97AC-46DA-8289-61C491DBF2DF}" type="pres">
      <dgm:prSet presAssocID="{F1481C6C-0878-4AF4-9ABC-A6FE21CF462C}" presName="circle1" presStyleLbl="lnNode1" presStyleIdx="0" presStyleCnt="3"/>
      <dgm:spPr/>
    </dgm:pt>
    <dgm:pt modelId="{FD367291-8BB7-4CB6-B748-EA90E66E694D}" type="pres">
      <dgm:prSet presAssocID="{F1481C6C-0878-4AF4-9ABC-A6FE21CF462C}" presName="text1" presStyleLbl="revTx" presStyleIdx="0" presStyleCnt="3">
        <dgm:presLayoutVars>
          <dgm:bulletEnabled val="1"/>
        </dgm:presLayoutVars>
      </dgm:prSet>
      <dgm:spPr/>
    </dgm:pt>
    <dgm:pt modelId="{D5A3FA2B-1766-45EA-A372-D2D4D8F6733B}" type="pres">
      <dgm:prSet presAssocID="{F1481C6C-0878-4AF4-9ABC-A6FE21CF462C}" presName="line1" presStyleLbl="callout" presStyleIdx="0" presStyleCnt="6"/>
      <dgm:spPr/>
    </dgm:pt>
    <dgm:pt modelId="{BECDCCC7-56C3-4AE5-9A8F-13A4605556CD}" type="pres">
      <dgm:prSet presAssocID="{F1481C6C-0878-4AF4-9ABC-A6FE21CF462C}" presName="d1" presStyleLbl="callout" presStyleIdx="1" presStyleCnt="6"/>
      <dgm:spPr/>
    </dgm:pt>
    <dgm:pt modelId="{22F0E1A7-4DAD-4C6F-8EF2-108916F27B64}" type="pres">
      <dgm:prSet presAssocID="{9A1CA7AA-531A-4EDC-8250-CED6CB74E781}" presName="circle2" presStyleLbl="lnNode1" presStyleIdx="1" presStyleCnt="3"/>
      <dgm:spPr/>
    </dgm:pt>
    <dgm:pt modelId="{E449D4AA-B14A-4ED5-AA9F-B89E33374A06}" type="pres">
      <dgm:prSet presAssocID="{9A1CA7AA-531A-4EDC-8250-CED6CB74E781}" presName="text2" presStyleLbl="revTx" presStyleIdx="1" presStyleCnt="3">
        <dgm:presLayoutVars>
          <dgm:bulletEnabled val="1"/>
        </dgm:presLayoutVars>
      </dgm:prSet>
      <dgm:spPr/>
    </dgm:pt>
    <dgm:pt modelId="{931E2F0D-6367-4613-999F-FD7848708B8A}" type="pres">
      <dgm:prSet presAssocID="{9A1CA7AA-531A-4EDC-8250-CED6CB74E781}" presName="line2" presStyleLbl="callout" presStyleIdx="2" presStyleCnt="6"/>
      <dgm:spPr/>
    </dgm:pt>
    <dgm:pt modelId="{E81ABC67-3E95-4880-A06C-4573DB659FF7}" type="pres">
      <dgm:prSet presAssocID="{9A1CA7AA-531A-4EDC-8250-CED6CB74E781}" presName="d2" presStyleLbl="callout" presStyleIdx="3" presStyleCnt="6"/>
      <dgm:spPr/>
    </dgm:pt>
    <dgm:pt modelId="{0AB76E9E-4AFD-4728-A1D2-41759DE096BB}" type="pres">
      <dgm:prSet presAssocID="{F5538B58-CDDA-49E3-8CAA-A52482E7355D}" presName="circle3" presStyleLbl="lnNode1" presStyleIdx="2" presStyleCnt="3"/>
      <dgm:spPr/>
    </dgm:pt>
    <dgm:pt modelId="{BD524B6D-CFC7-4E98-86BD-8EF16E0B5331}" type="pres">
      <dgm:prSet presAssocID="{F5538B58-CDDA-49E3-8CAA-A52482E7355D}" presName="text3" presStyleLbl="revTx" presStyleIdx="2" presStyleCnt="3">
        <dgm:presLayoutVars>
          <dgm:bulletEnabled val="1"/>
        </dgm:presLayoutVars>
      </dgm:prSet>
      <dgm:spPr/>
    </dgm:pt>
    <dgm:pt modelId="{9E252FD5-A731-4494-91BA-F2788C430BCE}" type="pres">
      <dgm:prSet presAssocID="{F5538B58-CDDA-49E3-8CAA-A52482E7355D}" presName="line3" presStyleLbl="callout" presStyleIdx="4" presStyleCnt="6"/>
      <dgm:spPr/>
    </dgm:pt>
    <dgm:pt modelId="{3E90877E-29C9-4368-ADC4-5A2D2474589B}" type="pres">
      <dgm:prSet presAssocID="{F5538B58-CDDA-49E3-8CAA-A52482E7355D}" presName="d3" presStyleLbl="callout" presStyleIdx="5" presStyleCnt="6"/>
      <dgm:spPr/>
    </dgm:pt>
  </dgm:ptLst>
  <dgm:cxnLst>
    <dgm:cxn modelId="{D4831F00-394F-4E59-B62B-8878CE1A8F0E}" srcId="{1436113F-58D5-456D-987B-BEE6E45B7846}" destId="{F5538B58-CDDA-49E3-8CAA-A52482E7355D}" srcOrd="2" destOrd="0" parTransId="{20B3D03F-DE6B-4B2F-91F2-0FDE84AC9486}" sibTransId="{8CD0DE1B-165C-42FC-8C9C-458A9AE4625E}"/>
    <dgm:cxn modelId="{72174803-3B7D-4882-8CF4-A9F07E262C40}" srcId="{1436113F-58D5-456D-987B-BEE6E45B7846}" destId="{F1481C6C-0878-4AF4-9ABC-A6FE21CF462C}" srcOrd="0" destOrd="0" parTransId="{CF7C57E9-5395-49CD-ABC4-3CD9F7FE521E}" sibTransId="{CC865EE8-389E-4C3B-80AD-686558485FAA}"/>
    <dgm:cxn modelId="{9B1F1460-0622-4017-BE0A-F64E3C7F8ECF}" type="presOf" srcId="{9A1CA7AA-531A-4EDC-8250-CED6CB74E781}" destId="{E449D4AA-B14A-4ED5-AA9F-B89E33374A06}" srcOrd="0" destOrd="0" presId="urn:microsoft.com/office/officeart/2005/8/layout/target1"/>
    <dgm:cxn modelId="{7D3C1D77-2EAA-4277-92B8-AB74F35CD068}" srcId="{1436113F-58D5-456D-987B-BEE6E45B7846}" destId="{9A1CA7AA-531A-4EDC-8250-CED6CB74E781}" srcOrd="1" destOrd="0" parTransId="{EA47F19E-AE95-441F-862C-264948382727}" sibTransId="{FCB79CB4-09D3-4C29-9508-F01B6809E347}"/>
    <dgm:cxn modelId="{6604B69B-0BE3-4C3B-B5E5-7B0A040587AA}" type="presOf" srcId="{F5538B58-CDDA-49E3-8CAA-A52482E7355D}" destId="{BD524B6D-CFC7-4E98-86BD-8EF16E0B5331}" srcOrd="0" destOrd="0" presId="urn:microsoft.com/office/officeart/2005/8/layout/target1"/>
    <dgm:cxn modelId="{1C9C45A7-B3C1-43EA-9699-2F49B1C631AD}" type="presOf" srcId="{F1481C6C-0878-4AF4-9ABC-A6FE21CF462C}" destId="{FD367291-8BB7-4CB6-B748-EA90E66E694D}" srcOrd="0" destOrd="0" presId="urn:microsoft.com/office/officeart/2005/8/layout/target1"/>
    <dgm:cxn modelId="{AC888AB0-7883-4F84-8135-12065B7E49A9}" type="presOf" srcId="{1436113F-58D5-456D-987B-BEE6E45B7846}" destId="{B18528E3-22DE-463D-97E5-44714DF7A163}" srcOrd="0" destOrd="0" presId="urn:microsoft.com/office/officeart/2005/8/layout/target1"/>
    <dgm:cxn modelId="{4ECAD76D-58C7-4A68-BE61-9C49E14CFD19}" type="presParOf" srcId="{B18528E3-22DE-463D-97E5-44714DF7A163}" destId="{2AAEF750-97AC-46DA-8289-61C491DBF2DF}" srcOrd="0" destOrd="0" presId="urn:microsoft.com/office/officeart/2005/8/layout/target1"/>
    <dgm:cxn modelId="{6699177C-8C73-4837-BEF4-B6DC659034A4}" type="presParOf" srcId="{B18528E3-22DE-463D-97E5-44714DF7A163}" destId="{FD367291-8BB7-4CB6-B748-EA90E66E694D}" srcOrd="1" destOrd="0" presId="urn:microsoft.com/office/officeart/2005/8/layout/target1"/>
    <dgm:cxn modelId="{319B43C6-30DD-49AD-AD17-4E6D5C2B5929}" type="presParOf" srcId="{B18528E3-22DE-463D-97E5-44714DF7A163}" destId="{D5A3FA2B-1766-45EA-A372-D2D4D8F6733B}" srcOrd="2" destOrd="0" presId="urn:microsoft.com/office/officeart/2005/8/layout/target1"/>
    <dgm:cxn modelId="{9058B1E3-581E-43B2-B5D8-7C19F3A11546}" type="presParOf" srcId="{B18528E3-22DE-463D-97E5-44714DF7A163}" destId="{BECDCCC7-56C3-4AE5-9A8F-13A4605556CD}" srcOrd="3" destOrd="0" presId="urn:microsoft.com/office/officeart/2005/8/layout/target1"/>
    <dgm:cxn modelId="{5FF02A7A-C79A-40C0-B27A-63815236A23C}" type="presParOf" srcId="{B18528E3-22DE-463D-97E5-44714DF7A163}" destId="{22F0E1A7-4DAD-4C6F-8EF2-108916F27B64}" srcOrd="4" destOrd="0" presId="urn:microsoft.com/office/officeart/2005/8/layout/target1"/>
    <dgm:cxn modelId="{1A65F354-4BE4-4611-9D41-EA37CC8576F4}" type="presParOf" srcId="{B18528E3-22DE-463D-97E5-44714DF7A163}" destId="{E449D4AA-B14A-4ED5-AA9F-B89E33374A06}" srcOrd="5" destOrd="0" presId="urn:microsoft.com/office/officeart/2005/8/layout/target1"/>
    <dgm:cxn modelId="{46A02E2E-B7DC-42E0-AEE1-A52E58DAB8F4}" type="presParOf" srcId="{B18528E3-22DE-463D-97E5-44714DF7A163}" destId="{931E2F0D-6367-4613-999F-FD7848708B8A}" srcOrd="6" destOrd="0" presId="urn:microsoft.com/office/officeart/2005/8/layout/target1"/>
    <dgm:cxn modelId="{F407EA3B-8A96-4ABF-A85A-E9E4E65C86FC}" type="presParOf" srcId="{B18528E3-22DE-463D-97E5-44714DF7A163}" destId="{E81ABC67-3E95-4880-A06C-4573DB659FF7}" srcOrd="7" destOrd="0" presId="urn:microsoft.com/office/officeart/2005/8/layout/target1"/>
    <dgm:cxn modelId="{AA19DAB5-9A44-4804-A654-22C85BCB03B6}" type="presParOf" srcId="{B18528E3-22DE-463D-97E5-44714DF7A163}" destId="{0AB76E9E-4AFD-4728-A1D2-41759DE096BB}" srcOrd="8" destOrd="0" presId="urn:microsoft.com/office/officeart/2005/8/layout/target1"/>
    <dgm:cxn modelId="{0CE3D638-E013-4683-A935-83853A391FCD}" type="presParOf" srcId="{B18528E3-22DE-463D-97E5-44714DF7A163}" destId="{BD524B6D-CFC7-4E98-86BD-8EF16E0B5331}" srcOrd="9" destOrd="0" presId="urn:microsoft.com/office/officeart/2005/8/layout/target1"/>
    <dgm:cxn modelId="{948A86CA-C20A-4861-AAC2-9C88143E3AD2}" type="presParOf" srcId="{B18528E3-22DE-463D-97E5-44714DF7A163}" destId="{9E252FD5-A731-4494-91BA-F2788C430BCE}" srcOrd="10" destOrd="0" presId="urn:microsoft.com/office/officeart/2005/8/layout/target1"/>
    <dgm:cxn modelId="{DC142178-CBB9-4869-B263-E303A430084C}" type="presParOf" srcId="{B18528E3-22DE-463D-97E5-44714DF7A163}" destId="{3E90877E-29C9-4368-ADC4-5A2D2474589B}"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9A49D-7413-4892-80F1-4276D871D30A}">
      <dsp:nvSpPr>
        <dsp:cNvPr id="0" name=""/>
        <dsp:cNvSpPr/>
      </dsp:nvSpPr>
      <dsp:spPr>
        <a:xfrm>
          <a:off x="4823144" y="1229173"/>
          <a:ext cx="1880234" cy="1605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da-DK" sz="1800" kern="1200" dirty="0"/>
            <a:t>Mening for </a:t>
          </a:r>
          <a:br>
            <a:rPr lang="da-DK" sz="1800" kern="1200" dirty="0"/>
          </a:br>
          <a:r>
            <a:rPr lang="da-DK" sz="1800" kern="1200" dirty="0"/>
            <a:t>frivillige</a:t>
          </a:r>
        </a:p>
      </dsp:txBody>
      <dsp:txXfrm>
        <a:off x="4823144" y="1229173"/>
        <a:ext cx="1880234" cy="1605382"/>
      </dsp:txXfrm>
    </dsp:sp>
    <dsp:sp modelId="{6F08C447-5106-485F-A0F5-1B5918AB4572}">
      <dsp:nvSpPr>
        <dsp:cNvPr id="0" name=""/>
        <dsp:cNvSpPr/>
      </dsp:nvSpPr>
      <dsp:spPr>
        <a:xfrm rot="21173841">
          <a:off x="1147214" y="38234"/>
          <a:ext cx="4996415" cy="4996415"/>
        </a:xfrm>
        <a:prstGeom prst="circularArrow">
          <a:avLst>
            <a:gd name="adj1" fmla="val 9476"/>
            <a:gd name="adj2" fmla="val 684342"/>
            <a:gd name="adj3" fmla="val 8215831"/>
            <a:gd name="adj4" fmla="val 605867"/>
            <a:gd name="adj5" fmla="val 11055"/>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77C50-4933-423A-A82B-770679652A86}">
      <dsp:nvSpPr>
        <dsp:cNvPr id="0" name=""/>
        <dsp:cNvSpPr/>
      </dsp:nvSpPr>
      <dsp:spPr>
        <a:xfrm>
          <a:off x="995182" y="2467117"/>
          <a:ext cx="1859935" cy="106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da-DK" sz="1800" kern="1200" dirty="0"/>
            <a:t>Mening for organisationen / foreningen</a:t>
          </a:r>
        </a:p>
      </dsp:txBody>
      <dsp:txXfrm>
        <a:off x="995182" y="2467117"/>
        <a:ext cx="1859935" cy="1061505"/>
      </dsp:txXfrm>
    </dsp:sp>
    <dsp:sp modelId="{9EE65039-70B4-4ED5-8469-EE8EA565968C}">
      <dsp:nvSpPr>
        <dsp:cNvPr id="0" name=""/>
        <dsp:cNvSpPr/>
      </dsp:nvSpPr>
      <dsp:spPr>
        <a:xfrm rot="248652">
          <a:off x="1090520" y="146906"/>
          <a:ext cx="4996415" cy="4996415"/>
        </a:xfrm>
        <a:prstGeom prst="circularArrow">
          <a:avLst>
            <a:gd name="adj1" fmla="val 9476"/>
            <a:gd name="adj2" fmla="val 684342"/>
            <a:gd name="adj3" fmla="val 18464807"/>
            <a:gd name="adj4" fmla="val 10904832"/>
            <a:gd name="adj5" fmla="val 11055"/>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76E9E-4AFD-4728-A1D2-41759DE096BB}">
      <dsp:nvSpPr>
        <dsp:cNvPr id="0" name=""/>
        <dsp:cNvSpPr/>
      </dsp:nvSpPr>
      <dsp:spPr>
        <a:xfrm>
          <a:off x="0" y="1455261"/>
          <a:ext cx="2423160" cy="242316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2F0E1A7-4DAD-4C6F-8EF2-108916F27B64}">
      <dsp:nvSpPr>
        <dsp:cNvPr id="0" name=""/>
        <dsp:cNvSpPr/>
      </dsp:nvSpPr>
      <dsp:spPr>
        <a:xfrm>
          <a:off x="484632" y="1939893"/>
          <a:ext cx="1453896" cy="145389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AAEF750-97AC-46DA-8289-61C491DBF2DF}">
      <dsp:nvSpPr>
        <dsp:cNvPr id="0" name=""/>
        <dsp:cNvSpPr/>
      </dsp:nvSpPr>
      <dsp:spPr>
        <a:xfrm>
          <a:off x="969264" y="2424525"/>
          <a:ext cx="484632" cy="484632"/>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D367291-8BB7-4CB6-B748-EA90E66E694D}">
      <dsp:nvSpPr>
        <dsp:cNvPr id="0" name=""/>
        <dsp:cNvSpPr/>
      </dsp:nvSpPr>
      <dsp:spPr>
        <a:xfrm>
          <a:off x="2827020" y="647541"/>
          <a:ext cx="1211580" cy="706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da-DK" sz="1400" kern="1200" dirty="0" err="1"/>
            <a:t>Coordinator</a:t>
          </a:r>
          <a:endParaRPr lang="da-DK" sz="1400" kern="1200" dirty="0"/>
        </a:p>
      </dsp:txBody>
      <dsp:txXfrm>
        <a:off x="2827020" y="647541"/>
        <a:ext cx="1211580" cy="706755"/>
      </dsp:txXfrm>
    </dsp:sp>
    <dsp:sp modelId="{D5A3FA2B-1766-45EA-A372-D2D4D8F6733B}">
      <dsp:nvSpPr>
        <dsp:cNvPr id="0" name=""/>
        <dsp:cNvSpPr/>
      </dsp:nvSpPr>
      <dsp:spPr>
        <a:xfrm>
          <a:off x="2524125" y="1000919"/>
          <a:ext cx="30289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ECDCCC7-56C3-4AE5-9A8F-13A4605556CD}">
      <dsp:nvSpPr>
        <dsp:cNvPr id="0" name=""/>
        <dsp:cNvSpPr/>
      </dsp:nvSpPr>
      <dsp:spPr>
        <a:xfrm rot="5400000">
          <a:off x="1034487" y="1178415"/>
          <a:ext cx="1665518" cy="1311333"/>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449D4AA-B14A-4ED5-AA9F-B89E33374A06}">
      <dsp:nvSpPr>
        <dsp:cNvPr id="0" name=""/>
        <dsp:cNvSpPr/>
      </dsp:nvSpPr>
      <dsp:spPr>
        <a:xfrm>
          <a:off x="2827020" y="1354296"/>
          <a:ext cx="1211580" cy="706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da-DK" sz="1400" kern="1200" dirty="0"/>
            <a:t>A part of the team </a:t>
          </a:r>
        </a:p>
      </dsp:txBody>
      <dsp:txXfrm>
        <a:off x="2827020" y="1354296"/>
        <a:ext cx="1211580" cy="706755"/>
      </dsp:txXfrm>
    </dsp:sp>
    <dsp:sp modelId="{931E2F0D-6367-4613-999F-FD7848708B8A}">
      <dsp:nvSpPr>
        <dsp:cNvPr id="0" name=""/>
        <dsp:cNvSpPr/>
      </dsp:nvSpPr>
      <dsp:spPr>
        <a:xfrm>
          <a:off x="2524125" y="1707674"/>
          <a:ext cx="30289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81ABC67-3E95-4880-A06C-4573DB659FF7}">
      <dsp:nvSpPr>
        <dsp:cNvPr id="0" name=""/>
        <dsp:cNvSpPr/>
      </dsp:nvSpPr>
      <dsp:spPr>
        <a:xfrm rot="5400000">
          <a:off x="1391984" y="1874145"/>
          <a:ext cx="1297844" cy="964013"/>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D524B6D-CFC7-4E98-86BD-8EF16E0B5331}">
      <dsp:nvSpPr>
        <dsp:cNvPr id="0" name=""/>
        <dsp:cNvSpPr/>
      </dsp:nvSpPr>
      <dsp:spPr>
        <a:xfrm>
          <a:off x="2827020" y="2061051"/>
          <a:ext cx="1211580" cy="706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da-DK" sz="1400" kern="1200" dirty="0"/>
            <a:t>I </a:t>
          </a:r>
          <a:r>
            <a:rPr lang="da-DK" sz="1400" kern="1200" dirty="0" err="1"/>
            <a:t>can</a:t>
          </a:r>
          <a:r>
            <a:rPr lang="da-DK" sz="1400" kern="1200" dirty="0"/>
            <a:t> do a </a:t>
          </a:r>
          <a:r>
            <a:rPr lang="da-DK" sz="1400" kern="1200" dirty="0" err="1"/>
            <a:t>specific</a:t>
          </a:r>
          <a:r>
            <a:rPr lang="da-DK" sz="1400" kern="1200" dirty="0"/>
            <a:t> task</a:t>
          </a:r>
        </a:p>
      </dsp:txBody>
      <dsp:txXfrm>
        <a:off x="2827020" y="2061051"/>
        <a:ext cx="1211580" cy="706755"/>
      </dsp:txXfrm>
    </dsp:sp>
    <dsp:sp modelId="{9E252FD5-A731-4494-91BA-F2788C430BCE}">
      <dsp:nvSpPr>
        <dsp:cNvPr id="0" name=""/>
        <dsp:cNvSpPr/>
      </dsp:nvSpPr>
      <dsp:spPr>
        <a:xfrm>
          <a:off x="2524125" y="2414429"/>
          <a:ext cx="30289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E90877E-29C9-4368-ADC4-5A2D2474589B}">
      <dsp:nvSpPr>
        <dsp:cNvPr id="0" name=""/>
        <dsp:cNvSpPr/>
      </dsp:nvSpPr>
      <dsp:spPr>
        <a:xfrm rot="5400000">
          <a:off x="1749925" y="2569309"/>
          <a:ext cx="927262" cy="616694"/>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51163" cy="496967"/>
          </a:xfrm>
          <a:prstGeom prst="rect">
            <a:avLst/>
          </a:prstGeom>
        </p:spPr>
        <p:txBody>
          <a:bodyPr vert="horz" lIns="91440" tIns="45719" rIns="91440" bIns="45719" rtlCol="0"/>
          <a:lstStyle>
            <a:lvl1pPr algn="l">
              <a:defRPr sz="1200"/>
            </a:lvl1pPr>
          </a:lstStyle>
          <a:p>
            <a:endParaRPr lang="da-DK" dirty="0"/>
          </a:p>
        </p:txBody>
      </p:sp>
      <p:sp>
        <p:nvSpPr>
          <p:cNvPr id="3" name="Date Placeholder 2"/>
          <p:cNvSpPr>
            <a:spLocks noGrp="1"/>
          </p:cNvSpPr>
          <p:nvPr>
            <p:ph type="dt" sz="quarter" idx="1"/>
          </p:nvPr>
        </p:nvSpPr>
        <p:spPr>
          <a:xfrm>
            <a:off x="3856038" y="0"/>
            <a:ext cx="2951162" cy="496967"/>
          </a:xfrm>
          <a:prstGeom prst="rect">
            <a:avLst/>
          </a:prstGeom>
        </p:spPr>
        <p:txBody>
          <a:bodyPr vert="horz" lIns="91440" tIns="45719" rIns="91440" bIns="45719" rtlCol="0"/>
          <a:lstStyle>
            <a:lvl1pPr algn="r">
              <a:defRPr sz="1200"/>
            </a:lvl1pPr>
          </a:lstStyle>
          <a:p>
            <a:fld id="{36370692-10CC-4453-84F1-D3DF520CB118}" type="datetimeFigureOut">
              <a:rPr lang="da-DK" smtClean="0"/>
              <a:t>16-04-2024</a:t>
            </a:fld>
            <a:endParaRPr lang="da-DK" dirty="0"/>
          </a:p>
        </p:txBody>
      </p:sp>
      <p:sp>
        <p:nvSpPr>
          <p:cNvPr id="4" name="Footer Placeholder 3"/>
          <p:cNvSpPr>
            <a:spLocks noGrp="1"/>
          </p:cNvSpPr>
          <p:nvPr>
            <p:ph type="ftr" sz="quarter" idx="2"/>
          </p:nvPr>
        </p:nvSpPr>
        <p:spPr>
          <a:xfrm>
            <a:off x="2" y="9442371"/>
            <a:ext cx="2951163" cy="496966"/>
          </a:xfrm>
          <a:prstGeom prst="rect">
            <a:avLst/>
          </a:prstGeom>
        </p:spPr>
        <p:txBody>
          <a:bodyPr vert="horz" lIns="91440" tIns="45719" rIns="91440" bIns="45719" rtlCol="0" anchor="b"/>
          <a:lstStyle>
            <a:lvl1pPr algn="l">
              <a:defRPr sz="1200"/>
            </a:lvl1pPr>
          </a:lstStyle>
          <a:p>
            <a:endParaRPr lang="da-DK" dirty="0"/>
          </a:p>
        </p:txBody>
      </p:sp>
      <p:sp>
        <p:nvSpPr>
          <p:cNvPr id="5" name="Slide Number Placeholder 4"/>
          <p:cNvSpPr>
            <a:spLocks noGrp="1"/>
          </p:cNvSpPr>
          <p:nvPr>
            <p:ph type="sldNum" sz="quarter" idx="3"/>
          </p:nvPr>
        </p:nvSpPr>
        <p:spPr>
          <a:xfrm>
            <a:off x="3856038" y="9442371"/>
            <a:ext cx="2951162" cy="496966"/>
          </a:xfrm>
          <a:prstGeom prst="rect">
            <a:avLst/>
          </a:prstGeom>
        </p:spPr>
        <p:txBody>
          <a:bodyPr vert="horz" lIns="91440" tIns="45719" rIns="91440" bIns="45719" rtlCol="0" anchor="b"/>
          <a:lstStyle>
            <a:lvl1pPr algn="r">
              <a:defRPr sz="1200"/>
            </a:lvl1pPr>
          </a:lstStyle>
          <a:p>
            <a:fld id="{AB1DF043-C5BF-4337-B704-3D77EA38FA0D}" type="slidenum">
              <a:rPr lang="da-DK" smtClean="0"/>
              <a:t>‹nr.›</a:t>
            </a:fld>
            <a:endParaRPr lang="da-DK" dirty="0"/>
          </a:p>
        </p:txBody>
      </p:sp>
    </p:spTree>
    <p:extLst>
      <p:ext uri="{BB962C8B-B14F-4D97-AF65-F5344CB8AC3E}">
        <p14:creationId xmlns:p14="http://schemas.microsoft.com/office/powerpoint/2010/main" val="19113230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50475" cy="497046"/>
          </a:xfrm>
          <a:prstGeom prst="rect">
            <a:avLst/>
          </a:prstGeom>
        </p:spPr>
        <p:txBody>
          <a:bodyPr vert="horz" lIns="91440" tIns="45719" rIns="91440" bIns="45719" rtlCol="0"/>
          <a:lstStyle>
            <a:lvl1pPr algn="l">
              <a:defRPr sz="1200"/>
            </a:lvl1pPr>
          </a:lstStyle>
          <a:p>
            <a:endParaRPr lang="da-DK" dirty="0"/>
          </a:p>
        </p:txBody>
      </p:sp>
      <p:sp>
        <p:nvSpPr>
          <p:cNvPr id="3" name="Date Placeholder 2"/>
          <p:cNvSpPr>
            <a:spLocks noGrp="1"/>
          </p:cNvSpPr>
          <p:nvPr>
            <p:ph type="dt" idx="1"/>
          </p:nvPr>
        </p:nvSpPr>
        <p:spPr>
          <a:xfrm>
            <a:off x="3856739" y="1"/>
            <a:ext cx="2950475" cy="497046"/>
          </a:xfrm>
          <a:prstGeom prst="rect">
            <a:avLst/>
          </a:prstGeom>
        </p:spPr>
        <p:txBody>
          <a:bodyPr vert="horz" lIns="91440" tIns="45719" rIns="91440" bIns="45719" rtlCol="0"/>
          <a:lstStyle>
            <a:lvl1pPr algn="r">
              <a:defRPr sz="1200"/>
            </a:lvl1pPr>
          </a:lstStyle>
          <a:p>
            <a:fld id="{643A2CEC-2A3A-434F-ABA8-5C843245CF7E}" type="datetimeFigureOut">
              <a:rPr lang="da-DK" smtClean="0"/>
              <a:t>16-04-2024</a:t>
            </a:fld>
            <a:endParaRPr lang="da-DK" dirty="0"/>
          </a:p>
        </p:txBody>
      </p:sp>
      <p:sp>
        <p:nvSpPr>
          <p:cNvPr id="4" name="Slide Image Placeholder 3"/>
          <p:cNvSpPr>
            <a:spLocks noGrp="1" noRot="1" noChangeAspect="1"/>
          </p:cNvSpPr>
          <p:nvPr>
            <p:ph type="sldImg" idx="2"/>
          </p:nvPr>
        </p:nvSpPr>
        <p:spPr>
          <a:xfrm>
            <a:off x="92075" y="746125"/>
            <a:ext cx="6624638" cy="3725863"/>
          </a:xfrm>
          <a:prstGeom prst="rect">
            <a:avLst/>
          </a:prstGeom>
          <a:noFill/>
          <a:ln w="12700">
            <a:solidFill>
              <a:prstClr val="black"/>
            </a:solidFill>
          </a:ln>
        </p:spPr>
        <p:txBody>
          <a:bodyPr vert="horz" lIns="91440" tIns="45719" rIns="91440" bIns="45719" rtlCol="0" anchor="ctr"/>
          <a:lstStyle/>
          <a:p>
            <a:endParaRPr lang="da-DK" dirty="0"/>
          </a:p>
        </p:txBody>
      </p:sp>
      <p:sp>
        <p:nvSpPr>
          <p:cNvPr id="5" name="Notes Placeholder 4"/>
          <p:cNvSpPr>
            <a:spLocks noGrp="1"/>
          </p:cNvSpPr>
          <p:nvPr>
            <p:ph type="body" sz="quarter" idx="3"/>
          </p:nvPr>
        </p:nvSpPr>
        <p:spPr>
          <a:xfrm>
            <a:off x="680880" y="4721940"/>
            <a:ext cx="5447030" cy="4473416"/>
          </a:xfrm>
          <a:prstGeom prst="rect">
            <a:avLst/>
          </a:prstGeom>
        </p:spPr>
        <p:txBody>
          <a:bodyPr vert="horz" lIns="91440" tIns="45719" rIns="91440" bIns="457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1" y="9442155"/>
            <a:ext cx="2950475" cy="497046"/>
          </a:xfrm>
          <a:prstGeom prst="rect">
            <a:avLst/>
          </a:prstGeom>
        </p:spPr>
        <p:txBody>
          <a:bodyPr vert="horz" lIns="91440" tIns="45719" rIns="91440" bIns="45719"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6739" y="9442155"/>
            <a:ext cx="2950475" cy="497046"/>
          </a:xfrm>
          <a:prstGeom prst="rect">
            <a:avLst/>
          </a:prstGeom>
        </p:spPr>
        <p:txBody>
          <a:bodyPr vert="horz" lIns="91440" tIns="45719" rIns="91440" bIns="45719" rtlCol="0" anchor="b"/>
          <a:lstStyle>
            <a:lvl1pPr algn="r">
              <a:defRPr sz="1200"/>
            </a:lvl1pPr>
          </a:lstStyle>
          <a:p>
            <a:fld id="{962C4458-214A-4EE1-BB7B-00EA9FD3640E}" type="slidenum">
              <a:rPr lang="da-DK" smtClean="0"/>
              <a:t>‹nr.›</a:t>
            </a:fld>
            <a:endParaRPr lang="da-DK" dirty="0"/>
          </a:p>
        </p:txBody>
      </p:sp>
    </p:spTree>
    <p:extLst>
      <p:ext uri="{BB962C8B-B14F-4D97-AF65-F5344CB8AC3E}">
        <p14:creationId xmlns:p14="http://schemas.microsoft.com/office/powerpoint/2010/main" val="1717871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Materialerne til alle fem moduler under Frivillighedsuddannelsen er dynamiske værktøjer, som kan tilpasses af den enkelte konsulent/underviser, så det giver mening i forhold til de på uddannelsen deltagende foreninger samt antallet af deltagere. Der kan f.eks. være et andet greb, værktøj eller tilgang, som underviseren ønsker at benytte et sted i materialet end det greb eller værktøj, som er anvist i materialet.</a:t>
            </a:r>
          </a:p>
          <a:p>
            <a:r>
              <a:rPr lang="da-DK" sz="1200" kern="1200" dirty="0">
                <a:solidFill>
                  <a:schemeClr val="tx1"/>
                </a:solidFill>
                <a:effectLst/>
                <a:latin typeface="+mn-lt"/>
                <a:ea typeface="+mn-ea"/>
                <a:cs typeface="+mn-cs"/>
              </a:rPr>
              <a:t>Der vil også være stor forskel på antallet af slides, som kan gennemgås alt efter, om der er 20 eller 40 deltagere på den konkrete uddannelse. Som et eksempel indeholder materialet på modul 1 en del slides om tendenser omkring frivillighed og udviklingen i civilsamfundet. Her må den enkelte konsulent vurdere og prioritere, hvilke og hvor mange slides der skal inddrages i præsentationen – også set i forhold til den tid, som der på modulet vil blive brugt på, at deltagerne lærer hinanden at kende.</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a:t>
            </a:fld>
            <a:endParaRPr lang="da-DK" dirty="0"/>
          </a:p>
        </p:txBody>
      </p:sp>
    </p:spTree>
    <p:extLst>
      <p:ext uri="{BB962C8B-B14F-4D97-AF65-F5344CB8AC3E}">
        <p14:creationId xmlns:p14="http://schemas.microsoft.com/office/powerpoint/2010/main" val="3875095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I dag gør vi det på papir, så I kan huske dem, når I kommer hjem. </a:t>
            </a:r>
            <a:r>
              <a:rPr lang="da-DK" sz="1200" b="0" i="0" kern="1200" dirty="0" err="1">
                <a:solidFill>
                  <a:schemeClr val="tx1"/>
                </a:solidFill>
                <a:effectLst/>
                <a:latin typeface="+mn-lt"/>
                <a:ea typeface="+mn-ea"/>
                <a:cs typeface="+mn-cs"/>
              </a:rPr>
              <a:t>Post’it</a:t>
            </a:r>
            <a:r>
              <a:rPr lang="da-DK" sz="1200" b="0" i="0" kern="1200" dirty="0">
                <a:solidFill>
                  <a:schemeClr val="tx1"/>
                </a:solidFill>
                <a:effectLst/>
                <a:latin typeface="+mn-lt"/>
                <a:ea typeface="+mn-ea"/>
                <a:cs typeface="+mn-cs"/>
              </a:rPr>
              <a:t> giver mulighed for at rykke dem rundt.</a:t>
            </a:r>
          </a:p>
          <a:p>
            <a:endParaRPr lang="da-DK" sz="1200" b="0" i="0" kern="1200" dirty="0">
              <a:solidFill>
                <a:schemeClr val="tx1"/>
              </a:solidFill>
              <a:effectLst/>
              <a:latin typeface="+mn-lt"/>
              <a:ea typeface="+mn-ea"/>
              <a:cs typeface="+mn-cs"/>
            </a:endParaRPr>
          </a:p>
          <a:p>
            <a:pPr marL="228600" indent="-228600">
              <a:buFont typeface="+mj-lt"/>
              <a:buAutoNum type="arabicPeriod"/>
            </a:pPr>
            <a:r>
              <a:rPr lang="da-DK" sz="1200" b="0" i="0" kern="1200" dirty="0">
                <a:solidFill>
                  <a:schemeClr val="tx1"/>
                </a:solidFill>
                <a:effectLst/>
                <a:latin typeface="+mn-lt"/>
                <a:ea typeface="+mn-ea"/>
                <a:cs typeface="+mn-cs"/>
              </a:rPr>
              <a:t>Lav en brainstorm hvor alle opgaver nedfældes på </a:t>
            </a:r>
            <a:r>
              <a:rPr lang="da-DK" sz="1200" b="0" i="0" kern="1200" dirty="0" err="1">
                <a:solidFill>
                  <a:schemeClr val="tx1"/>
                </a:solidFill>
                <a:effectLst/>
                <a:latin typeface="+mn-lt"/>
                <a:ea typeface="+mn-ea"/>
                <a:cs typeface="+mn-cs"/>
              </a:rPr>
              <a:t>post’it</a:t>
            </a:r>
            <a:endParaRPr lang="da-DK" sz="1200" b="0" i="0" kern="1200" dirty="0">
              <a:solidFill>
                <a:schemeClr val="tx1"/>
              </a:solidFill>
              <a:effectLst/>
              <a:latin typeface="+mn-lt"/>
              <a:ea typeface="+mn-ea"/>
              <a:cs typeface="+mn-cs"/>
            </a:endParaRPr>
          </a:p>
          <a:p>
            <a:pPr marL="228600" indent="-228600">
              <a:buFont typeface="+mj-lt"/>
              <a:buAutoNum type="arabicPeriod"/>
            </a:pPr>
            <a:r>
              <a:rPr lang="da-DK" sz="1200" b="0" i="0" kern="1200" dirty="0">
                <a:solidFill>
                  <a:schemeClr val="tx1"/>
                </a:solidFill>
                <a:effectLst/>
                <a:latin typeface="+mn-lt"/>
                <a:ea typeface="+mn-ea"/>
                <a:cs typeface="+mn-cs"/>
              </a:rPr>
              <a:t>Fordel opgaver og ansvar i forhold til jeres organisationsdiagram</a:t>
            </a:r>
          </a:p>
          <a:p>
            <a:pPr marL="228600" indent="-228600">
              <a:buFont typeface="+mj-lt"/>
              <a:buAutoNum type="arabicPeriod"/>
            </a:pPr>
            <a:r>
              <a:rPr lang="da-DK" sz="1200" b="0" i="0" kern="1200" dirty="0">
                <a:solidFill>
                  <a:schemeClr val="tx1"/>
                </a:solidFill>
                <a:effectLst/>
                <a:latin typeface="+mn-lt"/>
                <a:ea typeface="+mn-ea"/>
                <a:cs typeface="+mn-cs"/>
              </a:rPr>
              <a:t>Kig herefter ind i, om der er opgaver, der ikke bliver løst</a:t>
            </a:r>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11</a:t>
            </a:fld>
            <a:endParaRPr lang="da-DK" dirty="0"/>
          </a:p>
        </p:txBody>
      </p:sp>
    </p:spTree>
    <p:extLst>
      <p:ext uri="{BB962C8B-B14F-4D97-AF65-F5344CB8AC3E}">
        <p14:creationId xmlns:p14="http://schemas.microsoft.com/office/powerpoint/2010/main" val="2566082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62C4458-214A-4EE1-BB7B-00EA9FD3640E}" type="slidenum">
              <a:rPr lang="da-DK" smtClean="0"/>
              <a:t>12</a:t>
            </a:fld>
            <a:endParaRPr lang="da-DK" dirty="0"/>
          </a:p>
        </p:txBody>
      </p:sp>
    </p:spTree>
    <p:extLst>
      <p:ext uri="{BB962C8B-B14F-4D97-AF65-F5344CB8AC3E}">
        <p14:creationId xmlns:p14="http://schemas.microsoft.com/office/powerpoint/2010/main" val="3187613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Formålet er at introducere deltagerne til et skema, hvori de kan definere en konkret opgave i deres forening. Opgaven er til næste gang. Der følger eksempel på næste slide.</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Udskriv værktøjet på forhånd til deltagerne.</a:t>
            </a:r>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13</a:t>
            </a:fld>
            <a:endParaRPr lang="da-DK" dirty="0"/>
          </a:p>
        </p:txBody>
      </p:sp>
    </p:spTree>
    <p:extLst>
      <p:ext uri="{BB962C8B-B14F-4D97-AF65-F5344CB8AC3E}">
        <p14:creationId xmlns:p14="http://schemas.microsoft.com/office/powerpoint/2010/main" val="464543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Eksempel på en udfyldt konkret opgave – opgaven som forældrehjælper</a:t>
            </a:r>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14</a:t>
            </a:fld>
            <a:endParaRPr lang="da-DK" dirty="0"/>
          </a:p>
        </p:txBody>
      </p:sp>
    </p:spTree>
    <p:extLst>
      <p:ext uri="{BB962C8B-B14F-4D97-AF65-F5344CB8AC3E}">
        <p14:creationId xmlns:p14="http://schemas.microsoft.com/office/powerpoint/2010/main" val="405077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Præsentation af visuelt årshjul</a:t>
            </a:r>
          </a:p>
        </p:txBody>
      </p:sp>
      <p:sp>
        <p:nvSpPr>
          <p:cNvPr id="4" name="Pladsholder til slidenummer 3"/>
          <p:cNvSpPr>
            <a:spLocks noGrp="1"/>
          </p:cNvSpPr>
          <p:nvPr>
            <p:ph type="sldNum" sz="quarter" idx="5"/>
          </p:nvPr>
        </p:nvSpPr>
        <p:spPr/>
        <p:txBody>
          <a:bodyPr/>
          <a:lstStyle/>
          <a:p>
            <a:fld id="{962C4458-214A-4EE1-BB7B-00EA9FD3640E}" type="slidenum">
              <a:rPr lang="da-DK" smtClean="0"/>
              <a:t>15</a:t>
            </a:fld>
            <a:endParaRPr lang="da-DK" dirty="0"/>
          </a:p>
        </p:txBody>
      </p:sp>
    </p:spTree>
    <p:extLst>
      <p:ext uri="{BB962C8B-B14F-4D97-AF65-F5344CB8AC3E}">
        <p14:creationId xmlns:p14="http://schemas.microsoft.com/office/powerpoint/2010/main" val="146913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Et redskab til at arbejde med et årshjul er skabelonen her – link hertil er indsat i slide</a:t>
            </a:r>
          </a:p>
          <a:p>
            <a:endParaRPr lang="da-D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Inspiration fra DGI Midtjylland til et refleksionsark omkring planlægning og organisering kan hentes her: </a:t>
            </a:r>
            <a:r>
              <a:rPr lang="da-DK" sz="1800" dirty="0">
                <a:effectLst/>
                <a:latin typeface="Calibri" panose="020F0502020204030204" pitchFamily="34" charset="0"/>
                <a:ea typeface="Times New Roman" panose="02020603050405020304" pitchFamily="18" charset="0"/>
                <a:cs typeface="Times New Roman" panose="02020603050405020304" pitchFamily="18" charset="0"/>
              </a:rPr>
              <a:t>https://mimer.dgi.dk/offentlig/18C74E2D-001</a:t>
            </a:r>
          </a:p>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16</a:t>
            </a:fld>
            <a:endParaRPr lang="da-DK" dirty="0"/>
          </a:p>
        </p:txBody>
      </p:sp>
    </p:spTree>
    <p:extLst>
      <p:ext uri="{BB962C8B-B14F-4D97-AF65-F5344CB8AC3E}">
        <p14:creationId xmlns:p14="http://schemas.microsoft.com/office/powerpoint/2010/main" val="315142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Brug jeres egne historier. Brug succeserne fra de eksisterende frivillige og vis dem, hvad I inviterer dem indenfor til.</a:t>
            </a:r>
          </a:p>
          <a:p>
            <a:endParaRPr lang="da-DK" dirty="0"/>
          </a:p>
          <a:p>
            <a:r>
              <a:rPr lang="da-DK" dirty="0"/>
              <a:t>Storytelling virker og er en indirekte måde at rekruttere på.</a:t>
            </a:r>
          </a:p>
          <a:p>
            <a:endParaRPr lang="da-DK" dirty="0"/>
          </a:p>
          <a:p>
            <a:r>
              <a:rPr lang="da-DK" dirty="0"/>
              <a:t>Jo mere de kommende frivillige ser og kender til jer, jo nemmere er det er rekruttere ind til, når I spørger</a:t>
            </a:r>
          </a:p>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17</a:t>
            </a:fld>
            <a:endParaRPr lang="da-DK" dirty="0"/>
          </a:p>
        </p:txBody>
      </p:sp>
    </p:spTree>
    <p:extLst>
      <p:ext uri="{BB962C8B-B14F-4D97-AF65-F5344CB8AC3E}">
        <p14:creationId xmlns:p14="http://schemas.microsoft.com/office/powerpoint/2010/main" val="1242048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18</a:t>
            </a:fld>
            <a:endParaRPr lang="da-DK" dirty="0"/>
          </a:p>
        </p:txBody>
      </p:sp>
    </p:spTree>
    <p:extLst>
      <p:ext uri="{BB962C8B-B14F-4D97-AF65-F5344CB8AC3E}">
        <p14:creationId xmlns:p14="http://schemas.microsoft.com/office/powerpoint/2010/main" val="402733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Clr>
                <a:schemeClr val="tx1"/>
              </a:buClr>
              <a:buFont typeface="+mj-lt"/>
              <a:buAutoNum type="arabicPeriod"/>
            </a:pPr>
            <a:r>
              <a:rPr lang="da-DK" sz="1200" b="1" dirty="0">
                <a:solidFill>
                  <a:schemeClr val="accent2"/>
                </a:solidFill>
              </a:rPr>
              <a:t>Dan en foreningskultur der bygger på et energigivende perspektiv – ”Glasset er halv fyldt”</a:t>
            </a:r>
          </a:p>
          <a:p>
            <a:pPr marL="171450" indent="-171450">
              <a:buClr>
                <a:schemeClr val="tx1"/>
              </a:buClr>
              <a:buFont typeface="Arial" panose="020B0604020202020204" pitchFamily="34" charset="0"/>
              <a:buChar char="•"/>
            </a:pPr>
            <a:r>
              <a:rPr lang="da-DK" sz="1200" dirty="0">
                <a:solidFill>
                  <a:schemeClr val="accent2"/>
                </a:solidFill>
              </a:rPr>
              <a:t>Skab en positiv fortælling om det at være frivillig (slut med Tordenskjolds soldater) – overvej evt., hvad det frivillige arbejde giver dig selv.</a:t>
            </a:r>
          </a:p>
          <a:p>
            <a:pPr marL="538163" indent="-538163">
              <a:buClr>
                <a:schemeClr val="tx1"/>
              </a:buClr>
              <a:buFont typeface="+mj-lt"/>
              <a:buAutoNum type="arabicPeriod"/>
            </a:pPr>
            <a:endParaRPr lang="da-DK" sz="1200" dirty="0">
              <a:solidFill>
                <a:schemeClr val="accent2"/>
              </a:solidFill>
            </a:endParaRPr>
          </a:p>
          <a:p>
            <a:pPr marL="0" indent="0">
              <a:buClr>
                <a:schemeClr val="tx1"/>
              </a:buClr>
              <a:buFont typeface="+mj-lt"/>
              <a:buNone/>
            </a:pPr>
            <a:r>
              <a:rPr lang="da-DK" sz="1200" dirty="0">
                <a:solidFill>
                  <a:schemeClr val="accent2"/>
                </a:solidFill>
              </a:rPr>
              <a:t>2. </a:t>
            </a:r>
            <a:r>
              <a:rPr lang="da-DK" sz="1200" b="1" dirty="0">
                <a:solidFill>
                  <a:schemeClr val="accent2"/>
                </a:solidFill>
              </a:rPr>
              <a:t>Spot og dyrk foreningens små og store succeser - fx</a:t>
            </a:r>
          </a:p>
          <a:p>
            <a:pPr marL="171450" indent="-171450">
              <a:buClr>
                <a:schemeClr val="tx1"/>
              </a:buClr>
              <a:buFont typeface="Arial" panose="020B0604020202020204" pitchFamily="34" charset="0"/>
              <a:buChar char="•"/>
            </a:pPr>
            <a:r>
              <a:rPr lang="da-DK" sz="1200" dirty="0">
                <a:solidFill>
                  <a:schemeClr val="accent2"/>
                </a:solidFill>
              </a:rPr>
              <a:t>Brug foreningens kommunikationsplatforme til at sige tak til de frivillige lige efter et arrangement (fx gymnastikopvisningen / hjemmestævnet m.m.)</a:t>
            </a:r>
          </a:p>
          <a:p>
            <a:pPr marL="171450" indent="-171450">
              <a:buClr>
                <a:schemeClr val="tx1"/>
              </a:buClr>
              <a:buFont typeface="Arial" panose="020B0604020202020204" pitchFamily="34" charset="0"/>
              <a:buChar char="•"/>
            </a:pPr>
            <a:r>
              <a:rPr lang="da-DK" sz="1200" dirty="0">
                <a:solidFill>
                  <a:schemeClr val="accent2"/>
                </a:solidFill>
              </a:rPr>
              <a:t>Bring forskellige ‘portrætter’ af frivillige, hvor de fortæller, hvad det frivillige arbejder giver dem.</a:t>
            </a:r>
          </a:p>
          <a:p>
            <a:pPr marL="171450" indent="-171450">
              <a:buClr>
                <a:schemeClr val="tx1"/>
              </a:buClr>
              <a:buFont typeface="Arial" panose="020B0604020202020204" pitchFamily="34" charset="0"/>
              <a:buChar char="•"/>
            </a:pPr>
            <a:r>
              <a:rPr lang="da-DK" sz="1200" dirty="0">
                <a:solidFill>
                  <a:schemeClr val="accent2"/>
                </a:solidFill>
              </a:rPr>
              <a:t>Fortæl med begejstring, at sponsorudvalget lige har fået XX kr. fra den og den fond.</a:t>
            </a:r>
          </a:p>
          <a:p>
            <a:pPr marL="171450" indent="-171450">
              <a:buClr>
                <a:schemeClr val="tx1"/>
              </a:buClr>
              <a:buFont typeface="Arial" panose="020B0604020202020204" pitchFamily="34" charset="0"/>
              <a:buChar char="•"/>
            </a:pPr>
            <a:endParaRPr lang="da-DK" sz="1200" dirty="0">
              <a:solidFill>
                <a:schemeClr val="accent2"/>
              </a:solidFill>
            </a:endParaRPr>
          </a:p>
          <a:p>
            <a:pPr marL="0" indent="0">
              <a:buClr>
                <a:schemeClr val="tx1"/>
              </a:buClr>
              <a:buFont typeface="+mj-lt"/>
              <a:buNone/>
            </a:pPr>
            <a:r>
              <a:rPr lang="da-DK" sz="1200" dirty="0">
                <a:solidFill>
                  <a:schemeClr val="accent2"/>
                </a:solidFill>
              </a:rPr>
              <a:t>3. </a:t>
            </a:r>
            <a:r>
              <a:rPr lang="da-DK" sz="1200" b="1" dirty="0">
                <a:solidFill>
                  <a:schemeClr val="accent2"/>
                </a:solidFill>
              </a:rPr>
              <a:t>Arbejd for at foreningens nuværende frivillige er glade – de fungerer som udstillingsvindue for nye frivillige </a:t>
            </a:r>
          </a:p>
          <a:p>
            <a:pPr marL="171450" indent="-171450">
              <a:buClr>
                <a:schemeClr val="tx1"/>
              </a:buClr>
              <a:buFont typeface="Arial" panose="020B0604020202020204" pitchFamily="34" charset="0"/>
              <a:buChar char="•"/>
            </a:pPr>
            <a:endParaRPr lang="da-DK" sz="1200" dirty="0">
              <a:solidFill>
                <a:schemeClr val="accent2"/>
              </a:solidFill>
            </a:endParaRPr>
          </a:p>
          <a:p>
            <a:pPr marL="538163" indent="-538163">
              <a:buClr>
                <a:schemeClr val="tx1"/>
              </a:buClr>
              <a:buFont typeface="+mj-lt"/>
              <a:buAutoNum type="arabicPeriod"/>
            </a:pPr>
            <a:endParaRPr lang="da-DK" sz="1200" dirty="0">
              <a:solidFill>
                <a:schemeClr val="accent2"/>
              </a:solidFill>
            </a:endParaRPr>
          </a:p>
          <a:p>
            <a:pPr marL="0" indent="0">
              <a:buClr>
                <a:schemeClr val="tx1"/>
              </a:buClr>
              <a:buFont typeface="+mj-lt"/>
              <a:buNone/>
            </a:pPr>
            <a:r>
              <a:rPr lang="da-DK" sz="1200" dirty="0">
                <a:solidFill>
                  <a:schemeClr val="accent2"/>
                </a:solidFill>
              </a:rPr>
              <a:t>4</a:t>
            </a:r>
            <a:r>
              <a:rPr lang="da-DK" sz="1200" b="1" dirty="0">
                <a:solidFill>
                  <a:schemeClr val="accent2"/>
                </a:solidFill>
              </a:rPr>
              <a:t>. Arbejd for at få en stærk frivillig identitet (hvordan bliver det sejt, fedt, eksklusivt,… at være en del af jeres frivillige fællesskab)</a:t>
            </a:r>
          </a:p>
          <a:p>
            <a:pPr marL="171450" indent="-171450">
              <a:buClr>
                <a:schemeClr val="tx1"/>
              </a:buClr>
              <a:buFont typeface="Arial" panose="020B0604020202020204" pitchFamily="34" charset="0"/>
              <a:buChar char="•"/>
            </a:pPr>
            <a:r>
              <a:rPr lang="da-DK" sz="1200" dirty="0">
                <a:solidFill>
                  <a:schemeClr val="accent2"/>
                </a:solidFill>
              </a:rPr>
              <a:t>Giv de frivillige unikke oplevelser – noget de kun oplevede, fordi de var frivillige</a:t>
            </a:r>
          </a:p>
          <a:p>
            <a:pPr marL="1452563" lvl="2" indent="-538163">
              <a:buClr>
                <a:schemeClr val="tx1"/>
              </a:buClr>
              <a:buFont typeface="Arial" panose="020B0604020202020204" pitchFamily="34" charset="0"/>
              <a:buChar char="•"/>
            </a:pPr>
            <a:endParaRPr lang="da-DK" sz="1200" dirty="0">
              <a:solidFill>
                <a:schemeClr val="accent2"/>
              </a:solidFill>
            </a:endParaRPr>
          </a:p>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19</a:t>
            </a:fld>
            <a:endParaRPr lang="da-DK" dirty="0"/>
          </a:p>
        </p:txBody>
      </p:sp>
    </p:spTree>
    <p:extLst>
      <p:ext uri="{BB962C8B-B14F-4D97-AF65-F5344CB8AC3E}">
        <p14:creationId xmlns:p14="http://schemas.microsoft.com/office/powerpoint/2010/main" val="684542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20</a:t>
            </a:fld>
            <a:endParaRPr lang="da-DK" dirty="0"/>
          </a:p>
        </p:txBody>
      </p:sp>
    </p:spTree>
    <p:extLst>
      <p:ext uri="{BB962C8B-B14F-4D97-AF65-F5344CB8AC3E}">
        <p14:creationId xmlns:p14="http://schemas.microsoft.com/office/powerpoint/2010/main" val="2164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Dagens</a:t>
            </a:r>
            <a:r>
              <a:rPr lang="da-DK" baseline="0" dirty="0"/>
              <a:t> program</a:t>
            </a:r>
          </a:p>
          <a:p>
            <a:r>
              <a:rPr lang="da-DK" baseline="0" dirty="0"/>
              <a:t>Modellen for dagens program er ”De fire trin” der er udviklet af DGI V/ Anita Møller, DGI Midtjylland og Preben Egeskov, </a:t>
            </a:r>
            <a:r>
              <a:rPr lang="da-DK" baseline="0"/>
              <a:t>DGI Sydøstjylland</a:t>
            </a:r>
            <a:endParaRPr lang="da-DK" dirty="0"/>
          </a:p>
        </p:txBody>
      </p:sp>
      <p:sp>
        <p:nvSpPr>
          <p:cNvPr id="4" name="Pladsholder til slidenummer 3"/>
          <p:cNvSpPr>
            <a:spLocks noGrp="1"/>
          </p:cNvSpPr>
          <p:nvPr>
            <p:ph type="sldNum" sz="quarter" idx="10"/>
          </p:nvPr>
        </p:nvSpPr>
        <p:spPr/>
        <p:txBody>
          <a:bodyPr/>
          <a:lstStyle/>
          <a:p>
            <a:fld id="{962C4458-214A-4EE1-BB7B-00EA9FD3640E}" type="slidenum">
              <a:rPr lang="da-DK" smtClean="0"/>
              <a:t>2</a:t>
            </a:fld>
            <a:endParaRPr lang="da-DK" dirty="0"/>
          </a:p>
        </p:txBody>
      </p:sp>
    </p:spTree>
    <p:extLst>
      <p:ext uri="{BB962C8B-B14F-4D97-AF65-F5344CB8AC3E}">
        <p14:creationId xmlns:p14="http://schemas.microsoft.com/office/powerpoint/2010/main" val="1706243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dirty="0"/>
              <a:t>Punkt 2 - </a:t>
            </a:r>
            <a:r>
              <a:rPr lang="da-DK" sz="1200" b="1" dirty="0"/>
              <a:t>Kend jeres potentielt nye frivillige </a:t>
            </a:r>
            <a:r>
              <a:rPr lang="da-DK" sz="1200" b="0" dirty="0"/>
              <a:t>– introducerer 3 forskellige tilgange til rekruttering af nye frivillige;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dirty="0"/>
              <a:t>Kendskab til livsfaser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dirty="0"/>
              <a:t>Forskellige personlighedstyper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dirty="0"/>
              <a:t>Trinvis involvering af frivillige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dirty="0"/>
              <a:t>Man kan vælge det ene, det andet eller det tredje tilgang, og behøver således ikke inddrage alle tilgange på samme tid. Man kan betragte hver af de 3 tilgange som en linser, der på skift kan holdes op foran øjnene, når nye frivillige skal spottes.</a:t>
            </a:r>
          </a:p>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21</a:t>
            </a:fld>
            <a:endParaRPr lang="da-DK" dirty="0"/>
          </a:p>
        </p:txBody>
      </p:sp>
    </p:spTree>
    <p:extLst>
      <p:ext uri="{BB962C8B-B14F-4D97-AF65-F5344CB8AC3E}">
        <p14:creationId xmlns:p14="http://schemas.microsoft.com/office/powerpoint/2010/main" val="1160284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Hvilken målgruppe skal I rekruttere fra?</a:t>
            </a:r>
          </a:p>
          <a:p>
            <a:endParaRPr lang="da-DK" dirty="0"/>
          </a:p>
          <a:p>
            <a:r>
              <a:rPr lang="da-DK" dirty="0"/>
              <a:t>Barrierer, motiver, rekruttering</a:t>
            </a:r>
          </a:p>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22</a:t>
            </a:fld>
            <a:endParaRPr lang="da-DK" dirty="0"/>
          </a:p>
        </p:txBody>
      </p:sp>
    </p:spTree>
    <p:extLst>
      <p:ext uri="{BB962C8B-B14F-4D97-AF65-F5344CB8AC3E}">
        <p14:creationId xmlns:p14="http://schemas.microsoft.com/office/powerpoint/2010/main" val="1417741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 hensyn til tidsplanen kan man overveje kun at gennemgå enkelte af livsfaserne. Men… så vil det være en god idé at udskrive alle slides om livsfaserne – slide 12 – 31 og ophænge disse i mødelokalet.  </a:t>
            </a:r>
          </a:p>
          <a:p>
            <a:pPr>
              <a:lnSpc>
                <a:spcPct val="107000"/>
              </a:lnSpc>
              <a:spcAft>
                <a:spcPts val="800"/>
              </a:spcAft>
            </a:pPr>
            <a:endParaRPr lang="da-DK"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kern="100" dirty="0">
                <a:effectLst/>
                <a:latin typeface="Calibri" panose="020F0502020204030204" pitchFamily="34" charset="0"/>
                <a:ea typeface="Calibri" panose="020F0502020204030204" pitchFamily="34" charset="0"/>
                <a:cs typeface="Times New Roman" panose="02020603050405020304" pitchFamily="18" charset="0"/>
              </a:rPr>
              <a:t>Gennemgå fx disse 3 livsfaser</a:t>
            </a:r>
          </a:p>
          <a:p>
            <a:pPr marL="342900" lvl="0" indent="-342900">
              <a:lnSpc>
                <a:spcPct val="107000"/>
              </a:lnSpc>
              <a:buFont typeface="Symbol" panose="05050102010706020507" pitchFamily="18" charset="2"/>
              <a:buChar char=""/>
            </a:pPr>
            <a:r>
              <a:rPr lang="da-DK" sz="1100" kern="100" dirty="0">
                <a:effectLst/>
                <a:latin typeface="Calibri" panose="020F0502020204030204" pitchFamily="34" charset="0"/>
                <a:ea typeface="Calibri" panose="020F0502020204030204" pitchFamily="34" charset="0"/>
                <a:cs typeface="Times New Roman" panose="02020603050405020304" pitchFamily="18" charset="0"/>
              </a:rPr>
              <a:t>Teens (fordi: her starter man som hjælpeinstruktør)</a:t>
            </a:r>
          </a:p>
          <a:p>
            <a:pPr marL="342900" lvl="0" indent="-342900">
              <a:lnSpc>
                <a:spcPct val="107000"/>
              </a:lnSpc>
              <a:buFont typeface="Symbol" panose="05050102010706020507" pitchFamily="18" charset="2"/>
              <a:buChar char=""/>
            </a:pPr>
            <a:r>
              <a:rPr lang="da-DK" sz="1100" kern="100" dirty="0">
                <a:effectLst/>
                <a:latin typeface="Calibri" panose="020F0502020204030204" pitchFamily="34" charset="0"/>
                <a:ea typeface="Calibri" panose="020F0502020204030204" pitchFamily="34" charset="0"/>
                <a:cs typeface="Times New Roman" panose="02020603050405020304" pitchFamily="18" charset="0"/>
              </a:rPr>
              <a:t>Familier med små børn (fordi; her vil man ofte have den antagelse, at de her ikke tid)</a:t>
            </a:r>
          </a:p>
          <a:p>
            <a:pPr marL="342900" lvl="0" indent="-342900">
              <a:lnSpc>
                <a:spcPct val="107000"/>
              </a:lnSpc>
              <a:buFont typeface="Symbol" panose="05050102010706020507" pitchFamily="18" charset="2"/>
              <a:buChar char=""/>
            </a:pPr>
            <a:r>
              <a:rPr lang="da-DK" sz="1100" kern="100" dirty="0">
                <a:effectLst/>
                <a:latin typeface="Calibri" panose="020F0502020204030204" pitchFamily="34" charset="0"/>
                <a:ea typeface="Calibri" panose="020F0502020204030204" pitchFamily="34" charset="0"/>
                <a:cs typeface="Times New Roman" panose="02020603050405020304" pitchFamily="18" charset="0"/>
              </a:rPr>
              <a:t>Ny senior (fordi: en målgruppe, som responderer på den personlige kontakt + sundhed har et fokus -&gt; potentielle nye instruktører)</a:t>
            </a:r>
          </a:p>
          <a:p>
            <a:pPr>
              <a:lnSpc>
                <a:spcPct val="107000"/>
              </a:lnSpc>
              <a:spcAft>
                <a:spcPts val="800"/>
              </a:spcAft>
            </a:pPr>
            <a:endParaRPr lang="da-DK"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kern="100" dirty="0">
                <a:effectLst/>
                <a:latin typeface="Calibri" panose="020F0502020204030204" pitchFamily="34" charset="0"/>
                <a:ea typeface="Calibri" panose="020F0502020204030204" pitchFamily="34" charset="0"/>
                <a:cs typeface="Times New Roman" panose="02020603050405020304" pitchFamily="18" charset="0"/>
              </a:rPr>
              <a:t>Gennemgangen af de 3 udvalgte livsfaser er eksemplarisk for den måde man læser ind i materialet.</a:t>
            </a:r>
          </a:p>
        </p:txBody>
      </p:sp>
      <p:sp>
        <p:nvSpPr>
          <p:cNvPr id="4" name="Pladsholder til slidenummer 3"/>
          <p:cNvSpPr>
            <a:spLocks noGrp="1"/>
          </p:cNvSpPr>
          <p:nvPr>
            <p:ph type="sldNum" sz="quarter" idx="5"/>
          </p:nvPr>
        </p:nvSpPr>
        <p:spPr/>
        <p:txBody>
          <a:bodyPr/>
          <a:lstStyle/>
          <a:p>
            <a:fld id="{962C4458-214A-4EE1-BB7B-00EA9FD3640E}" type="slidenum">
              <a:rPr lang="da-DK" smtClean="0"/>
              <a:t>23</a:t>
            </a:fld>
            <a:endParaRPr lang="da-DK" dirty="0"/>
          </a:p>
        </p:txBody>
      </p:sp>
    </p:spTree>
    <p:extLst>
      <p:ext uri="{BB962C8B-B14F-4D97-AF65-F5344CB8AC3E}">
        <p14:creationId xmlns:p14="http://schemas.microsoft.com/office/powerpoint/2010/main" val="2629332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24</a:t>
            </a:fld>
            <a:endParaRPr lang="da-DK" dirty="0"/>
          </a:p>
        </p:txBody>
      </p:sp>
    </p:spTree>
    <p:extLst>
      <p:ext uri="{BB962C8B-B14F-4D97-AF65-F5344CB8AC3E}">
        <p14:creationId xmlns:p14="http://schemas.microsoft.com/office/powerpoint/2010/main" val="190403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25</a:t>
            </a:fld>
            <a:endParaRPr lang="da-DK" dirty="0"/>
          </a:p>
        </p:txBody>
      </p:sp>
    </p:spTree>
    <p:extLst>
      <p:ext uri="{BB962C8B-B14F-4D97-AF65-F5344CB8AC3E}">
        <p14:creationId xmlns:p14="http://schemas.microsoft.com/office/powerpoint/2010/main" val="3965085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26</a:t>
            </a:fld>
            <a:endParaRPr lang="da-DK" dirty="0"/>
          </a:p>
        </p:txBody>
      </p:sp>
    </p:spTree>
    <p:extLst>
      <p:ext uri="{BB962C8B-B14F-4D97-AF65-F5344CB8AC3E}">
        <p14:creationId xmlns:p14="http://schemas.microsoft.com/office/powerpoint/2010/main" val="162731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27</a:t>
            </a:fld>
            <a:endParaRPr lang="da-DK" dirty="0"/>
          </a:p>
        </p:txBody>
      </p:sp>
    </p:spTree>
    <p:extLst>
      <p:ext uri="{BB962C8B-B14F-4D97-AF65-F5344CB8AC3E}">
        <p14:creationId xmlns:p14="http://schemas.microsoft.com/office/powerpoint/2010/main" val="242398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28</a:t>
            </a:fld>
            <a:endParaRPr lang="da-DK" dirty="0"/>
          </a:p>
        </p:txBody>
      </p:sp>
    </p:spTree>
    <p:extLst>
      <p:ext uri="{BB962C8B-B14F-4D97-AF65-F5344CB8AC3E}">
        <p14:creationId xmlns:p14="http://schemas.microsoft.com/office/powerpoint/2010/main" val="3144566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29</a:t>
            </a:fld>
            <a:endParaRPr lang="da-DK" dirty="0"/>
          </a:p>
        </p:txBody>
      </p:sp>
    </p:spTree>
    <p:extLst>
      <p:ext uri="{BB962C8B-B14F-4D97-AF65-F5344CB8AC3E}">
        <p14:creationId xmlns:p14="http://schemas.microsoft.com/office/powerpoint/2010/main" val="1348201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30</a:t>
            </a:fld>
            <a:endParaRPr lang="da-DK" dirty="0"/>
          </a:p>
        </p:txBody>
      </p:sp>
    </p:spTree>
    <p:extLst>
      <p:ext uri="{BB962C8B-B14F-4D97-AF65-F5344CB8AC3E}">
        <p14:creationId xmlns:p14="http://schemas.microsoft.com/office/powerpoint/2010/main" val="567621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Hvorfor</a:t>
            </a:r>
            <a:r>
              <a:rPr lang="da-DK" baseline="0" dirty="0"/>
              <a:t> bliver den enkelte frivillig?</a:t>
            </a:r>
          </a:p>
          <a:p>
            <a:endParaRPr lang="da-DK" baseline="0" dirty="0"/>
          </a:p>
          <a:p>
            <a:r>
              <a:rPr lang="da-DK" baseline="0" dirty="0"/>
              <a:t>Har foreningen samtidigt styr på de 3 S’er:</a:t>
            </a:r>
          </a:p>
          <a:p>
            <a:r>
              <a:rPr lang="da-DK" b="1" dirty="0"/>
              <a:t>Sagen</a:t>
            </a:r>
            <a:r>
              <a:rPr lang="da-DK" dirty="0"/>
              <a:t> – mening: Hvorfor gør vi det?</a:t>
            </a:r>
          </a:p>
          <a:p>
            <a:r>
              <a:rPr lang="da-DK" b="1" dirty="0"/>
              <a:t>Sammen</a:t>
            </a:r>
            <a:r>
              <a:rPr lang="da-DK" dirty="0"/>
              <a:t> – vi skaber rammer, hvor vi løfter i fællesskab</a:t>
            </a:r>
          </a:p>
          <a:p>
            <a:r>
              <a:rPr lang="da-DK" b="1" dirty="0"/>
              <a:t>Sjov </a:t>
            </a:r>
            <a:r>
              <a:rPr lang="da-DK" dirty="0"/>
              <a:t>– motivationen for at være med</a:t>
            </a:r>
          </a:p>
          <a:p>
            <a:endParaRPr lang="da-DK" b="1" dirty="0"/>
          </a:p>
          <a:p>
            <a:pPr algn="l"/>
            <a:r>
              <a:rPr lang="da-DK" b="0" i="0" dirty="0">
                <a:solidFill>
                  <a:srgbClr val="000000"/>
                </a:solidFill>
                <a:effectLst/>
                <a:latin typeface="lato" panose="020F0502020204030203" pitchFamily="34" charset="0"/>
              </a:rPr>
              <a:t>Foreninger kan bruge de tre </a:t>
            </a:r>
            <a:r>
              <a:rPr lang="da-DK" b="0" i="0" dirty="0" err="1">
                <a:solidFill>
                  <a:srgbClr val="000000"/>
                </a:solidFill>
                <a:effectLst/>
                <a:latin typeface="lato" panose="020F0502020204030203" pitchFamily="34" charset="0"/>
              </a:rPr>
              <a:t>motivations-s’er</a:t>
            </a:r>
            <a:r>
              <a:rPr lang="da-DK" b="0" i="0" dirty="0">
                <a:solidFill>
                  <a:srgbClr val="000000"/>
                </a:solidFill>
                <a:effectLst/>
                <a:latin typeface="lato" panose="020F0502020204030203" pitchFamily="34" charset="0"/>
              </a:rPr>
              <a:t>, Sjovt – Sammen – Sagen, til at arbejde mere målrettet med at motivere frivillige. For befolkningsundersøgelsen viser, at netop disse tre faktorer er med til at motivere og fastholde frivillige.</a:t>
            </a:r>
          </a:p>
          <a:p>
            <a:pPr algn="l"/>
            <a:r>
              <a:rPr lang="da-DK" b="0" i="0" dirty="0">
                <a:solidFill>
                  <a:srgbClr val="000000"/>
                </a:solidFill>
                <a:effectLst/>
                <a:latin typeface="lato" panose="020F0502020204030203" pitchFamily="34" charset="0"/>
              </a:rPr>
              <a:t>Fra befolkningsundersøgelsen ved vi desuden, at frivillige i mindre grad er optaget af, </a:t>
            </a:r>
            <a:r>
              <a:rPr lang="da-DK" b="0" i="1" dirty="0">
                <a:solidFill>
                  <a:srgbClr val="000000"/>
                </a:solidFill>
                <a:effectLst/>
                <a:latin typeface="lato" panose="020F0502020204030203" pitchFamily="34" charset="0"/>
              </a:rPr>
              <a:t>hvor </a:t>
            </a:r>
            <a:r>
              <a:rPr lang="da-DK" b="0" i="0" dirty="0">
                <a:solidFill>
                  <a:srgbClr val="000000"/>
                </a:solidFill>
                <a:effectLst/>
                <a:latin typeface="lato" panose="020F0502020204030203" pitchFamily="34" charset="0"/>
              </a:rPr>
              <a:t>de er frivillige, så længe de tre </a:t>
            </a:r>
            <a:r>
              <a:rPr lang="da-DK" b="0" i="0" dirty="0" err="1">
                <a:solidFill>
                  <a:srgbClr val="000000"/>
                </a:solidFill>
                <a:effectLst/>
                <a:latin typeface="lato" panose="020F0502020204030203" pitchFamily="34" charset="0"/>
              </a:rPr>
              <a:t>motivations-s’er</a:t>
            </a:r>
            <a:r>
              <a:rPr lang="da-DK" b="0" i="0" dirty="0">
                <a:solidFill>
                  <a:srgbClr val="000000"/>
                </a:solidFill>
                <a:effectLst/>
                <a:latin typeface="lato" panose="020F0502020204030203" pitchFamily="34" charset="0"/>
              </a:rPr>
              <a:t> er opfyldt.</a:t>
            </a:r>
          </a:p>
          <a:p>
            <a:endParaRPr lang="da-DK" b="1" dirty="0"/>
          </a:p>
          <a:p>
            <a:r>
              <a:rPr lang="da-DK" b="0" dirty="0"/>
              <a:t>Læs eventuelt mere om de 3 S’er hos ”Center for frivilligt socialt arbejde”: https://frivillighed.dk/analyser/artikler/frivillige-vil-have-det-sjovt</a:t>
            </a:r>
          </a:p>
          <a:p>
            <a:endParaRPr lang="da-DK" b="0" dirty="0"/>
          </a:p>
          <a:p>
            <a:endParaRPr lang="da-DK" dirty="0"/>
          </a:p>
        </p:txBody>
      </p:sp>
      <p:sp>
        <p:nvSpPr>
          <p:cNvPr id="4" name="Pladsholder til slidenummer 3"/>
          <p:cNvSpPr>
            <a:spLocks noGrp="1"/>
          </p:cNvSpPr>
          <p:nvPr>
            <p:ph type="sldNum" sz="quarter" idx="10"/>
          </p:nvPr>
        </p:nvSpPr>
        <p:spPr/>
        <p:txBody>
          <a:bodyPr/>
          <a:lstStyle/>
          <a:p>
            <a:fld id="{962C4458-214A-4EE1-BB7B-00EA9FD3640E}" type="slidenum">
              <a:rPr lang="da-DK" smtClean="0"/>
              <a:t>4</a:t>
            </a:fld>
            <a:endParaRPr lang="da-DK" dirty="0"/>
          </a:p>
        </p:txBody>
      </p:sp>
    </p:spTree>
    <p:extLst>
      <p:ext uri="{BB962C8B-B14F-4D97-AF65-F5344CB8AC3E}">
        <p14:creationId xmlns:p14="http://schemas.microsoft.com/office/powerpoint/2010/main" val="564385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31</a:t>
            </a:fld>
            <a:endParaRPr lang="da-DK" dirty="0"/>
          </a:p>
        </p:txBody>
      </p:sp>
    </p:spTree>
    <p:extLst>
      <p:ext uri="{BB962C8B-B14F-4D97-AF65-F5344CB8AC3E}">
        <p14:creationId xmlns:p14="http://schemas.microsoft.com/office/powerpoint/2010/main" val="1931136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Blandt skolebørn og </a:t>
            </a:r>
            <a:r>
              <a:rPr lang="da-DK" dirty="0" err="1"/>
              <a:t>tweens</a:t>
            </a:r>
            <a:r>
              <a:rPr lang="da-DK" dirty="0"/>
              <a:t> er der hvor foreningsdeltagelsen er højest. Det betyder også at forældrene kan bidrage som frivillig mange forskellig steder. </a:t>
            </a:r>
          </a:p>
        </p:txBody>
      </p:sp>
      <p:sp>
        <p:nvSpPr>
          <p:cNvPr id="4" name="Pladsholder til slidenummer 3"/>
          <p:cNvSpPr>
            <a:spLocks noGrp="1"/>
          </p:cNvSpPr>
          <p:nvPr>
            <p:ph type="sldNum" sz="quarter" idx="5"/>
          </p:nvPr>
        </p:nvSpPr>
        <p:spPr/>
        <p:txBody>
          <a:bodyPr/>
          <a:lstStyle/>
          <a:p>
            <a:fld id="{962C4458-214A-4EE1-BB7B-00EA9FD3640E}" type="slidenum">
              <a:rPr lang="da-DK" smtClean="0"/>
              <a:t>32</a:t>
            </a:fld>
            <a:endParaRPr lang="da-DK" dirty="0"/>
          </a:p>
        </p:txBody>
      </p:sp>
    </p:spTree>
    <p:extLst>
      <p:ext uri="{BB962C8B-B14F-4D97-AF65-F5344CB8AC3E}">
        <p14:creationId xmlns:p14="http://schemas.microsoft.com/office/powerpoint/2010/main" val="530534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33</a:t>
            </a:fld>
            <a:endParaRPr lang="da-DK" dirty="0"/>
          </a:p>
        </p:txBody>
      </p:sp>
    </p:spTree>
    <p:extLst>
      <p:ext uri="{BB962C8B-B14F-4D97-AF65-F5344CB8AC3E}">
        <p14:creationId xmlns:p14="http://schemas.microsoft.com/office/powerpoint/2010/main" val="2882326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livsfase begynder at sige ”ja” også til åbne invitationer omkring frivillighed.</a:t>
            </a:r>
          </a:p>
        </p:txBody>
      </p:sp>
      <p:sp>
        <p:nvSpPr>
          <p:cNvPr id="4" name="Pladsholder til slidenummer 3"/>
          <p:cNvSpPr>
            <a:spLocks noGrp="1"/>
          </p:cNvSpPr>
          <p:nvPr>
            <p:ph type="sldNum" sz="quarter" idx="5"/>
          </p:nvPr>
        </p:nvSpPr>
        <p:spPr/>
        <p:txBody>
          <a:bodyPr/>
          <a:lstStyle/>
          <a:p>
            <a:fld id="{962C4458-214A-4EE1-BB7B-00EA9FD3640E}" type="slidenum">
              <a:rPr lang="da-DK" smtClean="0"/>
              <a:t>34</a:t>
            </a:fld>
            <a:endParaRPr lang="da-DK" dirty="0"/>
          </a:p>
        </p:txBody>
      </p:sp>
    </p:spTree>
    <p:extLst>
      <p:ext uri="{BB962C8B-B14F-4D97-AF65-F5344CB8AC3E}">
        <p14:creationId xmlns:p14="http://schemas.microsoft.com/office/powerpoint/2010/main" val="2970681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livsfase begynder at sige ”ja” også til åbne invitationer omkring frivillighed.</a:t>
            </a:r>
          </a:p>
        </p:txBody>
      </p:sp>
      <p:sp>
        <p:nvSpPr>
          <p:cNvPr id="4" name="Pladsholder til slidenummer 3"/>
          <p:cNvSpPr>
            <a:spLocks noGrp="1"/>
          </p:cNvSpPr>
          <p:nvPr>
            <p:ph type="sldNum" sz="quarter" idx="5"/>
          </p:nvPr>
        </p:nvSpPr>
        <p:spPr/>
        <p:txBody>
          <a:bodyPr/>
          <a:lstStyle/>
          <a:p>
            <a:fld id="{962C4458-214A-4EE1-BB7B-00EA9FD3640E}" type="slidenum">
              <a:rPr lang="da-DK" smtClean="0"/>
              <a:t>35</a:t>
            </a:fld>
            <a:endParaRPr lang="da-DK" dirty="0"/>
          </a:p>
        </p:txBody>
      </p:sp>
    </p:spTree>
    <p:extLst>
      <p:ext uri="{BB962C8B-B14F-4D97-AF65-F5344CB8AC3E}">
        <p14:creationId xmlns:p14="http://schemas.microsoft.com/office/powerpoint/2010/main" val="1208277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36</a:t>
            </a:fld>
            <a:endParaRPr lang="da-DK" dirty="0"/>
          </a:p>
        </p:txBody>
      </p:sp>
    </p:spTree>
    <p:extLst>
      <p:ext uri="{BB962C8B-B14F-4D97-AF65-F5344CB8AC3E}">
        <p14:creationId xmlns:p14="http://schemas.microsoft.com/office/powerpoint/2010/main" val="1681290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37</a:t>
            </a:fld>
            <a:endParaRPr lang="da-DK" dirty="0"/>
          </a:p>
        </p:txBody>
      </p:sp>
    </p:spTree>
    <p:extLst>
      <p:ext uri="{BB962C8B-B14F-4D97-AF65-F5344CB8AC3E}">
        <p14:creationId xmlns:p14="http://schemas.microsoft.com/office/powerpoint/2010/main" val="3266318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38</a:t>
            </a:fld>
            <a:endParaRPr lang="da-DK" dirty="0"/>
          </a:p>
        </p:txBody>
      </p:sp>
    </p:spTree>
    <p:extLst>
      <p:ext uri="{BB962C8B-B14F-4D97-AF65-F5344CB8AC3E}">
        <p14:creationId xmlns:p14="http://schemas.microsoft.com/office/powerpoint/2010/main" val="2306676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39</a:t>
            </a:fld>
            <a:endParaRPr lang="da-DK" dirty="0"/>
          </a:p>
        </p:txBody>
      </p:sp>
    </p:spTree>
    <p:extLst>
      <p:ext uri="{BB962C8B-B14F-4D97-AF65-F5344CB8AC3E}">
        <p14:creationId xmlns:p14="http://schemas.microsoft.com/office/powerpoint/2010/main" val="4082344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40</a:t>
            </a:fld>
            <a:endParaRPr lang="da-DK" dirty="0"/>
          </a:p>
        </p:txBody>
      </p:sp>
    </p:spTree>
    <p:extLst>
      <p:ext uri="{BB962C8B-B14F-4D97-AF65-F5344CB8AC3E}">
        <p14:creationId xmlns:p14="http://schemas.microsoft.com/office/powerpoint/2010/main" val="1468959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000000"/>
                </a:solidFill>
                <a:effectLst/>
                <a:latin typeface="lato" panose="020F0502020204030203" pitchFamily="34" charset="0"/>
              </a:rPr>
              <a:t>Det er helt centralt at involvere for at få skabt ejerskab og motivation blandt de frivillige – og samtidigt sikre, at det giver mening for både foreningen og organisationen.</a:t>
            </a:r>
          </a:p>
          <a:p>
            <a:r>
              <a:rPr lang="da-DK" b="0" i="0" dirty="0">
                <a:solidFill>
                  <a:srgbClr val="000000"/>
                </a:solidFill>
                <a:effectLst/>
                <a:latin typeface="lato" panose="020F0502020204030203" pitchFamily="34" charset="0"/>
              </a:rPr>
              <a:t>Ved at interessere sig for, hvordan man i højere grad kan understøtte frivillige initiativer lokalt, skabes mere motivation blandt frivillige.</a:t>
            </a:r>
          </a:p>
          <a:p>
            <a:pPr algn="l"/>
            <a:r>
              <a:rPr lang="da-DK" b="0" i="0" dirty="0">
                <a:solidFill>
                  <a:srgbClr val="000000"/>
                </a:solidFill>
                <a:effectLst/>
                <a:latin typeface="lato" panose="020F0502020204030203" pitchFamily="34" charset="0"/>
              </a:rPr>
              <a:t>Ved at vejlede og guide frivillige til selv at formulere, hvad der er vigtigt for dem, skabes et langt større ejerskab til lokale projekter og initiativer, ligesom det øger de frivilliges motivation, når de har indflydelse på de opgaver, de engagerer sig i. De frivillige har ikke overraskende gode og relevante bud på, hvad der er brug for i deres forening, og derfor bliver projekter og initiativer ofte mere levedygtige, når de er udviklet i et tæt samarbejde med frivillige.</a:t>
            </a:r>
          </a:p>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5</a:t>
            </a:fld>
            <a:endParaRPr lang="da-DK" dirty="0"/>
          </a:p>
        </p:txBody>
      </p:sp>
    </p:spTree>
    <p:extLst>
      <p:ext uri="{BB962C8B-B14F-4D97-AF65-F5344CB8AC3E}">
        <p14:creationId xmlns:p14="http://schemas.microsoft.com/office/powerpoint/2010/main" val="3807814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41</a:t>
            </a:fld>
            <a:endParaRPr lang="da-DK" dirty="0"/>
          </a:p>
        </p:txBody>
      </p:sp>
    </p:spTree>
    <p:extLst>
      <p:ext uri="{BB962C8B-B14F-4D97-AF65-F5344CB8AC3E}">
        <p14:creationId xmlns:p14="http://schemas.microsoft.com/office/powerpoint/2010/main" val="3682491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defTabSz="912937">
              <a:buFontTx/>
              <a:buNone/>
              <a:defRPr/>
            </a:pPr>
            <a:r>
              <a:rPr lang="da-DK" dirty="0"/>
              <a:t>Her vurderer I som undervisere, hvor lang tid der er til en eventuel opgave i forhold til livsfaserne. </a:t>
            </a:r>
          </a:p>
        </p:txBody>
      </p:sp>
      <p:sp>
        <p:nvSpPr>
          <p:cNvPr id="4" name="Pladsholder til slidenummer 3"/>
          <p:cNvSpPr>
            <a:spLocks noGrp="1"/>
          </p:cNvSpPr>
          <p:nvPr>
            <p:ph type="sldNum" sz="quarter" idx="5"/>
          </p:nvPr>
        </p:nvSpPr>
        <p:spPr/>
        <p:txBody>
          <a:bodyPr/>
          <a:lstStyle/>
          <a:p>
            <a:fld id="{962C4458-214A-4EE1-BB7B-00EA9FD3640E}" type="slidenum">
              <a:rPr lang="da-DK" smtClean="0"/>
              <a:t>42</a:t>
            </a:fld>
            <a:endParaRPr lang="da-DK" dirty="0"/>
          </a:p>
        </p:txBody>
      </p:sp>
    </p:spTree>
    <p:extLst>
      <p:ext uri="{BB962C8B-B14F-4D97-AF65-F5344CB8AC3E}">
        <p14:creationId xmlns:p14="http://schemas.microsoft.com/office/powerpoint/2010/main" val="2833148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Kender I dem? Er I der selv? </a:t>
            </a:r>
          </a:p>
          <a:p>
            <a:r>
              <a:rPr lang="da-DK" dirty="0"/>
              <a:t>Brug lige et par minutter til at reflektere over, hvilke frivillige, der egentlig passer bedst til jeres aktiviteter. Loyale eller ikke loyale. Hvad er vigtigt?</a:t>
            </a:r>
            <a:r>
              <a:rPr lang="da-DK" baseline="0" dirty="0"/>
              <a:t> Er der plads til de spontane, kreative og entreprenante?</a:t>
            </a:r>
            <a:endParaRPr lang="da-DK" dirty="0"/>
          </a:p>
          <a:p>
            <a:r>
              <a:rPr lang="da-DK" dirty="0"/>
              <a:t>Snak med sidemanden: hvad</a:t>
            </a:r>
            <a:r>
              <a:rPr lang="da-DK" baseline="0" dirty="0"/>
              <a:t> kendetegner de frivillige </a:t>
            </a:r>
            <a:r>
              <a:rPr lang="da-DK" dirty="0"/>
              <a:t>I har i jeres organisation? Og passer det ift. hvem I burde have?</a:t>
            </a:r>
          </a:p>
        </p:txBody>
      </p:sp>
      <p:sp>
        <p:nvSpPr>
          <p:cNvPr id="4" name="Slide Number Placeholder 3"/>
          <p:cNvSpPr>
            <a:spLocks noGrp="1"/>
          </p:cNvSpPr>
          <p:nvPr>
            <p:ph type="sldNum" sz="quarter" idx="10"/>
          </p:nvPr>
        </p:nvSpPr>
        <p:spPr/>
        <p:txBody>
          <a:bodyPr/>
          <a:lstStyle/>
          <a:p>
            <a:fld id="{DD06FA02-163C-48CD-A089-4C673671F8A3}" type="slidenum">
              <a:rPr lang="da-DK" smtClean="0"/>
              <a:pPr/>
              <a:t>44</a:t>
            </a:fld>
            <a:endParaRPr lang="da-DK"/>
          </a:p>
        </p:txBody>
      </p:sp>
    </p:spTree>
    <p:extLst>
      <p:ext uri="{BB962C8B-B14F-4D97-AF65-F5344CB8AC3E}">
        <p14:creationId xmlns:p14="http://schemas.microsoft.com/office/powerpoint/2010/main" val="1900240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0638" y="508000"/>
            <a:ext cx="4521200" cy="2543175"/>
          </a:xfrm>
        </p:spPr>
      </p:sp>
      <p:sp>
        <p:nvSpPr>
          <p:cNvPr id="3" name="Pladsholder til noter 2"/>
          <p:cNvSpPr>
            <a:spLocks noGrp="1"/>
          </p:cNvSpPr>
          <p:nvPr>
            <p:ph type="body" idx="1"/>
          </p:nvPr>
        </p:nvSpPr>
        <p:spPr/>
        <p:txBody>
          <a:bodyPr/>
          <a:lstStyle/>
          <a:p>
            <a:r>
              <a:rPr lang="da-DK" b="1" dirty="0"/>
              <a:t>Der er forskellig indstilling hos medlemmerne:</a:t>
            </a:r>
            <a:br>
              <a:rPr lang="da-DK" dirty="0"/>
            </a:br>
            <a:r>
              <a:rPr lang="da-DK" b="1" dirty="0"/>
              <a:t>Kunderne</a:t>
            </a:r>
            <a:r>
              <a:rPr lang="da-DK" dirty="0"/>
              <a:t> er dem, der fejlagtigt mener, de har betalt for en vare.</a:t>
            </a:r>
            <a:br>
              <a:rPr lang="da-DK" dirty="0"/>
            </a:br>
            <a:r>
              <a:rPr lang="da-DK" b="1" dirty="0"/>
              <a:t>Brugerne</a:t>
            </a:r>
            <a:r>
              <a:rPr lang="da-DK" dirty="0"/>
              <a:t> er dem, der tror, at tilbuddet er offentligt ligesom fx </a:t>
            </a:r>
            <a:r>
              <a:rPr lang="da-DK" dirty="0" err="1"/>
              <a:t>SFOen</a:t>
            </a:r>
            <a:br>
              <a:rPr lang="da-DK" dirty="0"/>
            </a:br>
            <a:r>
              <a:rPr lang="da-DK" dirty="0"/>
              <a:t>For disse to kategorier har bestyrelsen en stor opgave i at informere om, hvad det betyder at være med i en forening. </a:t>
            </a:r>
            <a:br>
              <a:rPr lang="da-DK" dirty="0"/>
            </a:br>
            <a:r>
              <a:rPr lang="da-DK" dirty="0"/>
              <a:t>Undersøgelse har vist, at de to grupper udgør op mod 1/3 af medlemmerne i en idrætsforening. (VIFO 2020)</a:t>
            </a:r>
            <a:br>
              <a:rPr lang="da-DK" dirty="0"/>
            </a:br>
            <a:r>
              <a:rPr lang="da-DK" dirty="0"/>
              <a:t> ----------------------------------------------------------------------------------------------------------</a:t>
            </a:r>
          </a:p>
          <a:p>
            <a:r>
              <a:rPr lang="da-DK" b="1" dirty="0"/>
              <a:t>Medlem </a:t>
            </a:r>
            <a:r>
              <a:rPr lang="da-DK" b="0" dirty="0"/>
              <a:t>– her kender du principperne for det at være en forening (fx at den drives ved frivillighed)</a:t>
            </a:r>
          </a:p>
          <a:p>
            <a:r>
              <a:rPr lang="da-DK" b="1" dirty="0"/>
              <a:t>Medlemsfrivillig</a:t>
            </a:r>
            <a:r>
              <a:rPr lang="da-DK" dirty="0"/>
              <a:t> – de medlemmer, der gerne på et tidspunkt vil bidrage til/er opmærksom på at gøre foreningen bedre ved at være frivillig.</a:t>
            </a:r>
            <a:br>
              <a:rPr lang="da-DK" dirty="0"/>
            </a:br>
            <a:r>
              <a:rPr lang="da-DK" dirty="0"/>
              <a:t>De anerkender formålet og støtter gerne op om de sociale arrangementer, om medlemsmøder og generalforsamlingen.</a:t>
            </a:r>
            <a:br>
              <a:rPr lang="da-DK" dirty="0"/>
            </a:br>
            <a:r>
              <a:rPr lang="da-DK" b="1" dirty="0"/>
              <a:t>Ad-hoc frivillig</a:t>
            </a:r>
            <a:r>
              <a:rPr lang="da-DK" dirty="0"/>
              <a:t> – løser korte konkret beskrevne opgaver.  </a:t>
            </a:r>
            <a:br>
              <a:rPr lang="da-DK" dirty="0"/>
            </a:br>
            <a:r>
              <a:rPr lang="da-DK" b="1" dirty="0"/>
              <a:t>Fast frivillig</a:t>
            </a:r>
            <a:r>
              <a:rPr lang="da-DK" dirty="0"/>
              <a:t> – medlem af udvalg, team eller arbejdsgruppe, der har en beskreven opgave – ideelt set med mål og budget. Denne gruppe indeholder også alle trænerne/instruktørerne.</a:t>
            </a:r>
          </a:p>
          <a:p>
            <a:r>
              <a:rPr lang="da-DK" b="1" dirty="0"/>
              <a:t>Ansvarsfrivillig</a:t>
            </a:r>
            <a:r>
              <a:rPr lang="da-DK" dirty="0"/>
              <a:t> er dem, der står i spidsen for en gruppe af andre frivillige som udvalgsformand, ungdomskonsulent, træneransvarlig mv. – udpeget af bestyrelsen</a:t>
            </a:r>
          </a:p>
          <a:p>
            <a:r>
              <a:rPr lang="da-DK" b="1" dirty="0"/>
              <a:t>Foreningsleder</a:t>
            </a:r>
            <a:r>
              <a:rPr lang="da-DK" dirty="0"/>
              <a:t> </a:t>
            </a:r>
            <a:r>
              <a:rPr lang="da-DK"/>
              <a:t>– Bestyrelsesmedlemmer</a:t>
            </a:r>
            <a:r>
              <a:rPr lang="da-DK" dirty="0"/>
              <a:t>, der planlægger, koordinerer, motiverer, udpeger, ansætter – i det hele taget får foreningens mange frivillige til at løse de opgaver, der er væsentlige.</a:t>
            </a:r>
          </a:p>
          <a:p>
            <a:r>
              <a:rPr lang="da-DK" dirty="0"/>
              <a:t> </a:t>
            </a:r>
          </a:p>
          <a:p>
            <a:r>
              <a:rPr lang="da-DK" dirty="0"/>
              <a:t>Det er bestyrelsens opgave at finde de rette folk til de forskellige opgaver i foreningen. </a:t>
            </a:r>
            <a:br>
              <a:rPr lang="da-DK" dirty="0"/>
            </a:br>
            <a:r>
              <a:rPr lang="da-DK" dirty="0"/>
              <a:t>Der er ikke et traditionelt hierarki i en forening, så alle frivilligposter fra den mindste ad-hocopgave til formandsposten er vigtige </a:t>
            </a:r>
            <a:r>
              <a:rPr lang="da-DK" i="1" dirty="0"/>
              <a:t>funktioner</a:t>
            </a:r>
            <a:r>
              <a:rPr lang="da-DK" dirty="0"/>
              <a:t> på lige fod. Alle medlemmer kan placere sig efter kompetencer og tidsressourcer. Det betyder også, at medlemmer sagtens i medlemstiden kan bevæge sig rundt mellem funktionerne efter interesse og tidsinvestering.</a:t>
            </a:r>
            <a:br>
              <a:rPr lang="da-DK" dirty="0"/>
            </a:br>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45</a:t>
            </a:fld>
            <a:endParaRPr lang="da-DK" dirty="0"/>
          </a:p>
        </p:txBody>
      </p:sp>
    </p:spTree>
    <p:extLst>
      <p:ext uri="{BB962C8B-B14F-4D97-AF65-F5344CB8AC3E}">
        <p14:creationId xmlns:p14="http://schemas.microsoft.com/office/powerpoint/2010/main" val="225751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46</a:t>
            </a:fld>
            <a:endParaRPr lang="da-DK" dirty="0"/>
          </a:p>
        </p:txBody>
      </p:sp>
    </p:spTree>
    <p:extLst>
      <p:ext uri="{BB962C8B-B14F-4D97-AF65-F5344CB8AC3E}">
        <p14:creationId xmlns:p14="http://schemas.microsoft.com/office/powerpoint/2010/main" val="4001746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Punktet 3 - </a:t>
            </a:r>
            <a:r>
              <a:rPr lang="da-DK" b="1" dirty="0"/>
              <a:t>Forskellige metoder til rekruttering af frivillige – </a:t>
            </a:r>
            <a:r>
              <a:rPr lang="da-DK" b="0" dirty="0"/>
              <a:t>tager udgangspunkt i Frivillighedsundersøgelsen 2020 fra Vive.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a:t>Her er hovedpointen, at vi skal opfordre folk til at blive frivillige – altså spørge dem!</a:t>
            </a:r>
            <a:endParaRPr lang="da-DK" dirty="0"/>
          </a:p>
          <a:p>
            <a:pPr marL="0" indent="0">
              <a:buFont typeface="Arial" panose="020B0604020202020204" pitchFamily="34" charset="0"/>
              <a:buNone/>
            </a:pPr>
            <a:endParaRPr lang="da-DK" dirty="0"/>
          </a:p>
          <a:p>
            <a:pPr marL="171450" indent="-171450">
              <a:buFont typeface="Arial" panose="020B0604020202020204" pitchFamily="34" charset="0"/>
              <a:buChar char="•"/>
            </a:pPr>
            <a:r>
              <a:rPr lang="da-DK" dirty="0"/>
              <a:t>En stor andel af de frivillige er blevet det, fordi det blev spurgt / opfordret (56 %)</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En meget lille andel er blevet rekrutteret gennem artikler og opslag efter frivillige (4 % + 1 % = 5 %)</a:t>
            </a:r>
          </a:p>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47</a:t>
            </a:fld>
            <a:endParaRPr lang="da-DK" dirty="0"/>
          </a:p>
        </p:txBody>
      </p:sp>
    </p:spTree>
    <p:extLst>
      <p:ext uri="{BB962C8B-B14F-4D97-AF65-F5344CB8AC3E}">
        <p14:creationId xmlns:p14="http://schemas.microsoft.com/office/powerpoint/2010/main" val="569745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Gode råd til at spørge efter frivillige</a:t>
            </a:r>
          </a:p>
          <a:p>
            <a:endParaRPr lang="da-DK" b="1" dirty="0"/>
          </a:p>
          <a:p>
            <a:pPr marL="171450" indent="-171450">
              <a:buFont typeface="Arial" panose="020B0604020202020204" pitchFamily="34" charset="0"/>
              <a:buChar char="•"/>
            </a:pPr>
            <a:r>
              <a:rPr lang="da-DK" dirty="0"/>
              <a:t>Det gode råd: </a:t>
            </a:r>
            <a:r>
              <a:rPr lang="da-DK" b="1" dirty="0"/>
              <a:t>Husk af spøge</a:t>
            </a:r>
          </a:p>
          <a:p>
            <a:pPr marL="628650" lvl="1" indent="-171450">
              <a:buFont typeface="Arial" panose="020B0604020202020204" pitchFamily="34" charset="0"/>
              <a:buChar char="•"/>
            </a:pPr>
            <a:r>
              <a:rPr lang="da-DK" dirty="0"/>
              <a:t>Spørg deltagerne, hvordan de selv er blevet rekrutteret</a:t>
            </a:r>
          </a:p>
          <a:p>
            <a:pPr marL="628650" lvl="1" indent="-171450">
              <a:buFont typeface="Arial" panose="020B0604020202020204" pitchFamily="34" charset="0"/>
              <a:buChar char="•"/>
            </a:pPr>
            <a:r>
              <a:rPr lang="da-DK" dirty="0"/>
              <a:t>Tag en snak om, hvordan og hvornår det er bedst at spørge – og hvem der med fordel kan spørge?</a:t>
            </a:r>
          </a:p>
          <a:p>
            <a:pPr marL="628650" lvl="1"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Det gode råd: </a:t>
            </a:r>
            <a:r>
              <a:rPr lang="da-DK" b="1" dirty="0"/>
              <a:t>Spørg dem, du ikke plejer at spørge </a:t>
            </a:r>
          </a:p>
          <a:p>
            <a:pPr marL="628650" lvl="1" indent="-171450">
              <a:buFont typeface="Arial" panose="020B0604020202020204" pitchFamily="34" charset="0"/>
              <a:buChar char="•"/>
            </a:pPr>
            <a:r>
              <a:rPr lang="da-DK" b="0" dirty="0"/>
              <a:t>Rela</a:t>
            </a:r>
            <a:r>
              <a:rPr lang="da-DK" dirty="0"/>
              <a:t>ter gerne til indsigterne fra livsfaserne)</a:t>
            </a:r>
          </a:p>
          <a:p>
            <a:pPr marL="171450" indent="-171450">
              <a:buFont typeface="Arial" panose="020B0604020202020204" pitchFamily="34" charset="0"/>
              <a:buChar char="•"/>
            </a:pPr>
            <a:endParaRPr lang="da-DK"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Det gode råd: </a:t>
            </a:r>
            <a:r>
              <a:rPr lang="da-DK" b="1" dirty="0"/>
              <a:t>Gå efter den bedste til opgaven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Når man laver listen over ‘de bedste til opgaven’, risikerer man ofte selv at ekskludere potentielt frivillige, når man vurderer, at de har for travlt osv. Vi må ikke beslutte om folk har tid til at være frivillige i vores forening – det skal de nok selv afgøre!</a:t>
            </a:r>
          </a:p>
        </p:txBody>
      </p:sp>
      <p:sp>
        <p:nvSpPr>
          <p:cNvPr id="4" name="Pladsholder til slidenummer 3"/>
          <p:cNvSpPr>
            <a:spLocks noGrp="1"/>
          </p:cNvSpPr>
          <p:nvPr>
            <p:ph type="sldNum" sz="quarter" idx="5"/>
          </p:nvPr>
        </p:nvSpPr>
        <p:spPr/>
        <p:txBody>
          <a:bodyPr/>
          <a:lstStyle/>
          <a:p>
            <a:fld id="{962C4458-214A-4EE1-BB7B-00EA9FD3640E}" type="slidenum">
              <a:rPr lang="da-DK" smtClean="0"/>
              <a:t>48</a:t>
            </a:fld>
            <a:endParaRPr lang="da-DK" dirty="0"/>
          </a:p>
        </p:txBody>
      </p:sp>
    </p:spTree>
    <p:extLst>
      <p:ext uri="{BB962C8B-B14F-4D97-AF65-F5344CB8AC3E}">
        <p14:creationId xmlns:p14="http://schemas.microsoft.com/office/powerpoint/2010/main" val="8591190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har kun begrænset effekt, når foreningen i meget generelle vendinger efterspørger frivillige. Det skaber en opmærksomhed om behovet for frivillige, men er ganske uforpligtende for medlemmerne – måske dels fordi opfordringen er for ukonkret og dels fordi medlemmerne kan tænke, at det er der nok andre, som tager sig af!</a:t>
            </a:r>
          </a:p>
        </p:txBody>
      </p:sp>
      <p:sp>
        <p:nvSpPr>
          <p:cNvPr id="4" name="Pladsholder til slidenummer 3"/>
          <p:cNvSpPr>
            <a:spLocks noGrp="1"/>
          </p:cNvSpPr>
          <p:nvPr>
            <p:ph type="sldNum" sz="quarter" idx="5"/>
          </p:nvPr>
        </p:nvSpPr>
        <p:spPr/>
        <p:txBody>
          <a:bodyPr/>
          <a:lstStyle/>
          <a:p>
            <a:fld id="{962C4458-214A-4EE1-BB7B-00EA9FD3640E}" type="slidenum">
              <a:rPr lang="da-DK" smtClean="0"/>
              <a:t>49</a:t>
            </a:fld>
            <a:endParaRPr lang="da-DK" dirty="0"/>
          </a:p>
        </p:txBody>
      </p:sp>
    </p:spTree>
    <p:extLst>
      <p:ext uri="{BB962C8B-B14F-4D97-AF65-F5344CB8AC3E}">
        <p14:creationId xmlns:p14="http://schemas.microsoft.com/office/powerpoint/2010/main" val="4003208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har kun begrænset effekt, når foreningen i meget generelle vendinger efterspørger frivillige. Det skaber en opmærksomhed om behovet for frivillige, men er ganske uforpligtende for medlemmerne – måske dels fordi opfordringen er for ukonkret og dels fordi medlemmerne kan tænke, at det er der nok andre, som tager sig af!</a:t>
            </a:r>
          </a:p>
        </p:txBody>
      </p:sp>
      <p:sp>
        <p:nvSpPr>
          <p:cNvPr id="4" name="Pladsholder til slidenummer 3"/>
          <p:cNvSpPr>
            <a:spLocks noGrp="1"/>
          </p:cNvSpPr>
          <p:nvPr>
            <p:ph type="sldNum" sz="quarter" idx="5"/>
          </p:nvPr>
        </p:nvSpPr>
        <p:spPr/>
        <p:txBody>
          <a:bodyPr/>
          <a:lstStyle/>
          <a:p>
            <a:fld id="{962C4458-214A-4EE1-BB7B-00EA9FD3640E}" type="slidenum">
              <a:rPr lang="da-DK" smtClean="0"/>
              <a:t>50</a:t>
            </a:fld>
            <a:endParaRPr lang="da-DK" dirty="0"/>
          </a:p>
        </p:txBody>
      </p:sp>
    </p:spTree>
    <p:extLst>
      <p:ext uri="{BB962C8B-B14F-4D97-AF65-F5344CB8AC3E}">
        <p14:creationId xmlns:p14="http://schemas.microsoft.com/office/powerpoint/2010/main" val="12779134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51</a:t>
            </a:fld>
            <a:endParaRPr lang="da-DK" dirty="0"/>
          </a:p>
        </p:txBody>
      </p:sp>
    </p:spTree>
    <p:extLst>
      <p:ext uri="{BB962C8B-B14F-4D97-AF65-F5344CB8AC3E}">
        <p14:creationId xmlns:p14="http://schemas.microsoft.com/office/powerpoint/2010/main" val="2226159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Organisering af frivillige:</a:t>
            </a:r>
          </a:p>
          <a:p>
            <a:pPr marL="171450" indent="-171450">
              <a:buFontTx/>
              <a:buChar char="-"/>
            </a:pPr>
            <a:r>
              <a:rPr lang="da-DK" dirty="0"/>
              <a:t>Hvor mange frivillige har foreningen, og hvor er de placeret?</a:t>
            </a:r>
          </a:p>
          <a:p>
            <a:pPr marL="171450" indent="-171450">
              <a:buFontTx/>
              <a:buChar char="-"/>
            </a:pPr>
            <a:r>
              <a:rPr lang="da-DK" dirty="0"/>
              <a:t>Mangler foreningen frivillige i nogle ”lag”?</a:t>
            </a:r>
          </a:p>
          <a:p>
            <a:endParaRPr lang="da-DK" dirty="0"/>
          </a:p>
          <a:p>
            <a:r>
              <a:rPr lang="da-DK" dirty="0"/>
              <a:t>Udskriv eventuelt på forhånd </a:t>
            </a:r>
            <a:r>
              <a:rPr lang="da-DK" sz="1200" kern="1200" dirty="0">
                <a:solidFill>
                  <a:schemeClr val="tx1"/>
                </a:solidFill>
                <a:effectLst/>
                <a:latin typeface="+mn-lt"/>
                <a:ea typeface="+mn-ea"/>
                <a:cs typeface="+mn-cs"/>
              </a:rPr>
              <a:t>værktøjet, så deltagerne kan nedfælde deres svar på spørgsmålene og have dem med til senere i forløbet.</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Som alternativ kunne man tage udgangspunkt i ”frivillighedstrappen”, og de forskellige typer af frivillige, som trappen indeholder.</a:t>
            </a:r>
            <a:endParaRPr lang="da-DK" dirty="0"/>
          </a:p>
        </p:txBody>
      </p:sp>
      <p:sp>
        <p:nvSpPr>
          <p:cNvPr id="4" name="Pladsholder til slidenummer 3"/>
          <p:cNvSpPr>
            <a:spLocks noGrp="1"/>
          </p:cNvSpPr>
          <p:nvPr>
            <p:ph type="sldNum" sz="quarter" idx="10"/>
          </p:nvPr>
        </p:nvSpPr>
        <p:spPr/>
        <p:txBody>
          <a:bodyPr/>
          <a:lstStyle/>
          <a:p>
            <a:fld id="{962C4458-214A-4EE1-BB7B-00EA9FD3640E}" type="slidenum">
              <a:rPr lang="da-DK" smtClean="0"/>
              <a:t>6</a:t>
            </a:fld>
            <a:endParaRPr lang="da-DK" dirty="0"/>
          </a:p>
        </p:txBody>
      </p:sp>
    </p:spTree>
    <p:extLst>
      <p:ext uri="{BB962C8B-B14F-4D97-AF65-F5344CB8AC3E}">
        <p14:creationId xmlns:p14="http://schemas.microsoft.com/office/powerpoint/2010/main" val="37687120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52</a:t>
            </a:fld>
            <a:endParaRPr lang="da-DK" dirty="0"/>
          </a:p>
        </p:txBody>
      </p:sp>
    </p:spTree>
    <p:extLst>
      <p:ext uri="{BB962C8B-B14F-4D97-AF65-F5344CB8AC3E}">
        <p14:creationId xmlns:p14="http://schemas.microsoft.com/office/powerpoint/2010/main" val="30695465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53</a:t>
            </a:fld>
            <a:endParaRPr lang="da-DK" dirty="0"/>
          </a:p>
        </p:txBody>
      </p:sp>
    </p:spTree>
    <p:extLst>
      <p:ext uri="{BB962C8B-B14F-4D97-AF65-F5344CB8AC3E}">
        <p14:creationId xmlns:p14="http://schemas.microsoft.com/office/powerpoint/2010/main" val="19178412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Eksempel på hvordan Herfølge Boldklub har gjort det let for forældrene at være med til at gøre en forskel.</a:t>
            </a:r>
          </a:p>
        </p:txBody>
      </p:sp>
      <p:sp>
        <p:nvSpPr>
          <p:cNvPr id="4" name="Pladsholder til slidenummer 3"/>
          <p:cNvSpPr>
            <a:spLocks noGrp="1"/>
          </p:cNvSpPr>
          <p:nvPr>
            <p:ph type="sldNum" sz="quarter" idx="5"/>
          </p:nvPr>
        </p:nvSpPr>
        <p:spPr/>
        <p:txBody>
          <a:bodyPr/>
          <a:lstStyle/>
          <a:p>
            <a:fld id="{962C4458-214A-4EE1-BB7B-00EA9FD3640E}" type="slidenum">
              <a:rPr lang="da-DK" smtClean="0"/>
              <a:t>54</a:t>
            </a:fld>
            <a:endParaRPr lang="da-DK" dirty="0"/>
          </a:p>
        </p:txBody>
      </p:sp>
    </p:spTree>
    <p:extLst>
      <p:ext uri="{BB962C8B-B14F-4D97-AF65-F5344CB8AC3E}">
        <p14:creationId xmlns:p14="http://schemas.microsoft.com/office/powerpoint/2010/main" val="4252094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Værktøj til rekruttering: Den hurtige – skab overblik over rekrutteringen</a:t>
            </a:r>
          </a:p>
        </p:txBody>
      </p:sp>
      <p:sp>
        <p:nvSpPr>
          <p:cNvPr id="4" name="Pladsholder til slidenummer 3"/>
          <p:cNvSpPr>
            <a:spLocks noGrp="1"/>
          </p:cNvSpPr>
          <p:nvPr>
            <p:ph type="sldNum" sz="quarter" idx="5"/>
          </p:nvPr>
        </p:nvSpPr>
        <p:spPr/>
        <p:txBody>
          <a:bodyPr/>
          <a:lstStyle/>
          <a:p>
            <a:fld id="{962C4458-214A-4EE1-BB7B-00EA9FD3640E}" type="slidenum">
              <a:rPr lang="da-DK" smtClean="0"/>
              <a:t>57</a:t>
            </a:fld>
            <a:endParaRPr lang="da-DK" dirty="0"/>
          </a:p>
        </p:txBody>
      </p:sp>
    </p:spTree>
    <p:extLst>
      <p:ext uri="{BB962C8B-B14F-4D97-AF65-F5344CB8AC3E}">
        <p14:creationId xmlns:p14="http://schemas.microsoft.com/office/powerpoint/2010/main" val="808986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Værktøj til rekruttering - Den målrettede – rette person til rette opgave</a:t>
            </a:r>
          </a:p>
        </p:txBody>
      </p:sp>
      <p:sp>
        <p:nvSpPr>
          <p:cNvPr id="4" name="Pladsholder til slidenummer 3"/>
          <p:cNvSpPr>
            <a:spLocks noGrp="1"/>
          </p:cNvSpPr>
          <p:nvPr>
            <p:ph type="sldNum" sz="quarter" idx="5"/>
          </p:nvPr>
        </p:nvSpPr>
        <p:spPr/>
        <p:txBody>
          <a:bodyPr/>
          <a:lstStyle/>
          <a:p>
            <a:fld id="{962C4458-214A-4EE1-BB7B-00EA9FD3640E}" type="slidenum">
              <a:rPr lang="da-DK" smtClean="0"/>
              <a:t>58</a:t>
            </a:fld>
            <a:endParaRPr lang="da-DK" dirty="0"/>
          </a:p>
        </p:txBody>
      </p:sp>
    </p:spTree>
    <p:extLst>
      <p:ext uri="{BB962C8B-B14F-4D97-AF65-F5344CB8AC3E}">
        <p14:creationId xmlns:p14="http://schemas.microsoft.com/office/powerpoint/2010/main" val="3184334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Værktøj til rekruttering - Andre </a:t>
            </a:r>
            <a:r>
              <a:rPr lang="da-DK" dirty="0"/>
              <a:t>kan hjælpe? Spot og spørg!</a:t>
            </a:r>
          </a:p>
          <a:p>
            <a:endParaRPr lang="da-DK" dirty="0"/>
          </a:p>
          <a:p>
            <a:r>
              <a:rPr lang="da-DK" dirty="0"/>
              <a:t> </a:t>
            </a:r>
          </a:p>
        </p:txBody>
      </p:sp>
      <p:sp>
        <p:nvSpPr>
          <p:cNvPr id="4" name="Pladsholder til slidenummer 3"/>
          <p:cNvSpPr>
            <a:spLocks noGrp="1"/>
          </p:cNvSpPr>
          <p:nvPr>
            <p:ph type="sldNum" sz="quarter" idx="5"/>
          </p:nvPr>
        </p:nvSpPr>
        <p:spPr/>
        <p:txBody>
          <a:bodyPr/>
          <a:lstStyle/>
          <a:p>
            <a:fld id="{962C4458-214A-4EE1-BB7B-00EA9FD3640E}" type="slidenum">
              <a:rPr lang="da-DK" smtClean="0"/>
              <a:t>59</a:t>
            </a:fld>
            <a:endParaRPr lang="da-DK" dirty="0"/>
          </a:p>
        </p:txBody>
      </p:sp>
    </p:spTree>
    <p:extLst>
      <p:ext uri="{BB962C8B-B14F-4D97-AF65-F5344CB8AC3E}">
        <p14:creationId xmlns:p14="http://schemas.microsoft.com/office/powerpoint/2010/main" val="211978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0638" y="508000"/>
            <a:ext cx="4521200" cy="2543175"/>
          </a:xfrm>
        </p:spPr>
      </p:sp>
      <p:sp>
        <p:nvSpPr>
          <p:cNvPr id="3" name="Pladsholder til noter 2"/>
          <p:cNvSpPr>
            <a:spLocks noGrp="1"/>
          </p:cNvSpPr>
          <p:nvPr>
            <p:ph type="body" idx="1"/>
          </p:nvPr>
        </p:nvSpPr>
        <p:spPr/>
        <p:txBody>
          <a:bodyPr/>
          <a:lstStyle/>
          <a:p>
            <a:r>
              <a:rPr lang="da-DK" b="1" dirty="0"/>
              <a:t>Der er forskellig indstilling hos medlemmerne:</a:t>
            </a:r>
            <a:br>
              <a:rPr lang="da-DK" dirty="0"/>
            </a:br>
            <a:r>
              <a:rPr lang="da-DK" b="1" dirty="0"/>
              <a:t>Kunderne</a:t>
            </a:r>
            <a:r>
              <a:rPr lang="da-DK" dirty="0"/>
              <a:t> er dem, der fejlagtigt mener, de har betalt for en vare.</a:t>
            </a:r>
            <a:br>
              <a:rPr lang="da-DK" dirty="0"/>
            </a:br>
            <a:r>
              <a:rPr lang="da-DK" b="1" dirty="0"/>
              <a:t>Brugerne</a:t>
            </a:r>
            <a:r>
              <a:rPr lang="da-DK" dirty="0"/>
              <a:t> er dem, der tror, at tilbuddet er offentligt ligesom fx </a:t>
            </a:r>
            <a:r>
              <a:rPr lang="da-DK" dirty="0" err="1"/>
              <a:t>SFOen</a:t>
            </a:r>
            <a:br>
              <a:rPr lang="da-DK" dirty="0"/>
            </a:br>
            <a:r>
              <a:rPr lang="da-DK" dirty="0"/>
              <a:t>For disse to kategorier har bestyrelsen en stor opgave i at informere om, hvad det betyder at være med i en forening. </a:t>
            </a:r>
            <a:br>
              <a:rPr lang="da-DK" dirty="0"/>
            </a:br>
            <a:r>
              <a:rPr lang="da-DK" dirty="0"/>
              <a:t>Undersøgelse har vist, at de to grupper udgør op mod 1/3 af medlemmerne i en idrætsforening. (VIFO 2020)</a:t>
            </a:r>
            <a:br>
              <a:rPr lang="da-DK" dirty="0"/>
            </a:br>
            <a:r>
              <a:rPr lang="da-DK" dirty="0"/>
              <a:t> ----------------------------------------------------------------------------------------------------------</a:t>
            </a:r>
          </a:p>
          <a:p>
            <a:r>
              <a:rPr lang="da-DK" b="1" dirty="0"/>
              <a:t>Medlem </a:t>
            </a:r>
            <a:r>
              <a:rPr lang="da-DK" b="0" dirty="0"/>
              <a:t>– her kender du principperne for det at være en forening (fx at den drives ved frivillighed)</a:t>
            </a:r>
          </a:p>
          <a:p>
            <a:r>
              <a:rPr lang="da-DK" b="1" dirty="0"/>
              <a:t>Medlemsfrivillig</a:t>
            </a:r>
            <a:r>
              <a:rPr lang="da-DK" dirty="0"/>
              <a:t> – de medlemmer, der gerne på et tidspunkt vil bidrage til/er opmærksom på at gøre foreningen bedre ved at være frivillig.</a:t>
            </a:r>
            <a:br>
              <a:rPr lang="da-DK" dirty="0"/>
            </a:br>
            <a:r>
              <a:rPr lang="da-DK" dirty="0"/>
              <a:t>De anerkender formålet og støtter gerne op om de sociale arrangementer, om medlemsmøder og generalforsamlingen.</a:t>
            </a:r>
            <a:br>
              <a:rPr lang="da-DK" dirty="0"/>
            </a:br>
            <a:r>
              <a:rPr lang="da-DK" b="1" dirty="0"/>
              <a:t>Ad-hoc frivillig</a:t>
            </a:r>
            <a:r>
              <a:rPr lang="da-DK" dirty="0"/>
              <a:t> – løser korte konkret beskrevne opgaver.  </a:t>
            </a:r>
            <a:br>
              <a:rPr lang="da-DK" dirty="0"/>
            </a:br>
            <a:r>
              <a:rPr lang="da-DK" b="1" dirty="0"/>
              <a:t>Fast frivillig</a:t>
            </a:r>
            <a:r>
              <a:rPr lang="da-DK" dirty="0"/>
              <a:t> – medlem af udvalg, team eller arbejdsgruppe, der har en beskreven opgave – ideelt set med mål og budget. Denne gruppe indeholder også alle trænerne/instruktørerne.</a:t>
            </a:r>
          </a:p>
          <a:p>
            <a:r>
              <a:rPr lang="da-DK" b="1" dirty="0"/>
              <a:t>Ansvarsfrivillig</a:t>
            </a:r>
            <a:r>
              <a:rPr lang="da-DK" dirty="0"/>
              <a:t> er dem, der står i spidsen for en gruppe af andre frivillige som udvalgsformand, ungdomskonsulent, træneransvarlig mv. – udpeget af bestyrelsen</a:t>
            </a:r>
          </a:p>
          <a:p>
            <a:r>
              <a:rPr lang="da-DK" b="1" dirty="0"/>
              <a:t>Foreningsleder</a:t>
            </a:r>
            <a:r>
              <a:rPr lang="da-DK" dirty="0"/>
              <a:t> </a:t>
            </a:r>
            <a:r>
              <a:rPr lang="da-DK"/>
              <a:t>– Bestyrelsesmedlemmer</a:t>
            </a:r>
            <a:r>
              <a:rPr lang="da-DK" dirty="0"/>
              <a:t>, der planlægger, koordinerer, motiverer, udpeger, ansætter – i det hele taget får foreningens mange frivillige til at løse de opgaver, der er væsentlige.</a:t>
            </a:r>
          </a:p>
          <a:p>
            <a:r>
              <a:rPr lang="da-DK" dirty="0"/>
              <a:t> </a:t>
            </a:r>
          </a:p>
          <a:p>
            <a:r>
              <a:rPr lang="da-DK" dirty="0"/>
              <a:t>Det er bestyrelsens opgave at finde de rette folk til de forskellige opgaver i foreningen. </a:t>
            </a:r>
            <a:br>
              <a:rPr lang="da-DK" dirty="0"/>
            </a:br>
            <a:r>
              <a:rPr lang="da-DK" dirty="0"/>
              <a:t>Der er ikke et traditionelt hierarki i en forening, så alle frivilligposter fra den mindste ad-hocopgave til formandsposten er vigtige </a:t>
            </a:r>
            <a:r>
              <a:rPr lang="da-DK" i="1" dirty="0"/>
              <a:t>funktioner</a:t>
            </a:r>
            <a:r>
              <a:rPr lang="da-DK" dirty="0"/>
              <a:t> på lige fod. Alle medlemmer kan placere sig efter kompetencer og tidsressourcer. Det betyder også, at medlemmer sagtens i medlemstiden kan bevæge sig rundt mellem funktionerne efter interesse og tidsinvestering.</a:t>
            </a:r>
            <a:br>
              <a:rPr lang="da-DK" dirty="0"/>
            </a:br>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7</a:t>
            </a:fld>
            <a:endParaRPr lang="da-DK" dirty="0"/>
          </a:p>
        </p:txBody>
      </p:sp>
    </p:spTree>
    <p:extLst>
      <p:ext uri="{BB962C8B-B14F-4D97-AF65-F5344CB8AC3E}">
        <p14:creationId xmlns:p14="http://schemas.microsoft.com/office/powerpoint/2010/main" val="203455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2937">
              <a:defRPr/>
            </a:pPr>
            <a:r>
              <a:rPr lang="da-DK" dirty="0"/>
              <a:t>Flere frivillige er event-frivillige. Den episodiske frivillighed – hvor man engagerer sig i en tidsafgrænset aktivitet bliver mere og mere populær. Selvom flest danskere stadig er kontinuerligt frivillige, ser vi efterhånden, at de to typer af frivillig engagement nærmer sig hinanden. Det stiller krav til den måde, man er forening på! Kan man f.eks. organisere eller digitalisere sig ud af den tendens?</a:t>
            </a:r>
          </a:p>
          <a:p>
            <a:endParaRPr lang="da-DK" i="0" dirty="0"/>
          </a:p>
          <a:p>
            <a:r>
              <a:rPr lang="da-DK" dirty="0"/>
              <a:t>Litteratur:</a:t>
            </a:r>
          </a:p>
          <a:p>
            <a:r>
              <a:rPr lang="da-DK" dirty="0"/>
              <a:t>Frivilligrapport 2019-2021, Center for Frivilligt Socialt Arbejde</a:t>
            </a:r>
          </a:p>
          <a:p>
            <a:endParaRPr lang="da-DK" i="0" dirty="0"/>
          </a:p>
        </p:txBody>
      </p:sp>
      <p:sp>
        <p:nvSpPr>
          <p:cNvPr id="4" name="Pladsholder til slidenummer 3"/>
          <p:cNvSpPr>
            <a:spLocks noGrp="1"/>
          </p:cNvSpPr>
          <p:nvPr>
            <p:ph type="sldNum" sz="quarter" idx="10"/>
          </p:nvPr>
        </p:nvSpPr>
        <p:spPr/>
        <p:txBody>
          <a:bodyPr/>
          <a:lstStyle/>
          <a:p>
            <a:fld id="{962C4458-214A-4EE1-BB7B-00EA9FD3640E}" type="slidenum">
              <a:rPr lang="da-DK" smtClean="0"/>
              <a:t>8</a:t>
            </a:fld>
            <a:endParaRPr lang="da-DK" dirty="0"/>
          </a:p>
        </p:txBody>
      </p:sp>
    </p:spTree>
    <p:extLst>
      <p:ext uri="{BB962C8B-B14F-4D97-AF65-F5344CB8AC3E}">
        <p14:creationId xmlns:p14="http://schemas.microsoft.com/office/powerpoint/2010/main" val="350673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Flere frivillige er event-frivillige. Den episodiske frivillighed – hvor man engagerer sig i en tidsafgrænset aktivitet bliver mere og mere populær. Selvom flest danskere stadig er kontinuerligt frivillige, ser vi efterhånden, at de to typer af frivillig engagement nærmer sig hinanden.</a:t>
            </a:r>
          </a:p>
          <a:p>
            <a:endParaRPr lang="da-DK" i="0" dirty="0"/>
          </a:p>
          <a:p>
            <a:r>
              <a:rPr lang="da-DK" i="0" dirty="0"/>
              <a:t>Litteratur:</a:t>
            </a:r>
          </a:p>
          <a:p>
            <a:r>
              <a:rPr lang="da-DK" i="0" dirty="0"/>
              <a:t>SFSA Frivilligrapport, 2019</a:t>
            </a:r>
          </a:p>
        </p:txBody>
      </p:sp>
      <p:sp>
        <p:nvSpPr>
          <p:cNvPr id="4" name="Pladsholder til slidenummer 3"/>
          <p:cNvSpPr>
            <a:spLocks noGrp="1"/>
          </p:cNvSpPr>
          <p:nvPr>
            <p:ph type="sldNum" sz="quarter" idx="10"/>
          </p:nvPr>
        </p:nvSpPr>
        <p:spPr/>
        <p:txBody>
          <a:bodyPr/>
          <a:lstStyle/>
          <a:p>
            <a:fld id="{962C4458-214A-4EE1-BB7B-00EA9FD3640E}" type="slidenum">
              <a:rPr lang="da-DK" smtClean="0"/>
              <a:t>9</a:t>
            </a:fld>
            <a:endParaRPr lang="da-DK" dirty="0"/>
          </a:p>
        </p:txBody>
      </p:sp>
    </p:spTree>
    <p:extLst>
      <p:ext uri="{BB962C8B-B14F-4D97-AF65-F5344CB8AC3E}">
        <p14:creationId xmlns:p14="http://schemas.microsoft.com/office/powerpoint/2010/main" val="23865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b="1" dirty="0"/>
              <a:t>Bestyrelsen skal være ledelse</a:t>
            </a:r>
            <a:br>
              <a:rPr lang="da-DK" sz="1200" dirty="0">
                <a:latin typeface="Verdana" panose="020B0604030504040204" pitchFamily="34" charset="0"/>
                <a:ea typeface="Calibri" panose="020F0502020204030204" pitchFamily="34" charset="0"/>
                <a:cs typeface="Times New Roman" panose="02020603050405020304" pitchFamily="18" charset="0"/>
              </a:rPr>
            </a:br>
            <a:r>
              <a:rPr lang="da-DK" sz="1200" dirty="0">
                <a:latin typeface="Verdana" panose="020B0604030504040204" pitchFamily="34" charset="0"/>
                <a:ea typeface="Calibri" panose="020F0502020204030204" pitchFamily="34" charset="0"/>
                <a:cs typeface="Times New Roman" panose="02020603050405020304" pitchFamily="18" charset="0"/>
              </a:rPr>
              <a:t>Bestyrelsen skal ikke bruge sin tid på at løse praktiske opgaver, men i stedet fokusere på ledelse.  </a:t>
            </a:r>
            <a:br>
              <a:rPr lang="da-DK" sz="1200" dirty="0">
                <a:latin typeface="Verdana" panose="020B0604030504040204" pitchFamily="34" charset="0"/>
                <a:ea typeface="Calibri" panose="020F0502020204030204" pitchFamily="34" charset="0"/>
                <a:cs typeface="Times New Roman" panose="02020603050405020304" pitchFamily="18" charset="0"/>
              </a:rPr>
            </a:br>
            <a:r>
              <a:rPr lang="da-DK" sz="1200" b="1" dirty="0">
                <a:latin typeface="Verdana" panose="020B0604030504040204" pitchFamily="34" charset="0"/>
                <a:ea typeface="Calibri" panose="020F0502020204030204" pitchFamily="34" charset="0"/>
                <a:cs typeface="Times New Roman" panose="02020603050405020304" pitchFamily="18" charset="0"/>
              </a:rPr>
              <a:t>Ledelse er at gennemføre opgaver gennem andre.</a:t>
            </a:r>
          </a:p>
          <a:p>
            <a:endParaRPr lang="da-DK" b="1" dirty="0"/>
          </a:p>
          <a:p>
            <a:r>
              <a:rPr lang="da-DK" b="1" dirty="0"/>
              <a:t>Foreningens DNA</a:t>
            </a:r>
            <a:r>
              <a:rPr lang="da-DK" dirty="0"/>
              <a:t> planlægges af bestyrelsen, men besluttes af medlemmerne på generalforsamlingen, til medlemsmøder m.m.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Bestyrelsens hovedopgaver er at være </a:t>
            </a:r>
            <a:r>
              <a:rPr lang="da-DK" b="1" dirty="0"/>
              <a:t>ledelse</a:t>
            </a:r>
            <a:r>
              <a:rPr lang="da-DK" dirty="0"/>
              <a:t> – at planlægge, motivere, kommunikere og organisere foreningens arbejde mod visionen. </a:t>
            </a:r>
            <a:br>
              <a:rPr lang="da-DK" dirty="0"/>
            </a:br>
            <a:r>
              <a:rPr lang="da-DK" b="1" dirty="0"/>
              <a:t>Opgaveløsningen </a:t>
            </a:r>
            <a:r>
              <a:rPr lang="da-DK" b="0" dirty="0"/>
              <a:t>foretages af</a:t>
            </a:r>
            <a:r>
              <a:rPr lang="da-DK" b="1" dirty="0"/>
              <a:t> </a:t>
            </a:r>
            <a:r>
              <a:rPr lang="da-DK" dirty="0"/>
              <a:t>medlemmerne, der virker som frivillige.  </a:t>
            </a:r>
            <a:br>
              <a:rPr lang="da-DK" dirty="0"/>
            </a:br>
            <a:r>
              <a:rPr lang="da-DK" dirty="0"/>
              <a:t>Det er en forudsætning for at få flere frivillige, at bestyrelsen vil bevæge sig fra det operationelle og mod at tage ledelse.</a:t>
            </a:r>
          </a:p>
        </p:txBody>
      </p:sp>
      <p:sp>
        <p:nvSpPr>
          <p:cNvPr id="4" name="Pladsholder til slidenummer 3"/>
          <p:cNvSpPr>
            <a:spLocks noGrp="1"/>
          </p:cNvSpPr>
          <p:nvPr>
            <p:ph type="sldNum" sz="quarter" idx="10"/>
          </p:nvPr>
        </p:nvSpPr>
        <p:spPr/>
        <p:txBody>
          <a:bodyPr/>
          <a:lstStyle/>
          <a:p>
            <a:fld id="{962C4458-214A-4EE1-BB7B-00EA9FD3640E}" type="slidenum">
              <a:rPr lang="da-DK" smtClean="0"/>
              <a:t>10</a:t>
            </a:fld>
            <a:endParaRPr lang="da-DK" dirty="0"/>
          </a:p>
        </p:txBody>
      </p:sp>
    </p:spTree>
    <p:extLst>
      <p:ext uri="{BB962C8B-B14F-4D97-AF65-F5344CB8AC3E}">
        <p14:creationId xmlns:p14="http://schemas.microsoft.com/office/powerpoint/2010/main" val="3460763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
    <p:spTree>
      <p:nvGrpSpPr>
        <p:cNvPr id="1" name=""/>
        <p:cNvGrpSpPr/>
        <p:nvPr/>
      </p:nvGrpSpPr>
      <p:grpSpPr>
        <a:xfrm>
          <a:off x="0" y="0"/>
          <a:ext cx="0" cy="0"/>
          <a:chOff x="0" y="0"/>
          <a:chExt cx="0" cy="0"/>
        </a:xfrm>
      </p:grpSpPr>
      <p:sp>
        <p:nvSpPr>
          <p:cNvPr id="7" name="Rektangel 6"/>
          <p:cNvSpPr/>
          <p:nvPr userDrawn="1"/>
        </p:nvSpPr>
        <p:spPr>
          <a:xfrm>
            <a:off x="0" y="-1586"/>
            <a:ext cx="12192000" cy="6858000"/>
          </a:xfrm>
          <a:prstGeom prst="rect">
            <a:avLst/>
          </a:prstGeom>
          <a:solidFill>
            <a:srgbClr val="D2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grpSp>
        <p:nvGrpSpPr>
          <p:cNvPr id="80" name="Group 4">
            <a:extLst>
              <a:ext uri="{FF2B5EF4-FFF2-40B4-BE49-F238E27FC236}">
                <a16:creationId xmlns:a16="http://schemas.microsoft.com/office/drawing/2014/main" id="{3F448873-E9CE-4732-A8C0-F3D2C10AF830}"/>
              </a:ext>
            </a:extLst>
          </p:cNvPr>
          <p:cNvGrpSpPr>
            <a:grpSpLocks noChangeAspect="1"/>
          </p:cNvGrpSpPr>
          <p:nvPr userDrawn="1"/>
        </p:nvGrpSpPr>
        <p:grpSpPr bwMode="auto">
          <a:xfrm rot="10800000" flipV="1">
            <a:off x="-96688" y="35587"/>
            <a:ext cx="12288688" cy="6641438"/>
            <a:chOff x="0" y="79"/>
            <a:chExt cx="5760" cy="4241"/>
          </a:xfrm>
          <a:solidFill>
            <a:schemeClr val="bg1">
              <a:alpha val="37000"/>
            </a:schemeClr>
          </a:solidFill>
        </p:grpSpPr>
        <p:sp>
          <p:nvSpPr>
            <p:cNvPr id="85" name="Freeform 5">
              <a:extLst>
                <a:ext uri="{FF2B5EF4-FFF2-40B4-BE49-F238E27FC236}">
                  <a16:creationId xmlns:a16="http://schemas.microsoft.com/office/drawing/2014/main" id="{8551C5A6-378C-426E-8A58-478E7604712D}"/>
                </a:ext>
              </a:extLst>
            </p:cNvPr>
            <p:cNvSpPr>
              <a:spLocks/>
            </p:cNvSpPr>
            <p:nvPr/>
          </p:nvSpPr>
          <p:spPr bwMode="auto">
            <a:xfrm>
              <a:off x="0" y="259"/>
              <a:ext cx="5760" cy="3080"/>
            </a:xfrm>
            <a:custGeom>
              <a:avLst/>
              <a:gdLst>
                <a:gd name="T0" fmla="*/ 8268 w 8640"/>
                <a:gd name="T1" fmla="*/ 4449 h 4620"/>
                <a:gd name="T2" fmla="*/ 3673 w 8640"/>
                <a:gd name="T3" fmla="*/ 2233 h 4620"/>
                <a:gd name="T4" fmla="*/ 1478 w 8640"/>
                <a:gd name="T5" fmla="*/ 931 h 4620"/>
                <a:gd name="T6" fmla="*/ 0 w 8640"/>
                <a:gd name="T7" fmla="*/ 0 h 4620"/>
                <a:gd name="T8" fmla="*/ 0 w 8640"/>
                <a:gd name="T9" fmla="*/ 32 h 4620"/>
                <a:gd name="T10" fmla="*/ 3662 w 8640"/>
                <a:gd name="T11" fmla="*/ 2254 h 4620"/>
                <a:gd name="T12" fmla="*/ 5927 w 8640"/>
                <a:gd name="T13" fmla="*/ 3433 h 4620"/>
                <a:gd name="T14" fmla="*/ 8259 w 8640"/>
                <a:gd name="T15" fmla="*/ 4473 h 4620"/>
                <a:gd name="T16" fmla="*/ 8640 w 8640"/>
                <a:gd name="T17" fmla="*/ 4620 h 4620"/>
                <a:gd name="T18" fmla="*/ 8640 w 8640"/>
                <a:gd name="T19" fmla="*/ 4590 h 4620"/>
                <a:gd name="T20" fmla="*/ 8268 w 8640"/>
                <a:gd name="T21" fmla="*/ 4449 h 4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0" h="4620">
                  <a:moveTo>
                    <a:pt x="8268" y="4449"/>
                  </a:moveTo>
                  <a:cubicBezTo>
                    <a:pt x="6682" y="3832"/>
                    <a:pt x="5151" y="3077"/>
                    <a:pt x="3673" y="2233"/>
                  </a:cubicBezTo>
                  <a:cubicBezTo>
                    <a:pt x="2934" y="1812"/>
                    <a:pt x="2205" y="1374"/>
                    <a:pt x="1478" y="931"/>
                  </a:cubicBezTo>
                  <a:cubicBezTo>
                    <a:pt x="982" y="627"/>
                    <a:pt x="489" y="316"/>
                    <a:pt x="0" y="0"/>
                  </a:cubicBezTo>
                  <a:cubicBezTo>
                    <a:pt x="0" y="32"/>
                    <a:pt x="0" y="32"/>
                    <a:pt x="0" y="32"/>
                  </a:cubicBezTo>
                  <a:cubicBezTo>
                    <a:pt x="1193" y="817"/>
                    <a:pt x="2408" y="1569"/>
                    <a:pt x="3662" y="2254"/>
                  </a:cubicBezTo>
                  <a:cubicBezTo>
                    <a:pt x="4408" y="2664"/>
                    <a:pt x="5164" y="3056"/>
                    <a:pt x="5927" y="3433"/>
                  </a:cubicBezTo>
                  <a:cubicBezTo>
                    <a:pt x="6691" y="3808"/>
                    <a:pt x="7467" y="4159"/>
                    <a:pt x="8259" y="4473"/>
                  </a:cubicBezTo>
                  <a:cubicBezTo>
                    <a:pt x="8386" y="4523"/>
                    <a:pt x="8513" y="4572"/>
                    <a:pt x="8640" y="4620"/>
                  </a:cubicBezTo>
                  <a:cubicBezTo>
                    <a:pt x="8640" y="4590"/>
                    <a:pt x="8640" y="4590"/>
                    <a:pt x="8640" y="4590"/>
                  </a:cubicBezTo>
                  <a:cubicBezTo>
                    <a:pt x="8516" y="4544"/>
                    <a:pt x="8392" y="4497"/>
                    <a:pt x="8268" y="4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6">
              <a:extLst>
                <a:ext uri="{FF2B5EF4-FFF2-40B4-BE49-F238E27FC236}">
                  <a16:creationId xmlns:a16="http://schemas.microsoft.com/office/drawing/2014/main" id="{1081F88D-E516-4642-AEFF-0722C018AD93}"/>
                </a:ext>
              </a:extLst>
            </p:cNvPr>
            <p:cNvSpPr>
              <a:spLocks/>
            </p:cNvSpPr>
            <p:nvPr/>
          </p:nvSpPr>
          <p:spPr bwMode="auto">
            <a:xfrm>
              <a:off x="0" y="218"/>
              <a:ext cx="5760" cy="3057"/>
            </a:xfrm>
            <a:custGeom>
              <a:avLst/>
              <a:gdLst>
                <a:gd name="T0" fmla="*/ 8359 w 8640"/>
                <a:gd name="T1" fmla="*/ 4447 h 4586"/>
                <a:gd name="T2" fmla="*/ 3831 w 8640"/>
                <a:gd name="T3" fmla="*/ 2272 h 4586"/>
                <a:gd name="T4" fmla="*/ 1656 w 8640"/>
                <a:gd name="T5" fmla="*/ 1011 h 4586"/>
                <a:gd name="T6" fmla="*/ 0 w 8640"/>
                <a:gd name="T7" fmla="*/ 0 h 4586"/>
                <a:gd name="T8" fmla="*/ 0 w 8640"/>
                <a:gd name="T9" fmla="*/ 29 h 4586"/>
                <a:gd name="T10" fmla="*/ 3819 w 8640"/>
                <a:gd name="T11" fmla="*/ 2293 h 4586"/>
                <a:gd name="T12" fmla="*/ 6056 w 8640"/>
                <a:gd name="T13" fmla="*/ 3442 h 4586"/>
                <a:gd name="T14" fmla="*/ 8350 w 8640"/>
                <a:gd name="T15" fmla="*/ 4471 h 4586"/>
                <a:gd name="T16" fmla="*/ 8640 w 8640"/>
                <a:gd name="T17" fmla="*/ 4586 h 4586"/>
                <a:gd name="T18" fmla="*/ 8640 w 8640"/>
                <a:gd name="T19" fmla="*/ 4556 h 4586"/>
                <a:gd name="T20" fmla="*/ 8359 w 8640"/>
                <a:gd name="T21" fmla="*/ 4447 h 4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0" h="4586">
                  <a:moveTo>
                    <a:pt x="8359" y="4447"/>
                  </a:moveTo>
                  <a:cubicBezTo>
                    <a:pt x="6801" y="3831"/>
                    <a:pt x="5292" y="3092"/>
                    <a:pt x="3831" y="2272"/>
                  </a:cubicBezTo>
                  <a:cubicBezTo>
                    <a:pt x="3099" y="1863"/>
                    <a:pt x="2376" y="1438"/>
                    <a:pt x="1656" y="1011"/>
                  </a:cubicBezTo>
                  <a:cubicBezTo>
                    <a:pt x="1100" y="681"/>
                    <a:pt x="548" y="343"/>
                    <a:pt x="0" y="0"/>
                  </a:cubicBezTo>
                  <a:cubicBezTo>
                    <a:pt x="0" y="29"/>
                    <a:pt x="0" y="29"/>
                    <a:pt x="0" y="29"/>
                  </a:cubicBezTo>
                  <a:cubicBezTo>
                    <a:pt x="1247" y="826"/>
                    <a:pt x="2514" y="1593"/>
                    <a:pt x="3819" y="2293"/>
                  </a:cubicBezTo>
                  <a:cubicBezTo>
                    <a:pt x="4557" y="2691"/>
                    <a:pt x="5303" y="3073"/>
                    <a:pt x="6056" y="3442"/>
                  </a:cubicBezTo>
                  <a:cubicBezTo>
                    <a:pt x="6808" y="3811"/>
                    <a:pt x="7572" y="4157"/>
                    <a:pt x="8350" y="4471"/>
                  </a:cubicBezTo>
                  <a:cubicBezTo>
                    <a:pt x="8447" y="4510"/>
                    <a:pt x="8543" y="4548"/>
                    <a:pt x="8640" y="4586"/>
                  </a:cubicBezTo>
                  <a:cubicBezTo>
                    <a:pt x="8640" y="4556"/>
                    <a:pt x="8640" y="4556"/>
                    <a:pt x="8640" y="4556"/>
                  </a:cubicBezTo>
                  <a:cubicBezTo>
                    <a:pt x="8546" y="4521"/>
                    <a:pt x="8453" y="4484"/>
                    <a:pt x="8359" y="44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7">
              <a:extLst>
                <a:ext uri="{FF2B5EF4-FFF2-40B4-BE49-F238E27FC236}">
                  <a16:creationId xmlns:a16="http://schemas.microsoft.com/office/drawing/2014/main" id="{52CBF621-E310-451C-A879-E501B49319F8}"/>
                </a:ext>
              </a:extLst>
            </p:cNvPr>
            <p:cNvSpPr>
              <a:spLocks/>
            </p:cNvSpPr>
            <p:nvPr/>
          </p:nvSpPr>
          <p:spPr bwMode="auto">
            <a:xfrm>
              <a:off x="0" y="181"/>
              <a:ext cx="5760" cy="3029"/>
            </a:xfrm>
            <a:custGeom>
              <a:avLst/>
              <a:gdLst>
                <a:gd name="T0" fmla="*/ 8449 w 8640"/>
                <a:gd name="T1" fmla="*/ 4438 h 4543"/>
                <a:gd name="T2" fmla="*/ 3982 w 8640"/>
                <a:gd name="T3" fmla="*/ 2300 h 4543"/>
                <a:gd name="T4" fmla="*/ 1826 w 8640"/>
                <a:gd name="T5" fmla="*/ 1081 h 4543"/>
                <a:gd name="T6" fmla="*/ 0 w 8640"/>
                <a:gd name="T7" fmla="*/ 0 h 4543"/>
                <a:gd name="T8" fmla="*/ 0 w 8640"/>
                <a:gd name="T9" fmla="*/ 27 h 4543"/>
                <a:gd name="T10" fmla="*/ 3971 w 8640"/>
                <a:gd name="T11" fmla="*/ 2321 h 4543"/>
                <a:gd name="T12" fmla="*/ 6180 w 8640"/>
                <a:gd name="T13" fmla="*/ 3443 h 4543"/>
                <a:gd name="T14" fmla="*/ 8439 w 8640"/>
                <a:gd name="T15" fmla="*/ 4461 h 4543"/>
                <a:gd name="T16" fmla="*/ 8640 w 8640"/>
                <a:gd name="T17" fmla="*/ 4543 h 4543"/>
                <a:gd name="T18" fmla="*/ 8640 w 8640"/>
                <a:gd name="T19" fmla="*/ 4513 h 4543"/>
                <a:gd name="T20" fmla="*/ 8449 w 8640"/>
                <a:gd name="T21" fmla="*/ 4438 h 4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0" h="4543">
                  <a:moveTo>
                    <a:pt x="8449" y="4438"/>
                  </a:moveTo>
                  <a:cubicBezTo>
                    <a:pt x="6917" y="3822"/>
                    <a:pt x="5428" y="3098"/>
                    <a:pt x="3982" y="2300"/>
                  </a:cubicBezTo>
                  <a:cubicBezTo>
                    <a:pt x="3258" y="1903"/>
                    <a:pt x="2542" y="1492"/>
                    <a:pt x="1826" y="1081"/>
                  </a:cubicBezTo>
                  <a:cubicBezTo>
                    <a:pt x="1214" y="727"/>
                    <a:pt x="605" y="366"/>
                    <a:pt x="0" y="0"/>
                  </a:cubicBezTo>
                  <a:cubicBezTo>
                    <a:pt x="0" y="27"/>
                    <a:pt x="0" y="27"/>
                    <a:pt x="0" y="27"/>
                  </a:cubicBezTo>
                  <a:cubicBezTo>
                    <a:pt x="1301" y="830"/>
                    <a:pt x="2617" y="1609"/>
                    <a:pt x="3971" y="2321"/>
                  </a:cubicBezTo>
                  <a:cubicBezTo>
                    <a:pt x="4701" y="2708"/>
                    <a:pt x="5438" y="3080"/>
                    <a:pt x="6180" y="3443"/>
                  </a:cubicBezTo>
                  <a:cubicBezTo>
                    <a:pt x="6923" y="3805"/>
                    <a:pt x="7675" y="4148"/>
                    <a:pt x="8439" y="4461"/>
                  </a:cubicBezTo>
                  <a:cubicBezTo>
                    <a:pt x="8506" y="4489"/>
                    <a:pt x="8573" y="4516"/>
                    <a:pt x="8640" y="4543"/>
                  </a:cubicBezTo>
                  <a:cubicBezTo>
                    <a:pt x="8640" y="4513"/>
                    <a:pt x="8640" y="4513"/>
                    <a:pt x="8640" y="4513"/>
                  </a:cubicBezTo>
                  <a:cubicBezTo>
                    <a:pt x="8576" y="4488"/>
                    <a:pt x="8512" y="4463"/>
                    <a:pt x="8449" y="4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8">
              <a:extLst>
                <a:ext uri="{FF2B5EF4-FFF2-40B4-BE49-F238E27FC236}">
                  <a16:creationId xmlns:a16="http://schemas.microsoft.com/office/drawing/2014/main" id="{36E2D9C1-619C-4B7D-ADAD-3FF241FFDF05}"/>
                </a:ext>
              </a:extLst>
            </p:cNvPr>
            <p:cNvSpPr>
              <a:spLocks/>
            </p:cNvSpPr>
            <p:nvPr/>
          </p:nvSpPr>
          <p:spPr bwMode="auto">
            <a:xfrm>
              <a:off x="0" y="150"/>
              <a:ext cx="5760" cy="2994"/>
            </a:xfrm>
            <a:custGeom>
              <a:avLst/>
              <a:gdLst>
                <a:gd name="T0" fmla="*/ 8537 w 8640"/>
                <a:gd name="T1" fmla="*/ 4417 h 4491"/>
                <a:gd name="T2" fmla="*/ 6304 w 8640"/>
                <a:gd name="T3" fmla="*/ 3429 h 4491"/>
                <a:gd name="T4" fmla="*/ 4129 w 8640"/>
                <a:gd name="T5" fmla="*/ 2318 h 4491"/>
                <a:gd name="T6" fmla="*/ 1992 w 8640"/>
                <a:gd name="T7" fmla="*/ 1138 h 4491"/>
                <a:gd name="T8" fmla="*/ 929 w 8640"/>
                <a:gd name="T9" fmla="*/ 536 h 4491"/>
                <a:gd name="T10" fmla="*/ 0 w 8640"/>
                <a:gd name="T11" fmla="*/ 0 h 4491"/>
                <a:gd name="T12" fmla="*/ 0 w 8640"/>
                <a:gd name="T13" fmla="*/ 24 h 4491"/>
                <a:gd name="T14" fmla="*/ 913 w 8640"/>
                <a:gd name="T15" fmla="*/ 564 h 4491"/>
                <a:gd name="T16" fmla="*/ 1971 w 8640"/>
                <a:gd name="T17" fmla="*/ 1174 h 4491"/>
                <a:gd name="T18" fmla="*/ 4118 w 8640"/>
                <a:gd name="T19" fmla="*/ 2339 h 4491"/>
                <a:gd name="T20" fmla="*/ 6302 w 8640"/>
                <a:gd name="T21" fmla="*/ 3434 h 4491"/>
                <a:gd name="T22" fmla="*/ 8526 w 8640"/>
                <a:gd name="T23" fmla="*/ 4444 h 4491"/>
                <a:gd name="T24" fmla="*/ 8640 w 8640"/>
                <a:gd name="T25" fmla="*/ 4491 h 4491"/>
                <a:gd name="T26" fmla="*/ 8640 w 8640"/>
                <a:gd name="T27" fmla="*/ 4459 h 4491"/>
                <a:gd name="T28" fmla="*/ 8537 w 8640"/>
                <a:gd name="T29" fmla="*/ 4417 h 4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4491">
                  <a:moveTo>
                    <a:pt x="8537" y="4417"/>
                  </a:moveTo>
                  <a:cubicBezTo>
                    <a:pt x="7783" y="4110"/>
                    <a:pt x="7038" y="3782"/>
                    <a:pt x="6304" y="3429"/>
                  </a:cubicBezTo>
                  <a:cubicBezTo>
                    <a:pt x="5569" y="3078"/>
                    <a:pt x="4846" y="2704"/>
                    <a:pt x="4129" y="2318"/>
                  </a:cubicBezTo>
                  <a:cubicBezTo>
                    <a:pt x="3413" y="1932"/>
                    <a:pt x="2702" y="1536"/>
                    <a:pt x="1992" y="1138"/>
                  </a:cubicBezTo>
                  <a:cubicBezTo>
                    <a:pt x="929" y="536"/>
                    <a:pt x="929" y="536"/>
                    <a:pt x="929" y="536"/>
                  </a:cubicBezTo>
                  <a:cubicBezTo>
                    <a:pt x="619" y="359"/>
                    <a:pt x="309" y="180"/>
                    <a:pt x="0" y="0"/>
                  </a:cubicBezTo>
                  <a:cubicBezTo>
                    <a:pt x="0" y="24"/>
                    <a:pt x="0" y="24"/>
                    <a:pt x="0" y="24"/>
                  </a:cubicBezTo>
                  <a:cubicBezTo>
                    <a:pt x="913" y="564"/>
                    <a:pt x="913" y="564"/>
                    <a:pt x="913" y="564"/>
                  </a:cubicBezTo>
                  <a:cubicBezTo>
                    <a:pt x="1264" y="770"/>
                    <a:pt x="1617" y="974"/>
                    <a:pt x="1971" y="1174"/>
                  </a:cubicBezTo>
                  <a:cubicBezTo>
                    <a:pt x="2679" y="1577"/>
                    <a:pt x="3395" y="1964"/>
                    <a:pt x="4118" y="2339"/>
                  </a:cubicBezTo>
                  <a:cubicBezTo>
                    <a:pt x="4841" y="2714"/>
                    <a:pt x="5569" y="3079"/>
                    <a:pt x="6302" y="3434"/>
                  </a:cubicBezTo>
                  <a:cubicBezTo>
                    <a:pt x="7036" y="3786"/>
                    <a:pt x="7774" y="4130"/>
                    <a:pt x="8526" y="4444"/>
                  </a:cubicBezTo>
                  <a:cubicBezTo>
                    <a:pt x="8564" y="4459"/>
                    <a:pt x="8602" y="4475"/>
                    <a:pt x="8640" y="4491"/>
                  </a:cubicBezTo>
                  <a:cubicBezTo>
                    <a:pt x="8640" y="4459"/>
                    <a:pt x="8640" y="4459"/>
                    <a:pt x="8640" y="4459"/>
                  </a:cubicBezTo>
                  <a:cubicBezTo>
                    <a:pt x="8606" y="4445"/>
                    <a:pt x="8571" y="4431"/>
                    <a:pt x="8537" y="4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9">
              <a:extLst>
                <a:ext uri="{FF2B5EF4-FFF2-40B4-BE49-F238E27FC236}">
                  <a16:creationId xmlns:a16="http://schemas.microsoft.com/office/drawing/2014/main" id="{5990D928-1647-43A4-BB98-CE85DD8E2469}"/>
                </a:ext>
              </a:extLst>
            </p:cNvPr>
            <p:cNvSpPr>
              <a:spLocks/>
            </p:cNvSpPr>
            <p:nvPr/>
          </p:nvSpPr>
          <p:spPr bwMode="auto">
            <a:xfrm>
              <a:off x="0" y="123"/>
              <a:ext cx="5760" cy="2953"/>
            </a:xfrm>
            <a:custGeom>
              <a:avLst/>
              <a:gdLst>
                <a:gd name="T0" fmla="*/ 8623 w 8640"/>
                <a:gd name="T1" fmla="*/ 4390 h 4429"/>
                <a:gd name="T2" fmla="*/ 6422 w 8640"/>
                <a:gd name="T3" fmla="*/ 3412 h 4429"/>
                <a:gd name="T4" fmla="*/ 4272 w 8640"/>
                <a:gd name="T5" fmla="*/ 2327 h 4429"/>
                <a:gd name="T6" fmla="*/ 2151 w 8640"/>
                <a:gd name="T7" fmla="*/ 1185 h 4429"/>
                <a:gd name="T8" fmla="*/ 1094 w 8640"/>
                <a:gd name="T9" fmla="*/ 607 h 4429"/>
                <a:gd name="T10" fmla="*/ 41 w 8640"/>
                <a:gd name="T11" fmla="*/ 23 h 4429"/>
                <a:gd name="T12" fmla="*/ 0 w 8640"/>
                <a:gd name="T13" fmla="*/ 0 h 4429"/>
                <a:gd name="T14" fmla="*/ 0 w 8640"/>
                <a:gd name="T15" fmla="*/ 23 h 4429"/>
                <a:gd name="T16" fmla="*/ 31 w 8640"/>
                <a:gd name="T17" fmla="*/ 41 h 4429"/>
                <a:gd name="T18" fmla="*/ 1079 w 8640"/>
                <a:gd name="T19" fmla="*/ 635 h 4429"/>
                <a:gd name="T20" fmla="*/ 2131 w 8640"/>
                <a:gd name="T21" fmla="*/ 1222 h 4429"/>
                <a:gd name="T22" fmla="*/ 4261 w 8640"/>
                <a:gd name="T23" fmla="*/ 2348 h 4429"/>
                <a:gd name="T24" fmla="*/ 6420 w 8640"/>
                <a:gd name="T25" fmla="*/ 3417 h 4429"/>
                <a:gd name="T26" fmla="*/ 8612 w 8640"/>
                <a:gd name="T27" fmla="*/ 4417 h 4429"/>
                <a:gd name="T28" fmla="*/ 8640 w 8640"/>
                <a:gd name="T29" fmla="*/ 4429 h 4429"/>
                <a:gd name="T30" fmla="*/ 8640 w 8640"/>
                <a:gd name="T31" fmla="*/ 4398 h 4429"/>
                <a:gd name="T32" fmla="*/ 8623 w 8640"/>
                <a:gd name="T33" fmla="*/ 4390 h 4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4429">
                  <a:moveTo>
                    <a:pt x="8623" y="4390"/>
                  </a:moveTo>
                  <a:cubicBezTo>
                    <a:pt x="7881" y="4083"/>
                    <a:pt x="7147" y="3758"/>
                    <a:pt x="6422" y="3412"/>
                  </a:cubicBezTo>
                  <a:cubicBezTo>
                    <a:pt x="5697" y="3068"/>
                    <a:pt x="4981" y="2703"/>
                    <a:pt x="4272" y="2327"/>
                  </a:cubicBezTo>
                  <a:cubicBezTo>
                    <a:pt x="3562" y="1952"/>
                    <a:pt x="2857" y="1568"/>
                    <a:pt x="2151" y="1185"/>
                  </a:cubicBezTo>
                  <a:cubicBezTo>
                    <a:pt x="1094" y="607"/>
                    <a:pt x="1094" y="607"/>
                    <a:pt x="1094" y="607"/>
                  </a:cubicBezTo>
                  <a:cubicBezTo>
                    <a:pt x="41" y="23"/>
                    <a:pt x="41" y="23"/>
                    <a:pt x="41" y="23"/>
                  </a:cubicBezTo>
                  <a:cubicBezTo>
                    <a:pt x="27" y="16"/>
                    <a:pt x="14" y="8"/>
                    <a:pt x="0" y="0"/>
                  </a:cubicBezTo>
                  <a:cubicBezTo>
                    <a:pt x="0" y="23"/>
                    <a:pt x="0" y="23"/>
                    <a:pt x="0" y="23"/>
                  </a:cubicBezTo>
                  <a:cubicBezTo>
                    <a:pt x="10" y="29"/>
                    <a:pt x="21" y="35"/>
                    <a:pt x="31" y="41"/>
                  </a:cubicBezTo>
                  <a:cubicBezTo>
                    <a:pt x="1079" y="635"/>
                    <a:pt x="1079" y="635"/>
                    <a:pt x="1079" y="635"/>
                  </a:cubicBezTo>
                  <a:cubicBezTo>
                    <a:pt x="1428" y="833"/>
                    <a:pt x="1779" y="1029"/>
                    <a:pt x="2131" y="1222"/>
                  </a:cubicBezTo>
                  <a:cubicBezTo>
                    <a:pt x="2834" y="1610"/>
                    <a:pt x="3545" y="1984"/>
                    <a:pt x="4261" y="2348"/>
                  </a:cubicBezTo>
                  <a:cubicBezTo>
                    <a:pt x="4976" y="2713"/>
                    <a:pt x="5696" y="3068"/>
                    <a:pt x="6420" y="3417"/>
                  </a:cubicBezTo>
                  <a:cubicBezTo>
                    <a:pt x="7144" y="3763"/>
                    <a:pt x="7872" y="4103"/>
                    <a:pt x="8612" y="4417"/>
                  </a:cubicBezTo>
                  <a:cubicBezTo>
                    <a:pt x="8621" y="4421"/>
                    <a:pt x="8631" y="4425"/>
                    <a:pt x="8640" y="4429"/>
                  </a:cubicBezTo>
                  <a:cubicBezTo>
                    <a:pt x="8640" y="4398"/>
                    <a:pt x="8640" y="4398"/>
                    <a:pt x="8640" y="4398"/>
                  </a:cubicBezTo>
                  <a:cubicBezTo>
                    <a:pt x="8634" y="4395"/>
                    <a:pt x="8629" y="4393"/>
                    <a:pt x="8623" y="43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10">
              <a:extLst>
                <a:ext uri="{FF2B5EF4-FFF2-40B4-BE49-F238E27FC236}">
                  <a16:creationId xmlns:a16="http://schemas.microsoft.com/office/drawing/2014/main" id="{4DCCA838-A2C5-404B-9571-A9992372D223}"/>
                </a:ext>
              </a:extLst>
            </p:cNvPr>
            <p:cNvSpPr>
              <a:spLocks/>
            </p:cNvSpPr>
            <p:nvPr/>
          </p:nvSpPr>
          <p:spPr bwMode="auto">
            <a:xfrm>
              <a:off x="0" y="103"/>
              <a:ext cx="5760" cy="2903"/>
            </a:xfrm>
            <a:custGeom>
              <a:avLst/>
              <a:gdLst>
                <a:gd name="T0" fmla="*/ 6537 w 8640"/>
                <a:gd name="T1" fmla="*/ 3384 h 4354"/>
                <a:gd name="T2" fmla="*/ 4410 w 8640"/>
                <a:gd name="T3" fmla="*/ 2324 h 4354"/>
                <a:gd name="T4" fmla="*/ 2305 w 8640"/>
                <a:gd name="T5" fmla="*/ 1220 h 4354"/>
                <a:gd name="T6" fmla="*/ 1253 w 8640"/>
                <a:gd name="T7" fmla="*/ 666 h 4354"/>
                <a:gd name="T8" fmla="*/ 204 w 8640"/>
                <a:gd name="T9" fmla="*/ 108 h 4354"/>
                <a:gd name="T10" fmla="*/ 0 w 8640"/>
                <a:gd name="T11" fmla="*/ 0 h 4354"/>
                <a:gd name="T12" fmla="*/ 0 w 8640"/>
                <a:gd name="T13" fmla="*/ 20 h 4354"/>
                <a:gd name="T14" fmla="*/ 194 w 8640"/>
                <a:gd name="T15" fmla="*/ 126 h 4354"/>
                <a:gd name="T16" fmla="*/ 1238 w 8640"/>
                <a:gd name="T17" fmla="*/ 694 h 4354"/>
                <a:gd name="T18" fmla="*/ 2285 w 8640"/>
                <a:gd name="T19" fmla="*/ 1257 h 4354"/>
                <a:gd name="T20" fmla="*/ 4399 w 8640"/>
                <a:gd name="T21" fmla="*/ 2345 h 4354"/>
                <a:gd name="T22" fmla="*/ 6535 w 8640"/>
                <a:gd name="T23" fmla="*/ 3388 h 4354"/>
                <a:gd name="T24" fmla="*/ 8640 w 8640"/>
                <a:gd name="T25" fmla="*/ 4354 h 4354"/>
                <a:gd name="T26" fmla="*/ 8640 w 8640"/>
                <a:gd name="T27" fmla="*/ 4324 h 4354"/>
                <a:gd name="T28" fmla="*/ 6537 w 8640"/>
                <a:gd name="T29" fmla="*/ 3384 h 4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4354">
                  <a:moveTo>
                    <a:pt x="6537" y="3384"/>
                  </a:moveTo>
                  <a:cubicBezTo>
                    <a:pt x="5821" y="3045"/>
                    <a:pt x="5113" y="2689"/>
                    <a:pt x="4410" y="2324"/>
                  </a:cubicBezTo>
                  <a:cubicBezTo>
                    <a:pt x="3706" y="1959"/>
                    <a:pt x="3006" y="1588"/>
                    <a:pt x="2305" y="1220"/>
                  </a:cubicBezTo>
                  <a:cubicBezTo>
                    <a:pt x="1253" y="666"/>
                    <a:pt x="1253" y="666"/>
                    <a:pt x="1253" y="666"/>
                  </a:cubicBezTo>
                  <a:cubicBezTo>
                    <a:pt x="204" y="108"/>
                    <a:pt x="204" y="108"/>
                    <a:pt x="204" y="108"/>
                  </a:cubicBezTo>
                  <a:cubicBezTo>
                    <a:pt x="136" y="72"/>
                    <a:pt x="68" y="36"/>
                    <a:pt x="0" y="0"/>
                  </a:cubicBezTo>
                  <a:cubicBezTo>
                    <a:pt x="0" y="20"/>
                    <a:pt x="0" y="20"/>
                    <a:pt x="0" y="20"/>
                  </a:cubicBezTo>
                  <a:cubicBezTo>
                    <a:pt x="65" y="56"/>
                    <a:pt x="129" y="91"/>
                    <a:pt x="194" y="126"/>
                  </a:cubicBezTo>
                  <a:cubicBezTo>
                    <a:pt x="1238" y="694"/>
                    <a:pt x="1238" y="694"/>
                    <a:pt x="1238" y="694"/>
                  </a:cubicBezTo>
                  <a:cubicBezTo>
                    <a:pt x="1586" y="883"/>
                    <a:pt x="1935" y="1072"/>
                    <a:pt x="2285" y="1257"/>
                  </a:cubicBezTo>
                  <a:cubicBezTo>
                    <a:pt x="2984" y="1630"/>
                    <a:pt x="3689" y="1992"/>
                    <a:pt x="4399" y="2345"/>
                  </a:cubicBezTo>
                  <a:cubicBezTo>
                    <a:pt x="5108" y="2699"/>
                    <a:pt x="5820" y="3046"/>
                    <a:pt x="6535" y="3388"/>
                  </a:cubicBezTo>
                  <a:cubicBezTo>
                    <a:pt x="7232" y="3720"/>
                    <a:pt x="7931" y="4048"/>
                    <a:pt x="8640" y="4354"/>
                  </a:cubicBezTo>
                  <a:cubicBezTo>
                    <a:pt x="8640" y="4324"/>
                    <a:pt x="8640" y="4324"/>
                    <a:pt x="8640" y="4324"/>
                  </a:cubicBezTo>
                  <a:cubicBezTo>
                    <a:pt x="7933" y="4026"/>
                    <a:pt x="7231" y="3713"/>
                    <a:pt x="6537" y="33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11">
              <a:extLst>
                <a:ext uri="{FF2B5EF4-FFF2-40B4-BE49-F238E27FC236}">
                  <a16:creationId xmlns:a16="http://schemas.microsoft.com/office/drawing/2014/main" id="{412DE14A-CC8D-49E7-8409-7331E14AB6C8}"/>
                </a:ext>
              </a:extLst>
            </p:cNvPr>
            <p:cNvSpPr>
              <a:spLocks/>
            </p:cNvSpPr>
            <p:nvPr/>
          </p:nvSpPr>
          <p:spPr bwMode="auto">
            <a:xfrm>
              <a:off x="0" y="89"/>
              <a:ext cx="5760" cy="2847"/>
            </a:xfrm>
            <a:custGeom>
              <a:avLst/>
              <a:gdLst>
                <a:gd name="T0" fmla="*/ 6650 w 8640"/>
                <a:gd name="T1" fmla="*/ 3346 h 4271"/>
                <a:gd name="T2" fmla="*/ 4543 w 8640"/>
                <a:gd name="T3" fmla="*/ 2311 h 4271"/>
                <a:gd name="T4" fmla="*/ 2453 w 8640"/>
                <a:gd name="T5" fmla="*/ 1244 h 4271"/>
                <a:gd name="T6" fmla="*/ 360 w 8640"/>
                <a:gd name="T7" fmla="*/ 182 h 4271"/>
                <a:gd name="T8" fmla="*/ 0 w 8640"/>
                <a:gd name="T9" fmla="*/ 0 h 4271"/>
                <a:gd name="T10" fmla="*/ 0 w 8640"/>
                <a:gd name="T11" fmla="*/ 18 h 4271"/>
                <a:gd name="T12" fmla="*/ 351 w 8640"/>
                <a:gd name="T13" fmla="*/ 200 h 4271"/>
                <a:gd name="T14" fmla="*/ 1392 w 8640"/>
                <a:gd name="T15" fmla="*/ 742 h 4271"/>
                <a:gd name="T16" fmla="*/ 2434 w 8640"/>
                <a:gd name="T17" fmla="*/ 1282 h 4271"/>
                <a:gd name="T18" fmla="*/ 4533 w 8640"/>
                <a:gd name="T19" fmla="*/ 2333 h 4271"/>
                <a:gd name="T20" fmla="*/ 6647 w 8640"/>
                <a:gd name="T21" fmla="*/ 3351 h 4271"/>
                <a:gd name="T22" fmla="*/ 8640 w 8640"/>
                <a:gd name="T23" fmla="*/ 4271 h 4271"/>
                <a:gd name="T24" fmla="*/ 8640 w 8640"/>
                <a:gd name="T25" fmla="*/ 4241 h 4271"/>
                <a:gd name="T26" fmla="*/ 6650 w 8640"/>
                <a:gd name="T27" fmla="*/ 3346 h 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40" h="4271">
                  <a:moveTo>
                    <a:pt x="6650" y="3346"/>
                  </a:moveTo>
                  <a:cubicBezTo>
                    <a:pt x="5941" y="3014"/>
                    <a:pt x="5241" y="2666"/>
                    <a:pt x="4543" y="2311"/>
                  </a:cubicBezTo>
                  <a:cubicBezTo>
                    <a:pt x="2453" y="1244"/>
                    <a:pt x="2453" y="1244"/>
                    <a:pt x="2453" y="1244"/>
                  </a:cubicBezTo>
                  <a:cubicBezTo>
                    <a:pt x="360" y="182"/>
                    <a:pt x="360" y="182"/>
                    <a:pt x="360" y="182"/>
                  </a:cubicBezTo>
                  <a:cubicBezTo>
                    <a:pt x="240" y="121"/>
                    <a:pt x="120" y="60"/>
                    <a:pt x="0" y="0"/>
                  </a:cubicBezTo>
                  <a:cubicBezTo>
                    <a:pt x="0" y="18"/>
                    <a:pt x="0" y="18"/>
                    <a:pt x="0" y="18"/>
                  </a:cubicBezTo>
                  <a:cubicBezTo>
                    <a:pt x="117" y="79"/>
                    <a:pt x="234" y="140"/>
                    <a:pt x="351" y="200"/>
                  </a:cubicBezTo>
                  <a:cubicBezTo>
                    <a:pt x="1392" y="742"/>
                    <a:pt x="1392" y="742"/>
                    <a:pt x="1392" y="742"/>
                  </a:cubicBezTo>
                  <a:cubicBezTo>
                    <a:pt x="1738" y="923"/>
                    <a:pt x="2085" y="1104"/>
                    <a:pt x="2434" y="1282"/>
                  </a:cubicBezTo>
                  <a:cubicBezTo>
                    <a:pt x="3129" y="1640"/>
                    <a:pt x="3829" y="1990"/>
                    <a:pt x="4533" y="2333"/>
                  </a:cubicBezTo>
                  <a:cubicBezTo>
                    <a:pt x="5236" y="2676"/>
                    <a:pt x="5941" y="3014"/>
                    <a:pt x="6647" y="3351"/>
                  </a:cubicBezTo>
                  <a:cubicBezTo>
                    <a:pt x="7309" y="3664"/>
                    <a:pt x="7971" y="3975"/>
                    <a:pt x="8640" y="4271"/>
                  </a:cubicBezTo>
                  <a:cubicBezTo>
                    <a:pt x="8640" y="4241"/>
                    <a:pt x="8640" y="4241"/>
                    <a:pt x="8640" y="4241"/>
                  </a:cubicBezTo>
                  <a:cubicBezTo>
                    <a:pt x="7972" y="3954"/>
                    <a:pt x="7307" y="3657"/>
                    <a:pt x="6650" y="33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12">
              <a:extLst>
                <a:ext uri="{FF2B5EF4-FFF2-40B4-BE49-F238E27FC236}">
                  <a16:creationId xmlns:a16="http://schemas.microsoft.com/office/drawing/2014/main" id="{6E17E193-6531-48F7-AFE6-6D2562EC947C}"/>
                </a:ext>
              </a:extLst>
            </p:cNvPr>
            <p:cNvSpPr>
              <a:spLocks/>
            </p:cNvSpPr>
            <p:nvPr/>
          </p:nvSpPr>
          <p:spPr bwMode="auto">
            <a:xfrm>
              <a:off x="0" y="80"/>
              <a:ext cx="5760" cy="2785"/>
            </a:xfrm>
            <a:custGeom>
              <a:avLst/>
              <a:gdLst>
                <a:gd name="T0" fmla="*/ 6759 w 8640"/>
                <a:gd name="T1" fmla="*/ 3299 h 4177"/>
                <a:gd name="T2" fmla="*/ 4673 w 8640"/>
                <a:gd name="T3" fmla="*/ 2288 h 4177"/>
                <a:gd name="T4" fmla="*/ 2596 w 8640"/>
                <a:gd name="T5" fmla="*/ 1258 h 4177"/>
                <a:gd name="T6" fmla="*/ 1554 w 8640"/>
                <a:gd name="T7" fmla="*/ 750 h 4177"/>
                <a:gd name="T8" fmla="*/ 510 w 8640"/>
                <a:gd name="T9" fmla="*/ 245 h 4177"/>
                <a:gd name="T10" fmla="*/ 0 w 8640"/>
                <a:gd name="T11" fmla="*/ 0 h 4177"/>
                <a:gd name="T12" fmla="*/ 0 w 8640"/>
                <a:gd name="T13" fmla="*/ 16 h 4177"/>
                <a:gd name="T14" fmla="*/ 501 w 8640"/>
                <a:gd name="T15" fmla="*/ 263 h 4177"/>
                <a:gd name="T16" fmla="*/ 2577 w 8640"/>
                <a:gd name="T17" fmla="*/ 1296 h 4177"/>
                <a:gd name="T18" fmla="*/ 4662 w 8640"/>
                <a:gd name="T19" fmla="*/ 2309 h 4177"/>
                <a:gd name="T20" fmla="*/ 6757 w 8640"/>
                <a:gd name="T21" fmla="*/ 3303 h 4177"/>
                <a:gd name="T22" fmla="*/ 8640 w 8640"/>
                <a:gd name="T23" fmla="*/ 4177 h 4177"/>
                <a:gd name="T24" fmla="*/ 8640 w 8640"/>
                <a:gd name="T25" fmla="*/ 4148 h 4177"/>
                <a:gd name="T26" fmla="*/ 6759 w 8640"/>
                <a:gd name="T27" fmla="*/ 3299 h 4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40" h="4177">
                  <a:moveTo>
                    <a:pt x="6759" y="3299"/>
                  </a:moveTo>
                  <a:cubicBezTo>
                    <a:pt x="6059" y="2972"/>
                    <a:pt x="5365" y="2632"/>
                    <a:pt x="4673" y="2288"/>
                  </a:cubicBezTo>
                  <a:cubicBezTo>
                    <a:pt x="3981" y="1944"/>
                    <a:pt x="3290" y="1598"/>
                    <a:pt x="2596" y="1258"/>
                  </a:cubicBezTo>
                  <a:cubicBezTo>
                    <a:pt x="2249" y="1087"/>
                    <a:pt x="1902" y="918"/>
                    <a:pt x="1554" y="750"/>
                  </a:cubicBezTo>
                  <a:cubicBezTo>
                    <a:pt x="510" y="245"/>
                    <a:pt x="510" y="245"/>
                    <a:pt x="510" y="245"/>
                  </a:cubicBezTo>
                  <a:cubicBezTo>
                    <a:pt x="0" y="0"/>
                    <a:pt x="0" y="0"/>
                    <a:pt x="0" y="0"/>
                  </a:cubicBezTo>
                  <a:cubicBezTo>
                    <a:pt x="0" y="16"/>
                    <a:pt x="0" y="16"/>
                    <a:pt x="0" y="16"/>
                  </a:cubicBezTo>
                  <a:cubicBezTo>
                    <a:pt x="167" y="98"/>
                    <a:pt x="334" y="181"/>
                    <a:pt x="501" y="263"/>
                  </a:cubicBezTo>
                  <a:cubicBezTo>
                    <a:pt x="2577" y="1296"/>
                    <a:pt x="2577" y="1296"/>
                    <a:pt x="2577" y="1296"/>
                  </a:cubicBezTo>
                  <a:cubicBezTo>
                    <a:pt x="3269" y="1640"/>
                    <a:pt x="3965" y="1977"/>
                    <a:pt x="4662" y="2309"/>
                  </a:cubicBezTo>
                  <a:cubicBezTo>
                    <a:pt x="6757" y="3303"/>
                    <a:pt x="6757" y="3303"/>
                    <a:pt x="6757" y="3303"/>
                  </a:cubicBezTo>
                  <a:cubicBezTo>
                    <a:pt x="7383" y="3597"/>
                    <a:pt x="8009" y="3893"/>
                    <a:pt x="8640" y="4177"/>
                  </a:cubicBezTo>
                  <a:cubicBezTo>
                    <a:pt x="8640" y="4148"/>
                    <a:pt x="8640" y="4148"/>
                    <a:pt x="8640" y="4148"/>
                  </a:cubicBezTo>
                  <a:cubicBezTo>
                    <a:pt x="8010" y="3873"/>
                    <a:pt x="7382" y="3591"/>
                    <a:pt x="6759" y="32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13">
              <a:extLst>
                <a:ext uri="{FF2B5EF4-FFF2-40B4-BE49-F238E27FC236}">
                  <a16:creationId xmlns:a16="http://schemas.microsoft.com/office/drawing/2014/main" id="{B986375B-F66B-49A6-B025-56C7C5182C4A}"/>
                </a:ext>
              </a:extLst>
            </p:cNvPr>
            <p:cNvSpPr>
              <a:spLocks/>
            </p:cNvSpPr>
            <p:nvPr/>
          </p:nvSpPr>
          <p:spPr bwMode="auto">
            <a:xfrm>
              <a:off x="0" y="79"/>
              <a:ext cx="5760" cy="2713"/>
            </a:xfrm>
            <a:custGeom>
              <a:avLst/>
              <a:gdLst>
                <a:gd name="T0" fmla="*/ 6867 w 8640"/>
                <a:gd name="T1" fmla="*/ 3239 h 4070"/>
                <a:gd name="T2" fmla="*/ 4798 w 8640"/>
                <a:gd name="T3" fmla="*/ 2252 h 4070"/>
                <a:gd name="T4" fmla="*/ 2733 w 8640"/>
                <a:gd name="T5" fmla="*/ 1259 h 4070"/>
                <a:gd name="T6" fmla="*/ 1695 w 8640"/>
                <a:gd name="T7" fmla="*/ 773 h 4070"/>
                <a:gd name="T8" fmla="*/ 654 w 8640"/>
                <a:gd name="T9" fmla="*/ 294 h 4070"/>
                <a:gd name="T10" fmla="*/ 0 w 8640"/>
                <a:gd name="T11" fmla="*/ 0 h 4070"/>
                <a:gd name="T12" fmla="*/ 0 w 8640"/>
                <a:gd name="T13" fmla="*/ 13 h 4070"/>
                <a:gd name="T14" fmla="*/ 646 w 8640"/>
                <a:gd name="T15" fmla="*/ 312 h 4070"/>
                <a:gd name="T16" fmla="*/ 1682 w 8640"/>
                <a:gd name="T17" fmla="*/ 802 h 4070"/>
                <a:gd name="T18" fmla="*/ 2715 w 8640"/>
                <a:gd name="T19" fmla="*/ 1296 h 4070"/>
                <a:gd name="T20" fmla="*/ 4788 w 8640"/>
                <a:gd name="T21" fmla="*/ 2274 h 4070"/>
                <a:gd name="T22" fmla="*/ 6865 w 8640"/>
                <a:gd name="T23" fmla="*/ 3244 h 4070"/>
                <a:gd name="T24" fmla="*/ 8640 w 8640"/>
                <a:gd name="T25" fmla="*/ 4070 h 4070"/>
                <a:gd name="T26" fmla="*/ 8640 w 8640"/>
                <a:gd name="T27" fmla="*/ 4042 h 4070"/>
                <a:gd name="T28" fmla="*/ 6867 w 8640"/>
                <a:gd name="T29" fmla="*/ 3239 h 4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4070">
                  <a:moveTo>
                    <a:pt x="6867" y="3239"/>
                  </a:moveTo>
                  <a:cubicBezTo>
                    <a:pt x="6174" y="2918"/>
                    <a:pt x="5485" y="2586"/>
                    <a:pt x="4798" y="2252"/>
                  </a:cubicBezTo>
                  <a:cubicBezTo>
                    <a:pt x="4111" y="1918"/>
                    <a:pt x="3424" y="1584"/>
                    <a:pt x="2733" y="1259"/>
                  </a:cubicBezTo>
                  <a:cubicBezTo>
                    <a:pt x="2388" y="1095"/>
                    <a:pt x="2042" y="933"/>
                    <a:pt x="1695" y="773"/>
                  </a:cubicBezTo>
                  <a:cubicBezTo>
                    <a:pt x="654" y="294"/>
                    <a:pt x="654" y="294"/>
                    <a:pt x="654" y="294"/>
                  </a:cubicBezTo>
                  <a:cubicBezTo>
                    <a:pt x="0" y="0"/>
                    <a:pt x="0" y="0"/>
                    <a:pt x="0" y="0"/>
                  </a:cubicBezTo>
                  <a:cubicBezTo>
                    <a:pt x="0" y="13"/>
                    <a:pt x="0" y="13"/>
                    <a:pt x="0" y="13"/>
                  </a:cubicBezTo>
                  <a:cubicBezTo>
                    <a:pt x="216" y="112"/>
                    <a:pt x="430" y="213"/>
                    <a:pt x="646" y="312"/>
                  </a:cubicBezTo>
                  <a:cubicBezTo>
                    <a:pt x="992" y="474"/>
                    <a:pt x="1337" y="637"/>
                    <a:pt x="1682" y="802"/>
                  </a:cubicBezTo>
                  <a:cubicBezTo>
                    <a:pt x="2715" y="1296"/>
                    <a:pt x="2715" y="1296"/>
                    <a:pt x="2715" y="1296"/>
                  </a:cubicBezTo>
                  <a:cubicBezTo>
                    <a:pt x="3404" y="1627"/>
                    <a:pt x="4095" y="1951"/>
                    <a:pt x="4788" y="2274"/>
                  </a:cubicBezTo>
                  <a:cubicBezTo>
                    <a:pt x="6865" y="3244"/>
                    <a:pt x="6865" y="3244"/>
                    <a:pt x="6865" y="3244"/>
                  </a:cubicBezTo>
                  <a:cubicBezTo>
                    <a:pt x="7456" y="3520"/>
                    <a:pt x="8046" y="3798"/>
                    <a:pt x="8640" y="4070"/>
                  </a:cubicBezTo>
                  <a:cubicBezTo>
                    <a:pt x="8640" y="4042"/>
                    <a:pt x="8640" y="4042"/>
                    <a:pt x="8640" y="4042"/>
                  </a:cubicBezTo>
                  <a:cubicBezTo>
                    <a:pt x="8047" y="3780"/>
                    <a:pt x="7455" y="3513"/>
                    <a:pt x="6867" y="3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14">
              <a:extLst>
                <a:ext uri="{FF2B5EF4-FFF2-40B4-BE49-F238E27FC236}">
                  <a16:creationId xmlns:a16="http://schemas.microsoft.com/office/drawing/2014/main" id="{C385B84B-3B21-4CBD-B3C3-D2929F48598A}"/>
                </a:ext>
              </a:extLst>
            </p:cNvPr>
            <p:cNvSpPr>
              <a:spLocks/>
            </p:cNvSpPr>
            <p:nvPr/>
          </p:nvSpPr>
          <p:spPr bwMode="auto">
            <a:xfrm>
              <a:off x="0" y="83"/>
              <a:ext cx="5760" cy="2636"/>
            </a:xfrm>
            <a:custGeom>
              <a:avLst/>
              <a:gdLst>
                <a:gd name="T0" fmla="*/ 6972 w 8640"/>
                <a:gd name="T1" fmla="*/ 3171 h 3954"/>
                <a:gd name="T2" fmla="*/ 4920 w 8640"/>
                <a:gd name="T3" fmla="*/ 2208 h 3954"/>
                <a:gd name="T4" fmla="*/ 2866 w 8640"/>
                <a:gd name="T5" fmla="*/ 1250 h 3954"/>
                <a:gd name="T6" fmla="*/ 1831 w 8640"/>
                <a:gd name="T7" fmla="*/ 787 h 3954"/>
                <a:gd name="T8" fmla="*/ 792 w 8640"/>
                <a:gd name="T9" fmla="*/ 334 h 3954"/>
                <a:gd name="T10" fmla="*/ 0 w 8640"/>
                <a:gd name="T11" fmla="*/ 0 h 3954"/>
                <a:gd name="T12" fmla="*/ 0 w 8640"/>
                <a:gd name="T13" fmla="*/ 13 h 3954"/>
                <a:gd name="T14" fmla="*/ 784 w 8640"/>
                <a:gd name="T15" fmla="*/ 353 h 3954"/>
                <a:gd name="T16" fmla="*/ 1818 w 8640"/>
                <a:gd name="T17" fmla="*/ 816 h 3954"/>
                <a:gd name="T18" fmla="*/ 2848 w 8640"/>
                <a:gd name="T19" fmla="*/ 1288 h 3954"/>
                <a:gd name="T20" fmla="*/ 4910 w 8640"/>
                <a:gd name="T21" fmla="*/ 2229 h 3954"/>
                <a:gd name="T22" fmla="*/ 6970 w 8640"/>
                <a:gd name="T23" fmla="*/ 3175 h 3954"/>
                <a:gd name="T24" fmla="*/ 8640 w 8640"/>
                <a:gd name="T25" fmla="*/ 3954 h 3954"/>
                <a:gd name="T26" fmla="*/ 8640 w 8640"/>
                <a:gd name="T27" fmla="*/ 3927 h 3954"/>
                <a:gd name="T28" fmla="*/ 6972 w 8640"/>
                <a:gd name="T29" fmla="*/ 3171 h 3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3954">
                  <a:moveTo>
                    <a:pt x="6972" y="3171"/>
                  </a:moveTo>
                  <a:cubicBezTo>
                    <a:pt x="6285" y="2855"/>
                    <a:pt x="5603" y="2532"/>
                    <a:pt x="4920" y="2208"/>
                  </a:cubicBezTo>
                  <a:cubicBezTo>
                    <a:pt x="4238" y="1884"/>
                    <a:pt x="3554" y="1561"/>
                    <a:pt x="2866" y="1250"/>
                  </a:cubicBezTo>
                  <a:cubicBezTo>
                    <a:pt x="2522" y="1093"/>
                    <a:pt x="2177" y="939"/>
                    <a:pt x="1831" y="787"/>
                  </a:cubicBezTo>
                  <a:cubicBezTo>
                    <a:pt x="1485" y="635"/>
                    <a:pt x="1139" y="483"/>
                    <a:pt x="792" y="334"/>
                  </a:cubicBezTo>
                  <a:cubicBezTo>
                    <a:pt x="529" y="221"/>
                    <a:pt x="264" y="111"/>
                    <a:pt x="0" y="0"/>
                  </a:cubicBezTo>
                  <a:cubicBezTo>
                    <a:pt x="0" y="13"/>
                    <a:pt x="0" y="13"/>
                    <a:pt x="0" y="13"/>
                  </a:cubicBezTo>
                  <a:cubicBezTo>
                    <a:pt x="263" y="123"/>
                    <a:pt x="523" y="238"/>
                    <a:pt x="784" y="353"/>
                  </a:cubicBezTo>
                  <a:cubicBezTo>
                    <a:pt x="1130" y="505"/>
                    <a:pt x="1474" y="659"/>
                    <a:pt x="1818" y="816"/>
                  </a:cubicBezTo>
                  <a:cubicBezTo>
                    <a:pt x="2848" y="1288"/>
                    <a:pt x="2848" y="1288"/>
                    <a:pt x="2848" y="1288"/>
                  </a:cubicBezTo>
                  <a:cubicBezTo>
                    <a:pt x="4910" y="2229"/>
                    <a:pt x="4910" y="2229"/>
                    <a:pt x="4910" y="2229"/>
                  </a:cubicBezTo>
                  <a:cubicBezTo>
                    <a:pt x="5598" y="2542"/>
                    <a:pt x="6285" y="2856"/>
                    <a:pt x="6970" y="3175"/>
                  </a:cubicBezTo>
                  <a:cubicBezTo>
                    <a:pt x="7527" y="3434"/>
                    <a:pt x="8083" y="3696"/>
                    <a:pt x="8640" y="3954"/>
                  </a:cubicBezTo>
                  <a:cubicBezTo>
                    <a:pt x="8640" y="3927"/>
                    <a:pt x="8640" y="3927"/>
                    <a:pt x="8640" y="3927"/>
                  </a:cubicBezTo>
                  <a:cubicBezTo>
                    <a:pt x="8083" y="3678"/>
                    <a:pt x="7526" y="3427"/>
                    <a:pt x="6972" y="3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15">
              <a:extLst>
                <a:ext uri="{FF2B5EF4-FFF2-40B4-BE49-F238E27FC236}">
                  <a16:creationId xmlns:a16="http://schemas.microsoft.com/office/drawing/2014/main" id="{DFC67767-F704-4045-B226-C554B46C2077}"/>
                </a:ext>
              </a:extLst>
            </p:cNvPr>
            <p:cNvSpPr>
              <a:spLocks/>
            </p:cNvSpPr>
            <p:nvPr/>
          </p:nvSpPr>
          <p:spPr bwMode="auto">
            <a:xfrm>
              <a:off x="0" y="93"/>
              <a:ext cx="5760" cy="2552"/>
            </a:xfrm>
            <a:custGeom>
              <a:avLst/>
              <a:gdLst>
                <a:gd name="T0" fmla="*/ 7075 w 8640"/>
                <a:gd name="T1" fmla="*/ 3092 h 3827"/>
                <a:gd name="T2" fmla="*/ 5038 w 8640"/>
                <a:gd name="T3" fmla="*/ 2152 h 3827"/>
                <a:gd name="T4" fmla="*/ 2993 w 8640"/>
                <a:gd name="T5" fmla="*/ 1230 h 3827"/>
                <a:gd name="T6" fmla="*/ 1961 w 8640"/>
                <a:gd name="T7" fmla="*/ 790 h 3827"/>
                <a:gd name="T8" fmla="*/ 924 w 8640"/>
                <a:gd name="T9" fmla="*/ 363 h 3827"/>
                <a:gd name="T10" fmla="*/ 0 w 8640"/>
                <a:gd name="T11" fmla="*/ 0 h 3827"/>
                <a:gd name="T12" fmla="*/ 0 w 8640"/>
                <a:gd name="T13" fmla="*/ 14 h 3827"/>
                <a:gd name="T14" fmla="*/ 916 w 8640"/>
                <a:gd name="T15" fmla="*/ 382 h 3827"/>
                <a:gd name="T16" fmla="*/ 1949 w 8640"/>
                <a:gd name="T17" fmla="*/ 819 h 3827"/>
                <a:gd name="T18" fmla="*/ 2976 w 8640"/>
                <a:gd name="T19" fmla="*/ 1269 h 3827"/>
                <a:gd name="T20" fmla="*/ 5028 w 8640"/>
                <a:gd name="T21" fmla="*/ 2174 h 3827"/>
                <a:gd name="T22" fmla="*/ 7073 w 8640"/>
                <a:gd name="T23" fmla="*/ 3096 h 3827"/>
                <a:gd name="T24" fmla="*/ 8640 w 8640"/>
                <a:gd name="T25" fmla="*/ 3827 h 3827"/>
                <a:gd name="T26" fmla="*/ 8640 w 8640"/>
                <a:gd name="T27" fmla="*/ 3802 h 3827"/>
                <a:gd name="T28" fmla="*/ 7075 w 8640"/>
                <a:gd name="T29" fmla="*/ 3092 h 3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3827">
                  <a:moveTo>
                    <a:pt x="7075" y="3092"/>
                  </a:moveTo>
                  <a:cubicBezTo>
                    <a:pt x="6395" y="2782"/>
                    <a:pt x="5717" y="2466"/>
                    <a:pt x="5038" y="2152"/>
                  </a:cubicBezTo>
                  <a:cubicBezTo>
                    <a:pt x="4360" y="1838"/>
                    <a:pt x="3679" y="1528"/>
                    <a:pt x="2993" y="1230"/>
                  </a:cubicBezTo>
                  <a:cubicBezTo>
                    <a:pt x="2651" y="1080"/>
                    <a:pt x="2307" y="934"/>
                    <a:pt x="1961" y="790"/>
                  </a:cubicBezTo>
                  <a:cubicBezTo>
                    <a:pt x="1616" y="646"/>
                    <a:pt x="1271" y="503"/>
                    <a:pt x="924" y="363"/>
                  </a:cubicBezTo>
                  <a:cubicBezTo>
                    <a:pt x="617" y="239"/>
                    <a:pt x="308" y="120"/>
                    <a:pt x="0" y="0"/>
                  </a:cubicBezTo>
                  <a:cubicBezTo>
                    <a:pt x="0" y="14"/>
                    <a:pt x="0" y="14"/>
                    <a:pt x="0" y="14"/>
                  </a:cubicBezTo>
                  <a:cubicBezTo>
                    <a:pt x="308" y="131"/>
                    <a:pt x="612" y="257"/>
                    <a:pt x="916" y="382"/>
                  </a:cubicBezTo>
                  <a:cubicBezTo>
                    <a:pt x="1262" y="525"/>
                    <a:pt x="1606" y="671"/>
                    <a:pt x="1949" y="819"/>
                  </a:cubicBezTo>
                  <a:cubicBezTo>
                    <a:pt x="2976" y="1269"/>
                    <a:pt x="2976" y="1269"/>
                    <a:pt x="2976" y="1269"/>
                  </a:cubicBezTo>
                  <a:cubicBezTo>
                    <a:pt x="5028" y="2174"/>
                    <a:pt x="5028" y="2174"/>
                    <a:pt x="5028" y="2174"/>
                  </a:cubicBezTo>
                  <a:cubicBezTo>
                    <a:pt x="5712" y="2476"/>
                    <a:pt x="6394" y="2782"/>
                    <a:pt x="7073" y="3096"/>
                  </a:cubicBezTo>
                  <a:cubicBezTo>
                    <a:pt x="7597" y="3337"/>
                    <a:pt x="8118" y="3582"/>
                    <a:pt x="8640" y="3827"/>
                  </a:cubicBezTo>
                  <a:cubicBezTo>
                    <a:pt x="8640" y="3802"/>
                    <a:pt x="8640" y="3802"/>
                    <a:pt x="8640" y="3802"/>
                  </a:cubicBezTo>
                  <a:cubicBezTo>
                    <a:pt x="8118" y="3566"/>
                    <a:pt x="7596" y="3331"/>
                    <a:pt x="7075" y="30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16">
              <a:extLst>
                <a:ext uri="{FF2B5EF4-FFF2-40B4-BE49-F238E27FC236}">
                  <a16:creationId xmlns:a16="http://schemas.microsoft.com/office/drawing/2014/main" id="{CDF2F4A4-0680-4D87-A014-54588AAFEF77}"/>
                </a:ext>
              </a:extLst>
            </p:cNvPr>
            <p:cNvSpPr>
              <a:spLocks/>
            </p:cNvSpPr>
            <p:nvPr/>
          </p:nvSpPr>
          <p:spPr bwMode="auto">
            <a:xfrm>
              <a:off x="0" y="111"/>
              <a:ext cx="5760" cy="2458"/>
            </a:xfrm>
            <a:custGeom>
              <a:avLst/>
              <a:gdLst>
                <a:gd name="T0" fmla="*/ 5153 w 8640"/>
                <a:gd name="T1" fmla="*/ 2085 h 3687"/>
                <a:gd name="T2" fmla="*/ 3116 w 8640"/>
                <a:gd name="T3" fmla="*/ 1199 h 3687"/>
                <a:gd name="T4" fmla="*/ 2086 w 8640"/>
                <a:gd name="T5" fmla="*/ 782 h 3687"/>
                <a:gd name="T6" fmla="*/ 1050 w 8640"/>
                <a:gd name="T7" fmla="*/ 381 h 3687"/>
                <a:gd name="T8" fmla="*/ 6 w 8640"/>
                <a:gd name="T9" fmla="*/ 2 h 3687"/>
                <a:gd name="T10" fmla="*/ 0 w 8640"/>
                <a:gd name="T11" fmla="*/ 0 h 3687"/>
                <a:gd name="T12" fmla="*/ 0 w 8640"/>
                <a:gd name="T13" fmla="*/ 15 h 3687"/>
                <a:gd name="T14" fmla="*/ 2 w 8640"/>
                <a:gd name="T15" fmla="*/ 15 h 3687"/>
                <a:gd name="T16" fmla="*/ 1043 w 8640"/>
                <a:gd name="T17" fmla="*/ 400 h 3687"/>
                <a:gd name="T18" fmla="*/ 2075 w 8640"/>
                <a:gd name="T19" fmla="*/ 811 h 3687"/>
                <a:gd name="T20" fmla="*/ 3100 w 8640"/>
                <a:gd name="T21" fmla="*/ 1238 h 3687"/>
                <a:gd name="T22" fmla="*/ 5143 w 8640"/>
                <a:gd name="T23" fmla="*/ 2107 h 3687"/>
                <a:gd name="T24" fmla="*/ 7174 w 8640"/>
                <a:gd name="T25" fmla="*/ 3006 h 3687"/>
                <a:gd name="T26" fmla="*/ 8640 w 8640"/>
                <a:gd name="T27" fmla="*/ 3687 h 3687"/>
                <a:gd name="T28" fmla="*/ 8640 w 8640"/>
                <a:gd name="T29" fmla="*/ 3666 h 3687"/>
                <a:gd name="T30" fmla="*/ 5153 w 8640"/>
                <a:gd name="T31" fmla="*/ 2085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3687">
                  <a:moveTo>
                    <a:pt x="5153" y="2085"/>
                  </a:moveTo>
                  <a:cubicBezTo>
                    <a:pt x="4478" y="1781"/>
                    <a:pt x="3800" y="1482"/>
                    <a:pt x="3116" y="1199"/>
                  </a:cubicBezTo>
                  <a:cubicBezTo>
                    <a:pt x="2774" y="1056"/>
                    <a:pt x="2431" y="917"/>
                    <a:pt x="2086" y="782"/>
                  </a:cubicBezTo>
                  <a:cubicBezTo>
                    <a:pt x="1742" y="646"/>
                    <a:pt x="1397" y="511"/>
                    <a:pt x="1050" y="381"/>
                  </a:cubicBezTo>
                  <a:cubicBezTo>
                    <a:pt x="704" y="250"/>
                    <a:pt x="355" y="127"/>
                    <a:pt x="6" y="2"/>
                  </a:cubicBezTo>
                  <a:cubicBezTo>
                    <a:pt x="4" y="2"/>
                    <a:pt x="2" y="1"/>
                    <a:pt x="0" y="0"/>
                  </a:cubicBezTo>
                  <a:cubicBezTo>
                    <a:pt x="0" y="15"/>
                    <a:pt x="0" y="15"/>
                    <a:pt x="0" y="15"/>
                  </a:cubicBezTo>
                  <a:cubicBezTo>
                    <a:pt x="1" y="15"/>
                    <a:pt x="1" y="15"/>
                    <a:pt x="2" y="15"/>
                  </a:cubicBezTo>
                  <a:cubicBezTo>
                    <a:pt x="352" y="134"/>
                    <a:pt x="698" y="268"/>
                    <a:pt x="1043" y="400"/>
                  </a:cubicBezTo>
                  <a:cubicBezTo>
                    <a:pt x="1388" y="534"/>
                    <a:pt x="1732" y="671"/>
                    <a:pt x="2075" y="811"/>
                  </a:cubicBezTo>
                  <a:cubicBezTo>
                    <a:pt x="3100" y="1238"/>
                    <a:pt x="3100" y="1238"/>
                    <a:pt x="3100" y="1238"/>
                  </a:cubicBezTo>
                  <a:cubicBezTo>
                    <a:pt x="3782" y="1525"/>
                    <a:pt x="4463" y="1814"/>
                    <a:pt x="5143" y="2107"/>
                  </a:cubicBezTo>
                  <a:cubicBezTo>
                    <a:pt x="5823" y="2399"/>
                    <a:pt x="6501" y="2697"/>
                    <a:pt x="7174" y="3006"/>
                  </a:cubicBezTo>
                  <a:cubicBezTo>
                    <a:pt x="7664" y="3229"/>
                    <a:pt x="8152" y="3458"/>
                    <a:pt x="8640" y="3687"/>
                  </a:cubicBezTo>
                  <a:cubicBezTo>
                    <a:pt x="8640" y="3666"/>
                    <a:pt x="8640" y="3666"/>
                    <a:pt x="8640" y="3666"/>
                  </a:cubicBezTo>
                  <a:lnTo>
                    <a:pt x="5153" y="20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17">
              <a:extLst>
                <a:ext uri="{FF2B5EF4-FFF2-40B4-BE49-F238E27FC236}">
                  <a16:creationId xmlns:a16="http://schemas.microsoft.com/office/drawing/2014/main" id="{25C5CF9E-01E8-483F-A05B-47A54DEB6C06}"/>
                </a:ext>
              </a:extLst>
            </p:cNvPr>
            <p:cNvSpPr>
              <a:spLocks/>
            </p:cNvSpPr>
            <p:nvPr/>
          </p:nvSpPr>
          <p:spPr bwMode="auto">
            <a:xfrm>
              <a:off x="0" y="137"/>
              <a:ext cx="5760" cy="2358"/>
            </a:xfrm>
            <a:custGeom>
              <a:avLst/>
              <a:gdLst>
                <a:gd name="T0" fmla="*/ 7275 w 8640"/>
                <a:gd name="T1" fmla="*/ 2899 h 3537"/>
                <a:gd name="T2" fmla="*/ 5264 w 8640"/>
                <a:gd name="T3" fmla="*/ 2006 h 3537"/>
                <a:gd name="T4" fmla="*/ 3234 w 8640"/>
                <a:gd name="T5" fmla="*/ 1156 h 3537"/>
                <a:gd name="T6" fmla="*/ 2206 w 8640"/>
                <a:gd name="T7" fmla="*/ 762 h 3537"/>
                <a:gd name="T8" fmla="*/ 1171 w 8640"/>
                <a:gd name="T9" fmla="*/ 389 h 3537"/>
                <a:gd name="T10" fmla="*/ 127 w 8640"/>
                <a:gd name="T11" fmla="*/ 41 h 3537"/>
                <a:gd name="T12" fmla="*/ 0 w 8640"/>
                <a:gd name="T13" fmla="*/ 0 h 3537"/>
                <a:gd name="T14" fmla="*/ 0 w 8640"/>
                <a:gd name="T15" fmla="*/ 17 h 3537"/>
                <a:gd name="T16" fmla="*/ 123 w 8640"/>
                <a:gd name="T17" fmla="*/ 54 h 3537"/>
                <a:gd name="T18" fmla="*/ 1164 w 8640"/>
                <a:gd name="T19" fmla="*/ 407 h 3537"/>
                <a:gd name="T20" fmla="*/ 2195 w 8640"/>
                <a:gd name="T21" fmla="*/ 792 h 3537"/>
                <a:gd name="T22" fmla="*/ 3218 w 8640"/>
                <a:gd name="T23" fmla="*/ 1195 h 3537"/>
                <a:gd name="T24" fmla="*/ 5255 w 8640"/>
                <a:gd name="T25" fmla="*/ 2028 h 3537"/>
                <a:gd name="T26" fmla="*/ 7273 w 8640"/>
                <a:gd name="T27" fmla="*/ 2904 h 3537"/>
                <a:gd name="T28" fmla="*/ 8640 w 8640"/>
                <a:gd name="T29" fmla="*/ 3537 h 3537"/>
                <a:gd name="T30" fmla="*/ 8640 w 8640"/>
                <a:gd name="T31" fmla="*/ 3515 h 3537"/>
                <a:gd name="T32" fmla="*/ 7275 w 8640"/>
                <a:gd name="T33" fmla="*/ 2899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3537">
                  <a:moveTo>
                    <a:pt x="7275" y="2899"/>
                  </a:moveTo>
                  <a:cubicBezTo>
                    <a:pt x="6606" y="2600"/>
                    <a:pt x="5936" y="2300"/>
                    <a:pt x="5264" y="2006"/>
                  </a:cubicBezTo>
                  <a:cubicBezTo>
                    <a:pt x="4592" y="1712"/>
                    <a:pt x="3916" y="1426"/>
                    <a:pt x="3234" y="1156"/>
                  </a:cubicBezTo>
                  <a:cubicBezTo>
                    <a:pt x="2893" y="1021"/>
                    <a:pt x="2550" y="889"/>
                    <a:pt x="2206" y="762"/>
                  </a:cubicBezTo>
                  <a:cubicBezTo>
                    <a:pt x="1862" y="634"/>
                    <a:pt x="1517" y="509"/>
                    <a:pt x="1171" y="389"/>
                  </a:cubicBezTo>
                  <a:cubicBezTo>
                    <a:pt x="825" y="267"/>
                    <a:pt x="475" y="155"/>
                    <a:pt x="127" y="41"/>
                  </a:cubicBezTo>
                  <a:cubicBezTo>
                    <a:pt x="84" y="27"/>
                    <a:pt x="42" y="14"/>
                    <a:pt x="0" y="0"/>
                  </a:cubicBezTo>
                  <a:cubicBezTo>
                    <a:pt x="0" y="17"/>
                    <a:pt x="0" y="17"/>
                    <a:pt x="0" y="17"/>
                  </a:cubicBezTo>
                  <a:cubicBezTo>
                    <a:pt x="41" y="29"/>
                    <a:pt x="82" y="42"/>
                    <a:pt x="123" y="54"/>
                  </a:cubicBezTo>
                  <a:cubicBezTo>
                    <a:pt x="473" y="162"/>
                    <a:pt x="819" y="285"/>
                    <a:pt x="1164" y="407"/>
                  </a:cubicBezTo>
                  <a:cubicBezTo>
                    <a:pt x="1509" y="531"/>
                    <a:pt x="1853" y="659"/>
                    <a:pt x="2195" y="792"/>
                  </a:cubicBezTo>
                  <a:cubicBezTo>
                    <a:pt x="2537" y="924"/>
                    <a:pt x="2878" y="1059"/>
                    <a:pt x="3218" y="1195"/>
                  </a:cubicBezTo>
                  <a:cubicBezTo>
                    <a:pt x="3899" y="1469"/>
                    <a:pt x="4578" y="1746"/>
                    <a:pt x="5255" y="2028"/>
                  </a:cubicBezTo>
                  <a:cubicBezTo>
                    <a:pt x="5932" y="2310"/>
                    <a:pt x="6605" y="2601"/>
                    <a:pt x="7273" y="2904"/>
                  </a:cubicBezTo>
                  <a:cubicBezTo>
                    <a:pt x="7731" y="3110"/>
                    <a:pt x="8186" y="3322"/>
                    <a:pt x="8640" y="3537"/>
                  </a:cubicBezTo>
                  <a:cubicBezTo>
                    <a:pt x="8640" y="3515"/>
                    <a:pt x="8640" y="3515"/>
                    <a:pt x="8640" y="3515"/>
                  </a:cubicBezTo>
                  <a:cubicBezTo>
                    <a:pt x="8186" y="3308"/>
                    <a:pt x="7731" y="3104"/>
                    <a:pt x="7275" y="28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18">
              <a:extLst>
                <a:ext uri="{FF2B5EF4-FFF2-40B4-BE49-F238E27FC236}">
                  <a16:creationId xmlns:a16="http://schemas.microsoft.com/office/drawing/2014/main" id="{70A2CE3E-C956-4A68-8C81-BFEB1E68640C}"/>
                </a:ext>
              </a:extLst>
            </p:cNvPr>
            <p:cNvSpPr>
              <a:spLocks/>
            </p:cNvSpPr>
            <p:nvPr/>
          </p:nvSpPr>
          <p:spPr bwMode="auto">
            <a:xfrm>
              <a:off x="0" y="169"/>
              <a:ext cx="5760" cy="2250"/>
            </a:xfrm>
            <a:custGeom>
              <a:avLst/>
              <a:gdLst>
                <a:gd name="T0" fmla="*/ 7373 w 8640"/>
                <a:gd name="T1" fmla="*/ 2786 h 3375"/>
                <a:gd name="T2" fmla="*/ 5372 w 8640"/>
                <a:gd name="T3" fmla="*/ 1916 h 3375"/>
                <a:gd name="T4" fmla="*/ 3347 w 8640"/>
                <a:gd name="T5" fmla="*/ 1103 h 3375"/>
                <a:gd name="T6" fmla="*/ 2321 w 8640"/>
                <a:gd name="T7" fmla="*/ 732 h 3375"/>
                <a:gd name="T8" fmla="*/ 1286 w 8640"/>
                <a:gd name="T9" fmla="*/ 386 h 3375"/>
                <a:gd name="T10" fmla="*/ 242 w 8640"/>
                <a:gd name="T11" fmla="*/ 70 h 3375"/>
                <a:gd name="T12" fmla="*/ 0 w 8640"/>
                <a:gd name="T13" fmla="*/ 0 h 3375"/>
                <a:gd name="T14" fmla="*/ 0 w 8640"/>
                <a:gd name="T15" fmla="*/ 21 h 3375"/>
                <a:gd name="T16" fmla="*/ 238 w 8640"/>
                <a:gd name="T17" fmla="*/ 83 h 3375"/>
                <a:gd name="T18" fmla="*/ 1280 w 8640"/>
                <a:gd name="T19" fmla="*/ 404 h 3375"/>
                <a:gd name="T20" fmla="*/ 2310 w 8640"/>
                <a:gd name="T21" fmla="*/ 762 h 3375"/>
                <a:gd name="T22" fmla="*/ 3332 w 8640"/>
                <a:gd name="T23" fmla="*/ 1142 h 3375"/>
                <a:gd name="T24" fmla="*/ 5363 w 8640"/>
                <a:gd name="T25" fmla="*/ 1938 h 3375"/>
                <a:gd name="T26" fmla="*/ 7371 w 8640"/>
                <a:gd name="T27" fmla="*/ 2791 h 3375"/>
                <a:gd name="T28" fmla="*/ 8640 w 8640"/>
                <a:gd name="T29" fmla="*/ 3375 h 3375"/>
                <a:gd name="T30" fmla="*/ 8640 w 8640"/>
                <a:gd name="T31" fmla="*/ 3354 h 3375"/>
                <a:gd name="T32" fmla="*/ 7373 w 8640"/>
                <a:gd name="T33" fmla="*/ 2786 h 3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3375">
                  <a:moveTo>
                    <a:pt x="7373" y="2786"/>
                  </a:moveTo>
                  <a:cubicBezTo>
                    <a:pt x="6708" y="2493"/>
                    <a:pt x="6042" y="2200"/>
                    <a:pt x="5372" y="1916"/>
                  </a:cubicBezTo>
                  <a:cubicBezTo>
                    <a:pt x="4703" y="1632"/>
                    <a:pt x="4029" y="1358"/>
                    <a:pt x="3347" y="1103"/>
                  </a:cubicBezTo>
                  <a:cubicBezTo>
                    <a:pt x="3007" y="974"/>
                    <a:pt x="2665" y="851"/>
                    <a:pt x="2321" y="732"/>
                  </a:cubicBezTo>
                  <a:cubicBezTo>
                    <a:pt x="1977" y="613"/>
                    <a:pt x="1633" y="496"/>
                    <a:pt x="1286" y="386"/>
                  </a:cubicBezTo>
                  <a:cubicBezTo>
                    <a:pt x="940" y="274"/>
                    <a:pt x="591" y="172"/>
                    <a:pt x="242" y="70"/>
                  </a:cubicBezTo>
                  <a:cubicBezTo>
                    <a:pt x="161" y="47"/>
                    <a:pt x="81" y="23"/>
                    <a:pt x="0" y="0"/>
                  </a:cubicBezTo>
                  <a:cubicBezTo>
                    <a:pt x="0" y="21"/>
                    <a:pt x="0" y="21"/>
                    <a:pt x="0" y="21"/>
                  </a:cubicBezTo>
                  <a:cubicBezTo>
                    <a:pt x="79" y="41"/>
                    <a:pt x="159" y="62"/>
                    <a:pt x="238" y="83"/>
                  </a:cubicBezTo>
                  <a:cubicBezTo>
                    <a:pt x="589" y="179"/>
                    <a:pt x="935" y="291"/>
                    <a:pt x="1280" y="404"/>
                  </a:cubicBezTo>
                  <a:cubicBezTo>
                    <a:pt x="1625" y="519"/>
                    <a:pt x="1969" y="638"/>
                    <a:pt x="2310" y="762"/>
                  </a:cubicBezTo>
                  <a:cubicBezTo>
                    <a:pt x="2652" y="886"/>
                    <a:pt x="2992" y="1013"/>
                    <a:pt x="3332" y="1142"/>
                  </a:cubicBezTo>
                  <a:cubicBezTo>
                    <a:pt x="4012" y="1402"/>
                    <a:pt x="4689" y="1666"/>
                    <a:pt x="5363" y="1938"/>
                  </a:cubicBezTo>
                  <a:cubicBezTo>
                    <a:pt x="6037" y="2211"/>
                    <a:pt x="6708" y="2493"/>
                    <a:pt x="7371" y="2791"/>
                  </a:cubicBezTo>
                  <a:cubicBezTo>
                    <a:pt x="7797" y="2980"/>
                    <a:pt x="8219" y="3175"/>
                    <a:pt x="8640" y="3375"/>
                  </a:cubicBezTo>
                  <a:cubicBezTo>
                    <a:pt x="8640" y="3354"/>
                    <a:pt x="8640" y="3354"/>
                    <a:pt x="8640" y="3354"/>
                  </a:cubicBezTo>
                  <a:cubicBezTo>
                    <a:pt x="8219" y="3162"/>
                    <a:pt x="7796" y="2974"/>
                    <a:pt x="7373" y="27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19">
              <a:extLst>
                <a:ext uri="{FF2B5EF4-FFF2-40B4-BE49-F238E27FC236}">
                  <a16:creationId xmlns:a16="http://schemas.microsoft.com/office/drawing/2014/main" id="{412F7F91-13E9-4429-AABC-14755BC54FE8}"/>
                </a:ext>
              </a:extLst>
            </p:cNvPr>
            <p:cNvSpPr>
              <a:spLocks/>
            </p:cNvSpPr>
            <p:nvPr/>
          </p:nvSpPr>
          <p:spPr bwMode="auto">
            <a:xfrm>
              <a:off x="0" y="210"/>
              <a:ext cx="5760" cy="2133"/>
            </a:xfrm>
            <a:custGeom>
              <a:avLst/>
              <a:gdLst>
                <a:gd name="T0" fmla="*/ 7470 w 8640"/>
                <a:gd name="T1" fmla="*/ 2661 h 3200"/>
                <a:gd name="T2" fmla="*/ 5477 w 8640"/>
                <a:gd name="T3" fmla="*/ 1814 h 3200"/>
                <a:gd name="T4" fmla="*/ 3456 w 8640"/>
                <a:gd name="T5" fmla="*/ 1038 h 3200"/>
                <a:gd name="T6" fmla="*/ 2431 w 8640"/>
                <a:gd name="T7" fmla="*/ 690 h 3200"/>
                <a:gd name="T8" fmla="*/ 1396 w 8640"/>
                <a:gd name="T9" fmla="*/ 372 h 3200"/>
                <a:gd name="T10" fmla="*/ 351 w 8640"/>
                <a:gd name="T11" fmla="*/ 89 h 3200"/>
                <a:gd name="T12" fmla="*/ 0 w 8640"/>
                <a:gd name="T13" fmla="*/ 0 h 3200"/>
                <a:gd name="T14" fmla="*/ 0 w 8640"/>
                <a:gd name="T15" fmla="*/ 26 h 3200"/>
                <a:gd name="T16" fmla="*/ 348 w 8640"/>
                <a:gd name="T17" fmla="*/ 102 h 3200"/>
                <a:gd name="T18" fmla="*/ 1390 w 8640"/>
                <a:gd name="T19" fmla="*/ 391 h 3200"/>
                <a:gd name="T20" fmla="*/ 3442 w 8640"/>
                <a:gd name="T21" fmla="*/ 1077 h 3200"/>
                <a:gd name="T22" fmla="*/ 5469 w 8640"/>
                <a:gd name="T23" fmla="*/ 1837 h 3200"/>
                <a:gd name="T24" fmla="*/ 7468 w 8640"/>
                <a:gd name="T25" fmla="*/ 2665 h 3200"/>
                <a:gd name="T26" fmla="*/ 8640 w 8640"/>
                <a:gd name="T27" fmla="*/ 3200 h 3200"/>
                <a:gd name="T28" fmla="*/ 8640 w 8640"/>
                <a:gd name="T29" fmla="*/ 3181 h 3200"/>
                <a:gd name="T30" fmla="*/ 7470 w 8640"/>
                <a:gd name="T31" fmla="*/ 2661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3200">
                  <a:moveTo>
                    <a:pt x="7470" y="2661"/>
                  </a:moveTo>
                  <a:cubicBezTo>
                    <a:pt x="6808" y="2373"/>
                    <a:pt x="6145" y="2089"/>
                    <a:pt x="5477" y="1814"/>
                  </a:cubicBezTo>
                  <a:cubicBezTo>
                    <a:pt x="4810" y="1540"/>
                    <a:pt x="4137" y="1278"/>
                    <a:pt x="3456" y="1038"/>
                  </a:cubicBezTo>
                  <a:cubicBezTo>
                    <a:pt x="3116" y="917"/>
                    <a:pt x="2774" y="801"/>
                    <a:pt x="2431" y="690"/>
                  </a:cubicBezTo>
                  <a:cubicBezTo>
                    <a:pt x="2087" y="580"/>
                    <a:pt x="1743" y="472"/>
                    <a:pt x="1396" y="372"/>
                  </a:cubicBezTo>
                  <a:cubicBezTo>
                    <a:pt x="1050" y="270"/>
                    <a:pt x="701" y="179"/>
                    <a:pt x="351" y="89"/>
                  </a:cubicBezTo>
                  <a:cubicBezTo>
                    <a:pt x="234" y="59"/>
                    <a:pt x="117" y="29"/>
                    <a:pt x="0" y="0"/>
                  </a:cubicBezTo>
                  <a:cubicBezTo>
                    <a:pt x="0" y="26"/>
                    <a:pt x="0" y="26"/>
                    <a:pt x="0" y="26"/>
                  </a:cubicBezTo>
                  <a:cubicBezTo>
                    <a:pt x="116" y="50"/>
                    <a:pt x="232" y="75"/>
                    <a:pt x="348" y="102"/>
                  </a:cubicBezTo>
                  <a:cubicBezTo>
                    <a:pt x="699" y="186"/>
                    <a:pt x="1045" y="288"/>
                    <a:pt x="1390" y="391"/>
                  </a:cubicBezTo>
                  <a:cubicBezTo>
                    <a:pt x="2081" y="598"/>
                    <a:pt x="2763" y="835"/>
                    <a:pt x="3442" y="1077"/>
                  </a:cubicBezTo>
                  <a:cubicBezTo>
                    <a:pt x="4121" y="1322"/>
                    <a:pt x="4796" y="1574"/>
                    <a:pt x="5469" y="1837"/>
                  </a:cubicBezTo>
                  <a:cubicBezTo>
                    <a:pt x="6141" y="2099"/>
                    <a:pt x="6808" y="2373"/>
                    <a:pt x="7468" y="2665"/>
                  </a:cubicBezTo>
                  <a:cubicBezTo>
                    <a:pt x="7861" y="2838"/>
                    <a:pt x="8252" y="3017"/>
                    <a:pt x="8640" y="3200"/>
                  </a:cubicBezTo>
                  <a:cubicBezTo>
                    <a:pt x="8640" y="3181"/>
                    <a:pt x="8640" y="3181"/>
                    <a:pt x="8640" y="3181"/>
                  </a:cubicBezTo>
                  <a:cubicBezTo>
                    <a:pt x="8251" y="3005"/>
                    <a:pt x="7861" y="2832"/>
                    <a:pt x="7470" y="26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20">
              <a:extLst>
                <a:ext uri="{FF2B5EF4-FFF2-40B4-BE49-F238E27FC236}">
                  <a16:creationId xmlns:a16="http://schemas.microsoft.com/office/drawing/2014/main" id="{1AF13BEE-0523-4555-ACF9-615B2D5334AB}"/>
                </a:ext>
              </a:extLst>
            </p:cNvPr>
            <p:cNvSpPr>
              <a:spLocks/>
            </p:cNvSpPr>
            <p:nvPr/>
          </p:nvSpPr>
          <p:spPr bwMode="auto">
            <a:xfrm>
              <a:off x="0" y="260"/>
              <a:ext cx="5760" cy="2008"/>
            </a:xfrm>
            <a:custGeom>
              <a:avLst/>
              <a:gdLst>
                <a:gd name="T0" fmla="*/ 7565 w 8640"/>
                <a:gd name="T1" fmla="*/ 2521 h 3012"/>
                <a:gd name="T2" fmla="*/ 5580 w 8640"/>
                <a:gd name="T3" fmla="*/ 1699 h 3012"/>
                <a:gd name="T4" fmla="*/ 3561 w 8640"/>
                <a:gd name="T5" fmla="*/ 960 h 3012"/>
                <a:gd name="T6" fmla="*/ 2536 w 8640"/>
                <a:gd name="T7" fmla="*/ 636 h 3012"/>
                <a:gd name="T8" fmla="*/ 1501 w 8640"/>
                <a:gd name="T9" fmla="*/ 346 h 3012"/>
                <a:gd name="T10" fmla="*/ 456 w 8640"/>
                <a:gd name="T11" fmla="*/ 97 h 3012"/>
                <a:gd name="T12" fmla="*/ 0 w 8640"/>
                <a:gd name="T13" fmla="*/ 0 h 3012"/>
                <a:gd name="T14" fmla="*/ 0 w 8640"/>
                <a:gd name="T15" fmla="*/ 29 h 3012"/>
                <a:gd name="T16" fmla="*/ 453 w 8640"/>
                <a:gd name="T17" fmla="*/ 110 h 3012"/>
                <a:gd name="T18" fmla="*/ 1496 w 8640"/>
                <a:gd name="T19" fmla="*/ 365 h 3012"/>
                <a:gd name="T20" fmla="*/ 3548 w 8640"/>
                <a:gd name="T21" fmla="*/ 1000 h 3012"/>
                <a:gd name="T22" fmla="*/ 5571 w 8640"/>
                <a:gd name="T23" fmla="*/ 1721 h 3012"/>
                <a:gd name="T24" fmla="*/ 7563 w 8640"/>
                <a:gd name="T25" fmla="*/ 2526 h 3012"/>
                <a:gd name="T26" fmla="*/ 8640 w 8640"/>
                <a:gd name="T27" fmla="*/ 3012 h 3012"/>
                <a:gd name="T28" fmla="*/ 8640 w 8640"/>
                <a:gd name="T29" fmla="*/ 2995 h 3012"/>
                <a:gd name="T30" fmla="*/ 7565 w 8640"/>
                <a:gd name="T31" fmla="*/ 2521 h 3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3012">
                  <a:moveTo>
                    <a:pt x="7565" y="2521"/>
                  </a:moveTo>
                  <a:cubicBezTo>
                    <a:pt x="6907" y="2239"/>
                    <a:pt x="6246" y="1963"/>
                    <a:pt x="5580" y="1699"/>
                  </a:cubicBezTo>
                  <a:cubicBezTo>
                    <a:pt x="4914" y="1435"/>
                    <a:pt x="4241" y="1186"/>
                    <a:pt x="3561" y="960"/>
                  </a:cubicBezTo>
                  <a:cubicBezTo>
                    <a:pt x="3221" y="846"/>
                    <a:pt x="2880" y="738"/>
                    <a:pt x="2536" y="636"/>
                  </a:cubicBezTo>
                  <a:cubicBezTo>
                    <a:pt x="2193" y="534"/>
                    <a:pt x="1848" y="436"/>
                    <a:pt x="1501" y="346"/>
                  </a:cubicBezTo>
                  <a:cubicBezTo>
                    <a:pt x="1155" y="254"/>
                    <a:pt x="805" y="174"/>
                    <a:pt x="456" y="97"/>
                  </a:cubicBezTo>
                  <a:cubicBezTo>
                    <a:pt x="304" y="63"/>
                    <a:pt x="152" y="30"/>
                    <a:pt x="0" y="0"/>
                  </a:cubicBezTo>
                  <a:cubicBezTo>
                    <a:pt x="0" y="29"/>
                    <a:pt x="0" y="29"/>
                    <a:pt x="0" y="29"/>
                  </a:cubicBezTo>
                  <a:cubicBezTo>
                    <a:pt x="151" y="53"/>
                    <a:pt x="302" y="80"/>
                    <a:pt x="453" y="110"/>
                  </a:cubicBezTo>
                  <a:cubicBezTo>
                    <a:pt x="804" y="182"/>
                    <a:pt x="1150" y="272"/>
                    <a:pt x="1496" y="365"/>
                  </a:cubicBezTo>
                  <a:cubicBezTo>
                    <a:pt x="2187" y="552"/>
                    <a:pt x="2869" y="772"/>
                    <a:pt x="3548" y="1000"/>
                  </a:cubicBezTo>
                  <a:cubicBezTo>
                    <a:pt x="4226" y="1230"/>
                    <a:pt x="4901" y="1469"/>
                    <a:pt x="5571" y="1721"/>
                  </a:cubicBezTo>
                  <a:cubicBezTo>
                    <a:pt x="6241" y="1973"/>
                    <a:pt x="6907" y="2239"/>
                    <a:pt x="7563" y="2526"/>
                  </a:cubicBezTo>
                  <a:cubicBezTo>
                    <a:pt x="7925" y="2682"/>
                    <a:pt x="8283" y="2845"/>
                    <a:pt x="8640" y="3012"/>
                  </a:cubicBezTo>
                  <a:cubicBezTo>
                    <a:pt x="8640" y="2995"/>
                    <a:pt x="8640" y="2995"/>
                    <a:pt x="8640" y="2995"/>
                  </a:cubicBezTo>
                  <a:cubicBezTo>
                    <a:pt x="8283" y="2834"/>
                    <a:pt x="7925" y="2676"/>
                    <a:pt x="7565" y="25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21">
              <a:extLst>
                <a:ext uri="{FF2B5EF4-FFF2-40B4-BE49-F238E27FC236}">
                  <a16:creationId xmlns:a16="http://schemas.microsoft.com/office/drawing/2014/main" id="{FB3FBD19-2E61-428B-8992-5B35AE54861D}"/>
                </a:ext>
              </a:extLst>
            </p:cNvPr>
            <p:cNvSpPr>
              <a:spLocks/>
            </p:cNvSpPr>
            <p:nvPr/>
          </p:nvSpPr>
          <p:spPr bwMode="auto">
            <a:xfrm>
              <a:off x="0" y="319"/>
              <a:ext cx="5760" cy="1874"/>
            </a:xfrm>
            <a:custGeom>
              <a:avLst/>
              <a:gdLst>
                <a:gd name="T0" fmla="*/ 7660 w 8640"/>
                <a:gd name="T1" fmla="*/ 2369 h 2811"/>
                <a:gd name="T2" fmla="*/ 5679 w 8640"/>
                <a:gd name="T3" fmla="*/ 1571 h 2811"/>
                <a:gd name="T4" fmla="*/ 1601 w 8640"/>
                <a:gd name="T5" fmla="*/ 310 h 2811"/>
                <a:gd name="T6" fmla="*/ 555 w 8640"/>
                <a:gd name="T7" fmla="*/ 95 h 2811"/>
                <a:gd name="T8" fmla="*/ 29 w 8640"/>
                <a:gd name="T9" fmla="*/ 4 h 2811"/>
                <a:gd name="T10" fmla="*/ 0 w 8640"/>
                <a:gd name="T11" fmla="*/ 0 h 2811"/>
                <a:gd name="T12" fmla="*/ 0 w 8640"/>
                <a:gd name="T13" fmla="*/ 32 h 2811"/>
                <a:gd name="T14" fmla="*/ 25 w 8640"/>
                <a:gd name="T15" fmla="*/ 35 h 2811"/>
                <a:gd name="T16" fmla="*/ 553 w 8640"/>
                <a:gd name="T17" fmla="*/ 109 h 2811"/>
                <a:gd name="T18" fmla="*/ 1597 w 8640"/>
                <a:gd name="T19" fmla="*/ 329 h 2811"/>
                <a:gd name="T20" fmla="*/ 3650 w 8640"/>
                <a:gd name="T21" fmla="*/ 910 h 2811"/>
                <a:gd name="T22" fmla="*/ 5671 w 8640"/>
                <a:gd name="T23" fmla="*/ 1594 h 2811"/>
                <a:gd name="T24" fmla="*/ 7658 w 8640"/>
                <a:gd name="T25" fmla="*/ 2374 h 2811"/>
                <a:gd name="T26" fmla="*/ 8640 w 8640"/>
                <a:gd name="T27" fmla="*/ 2811 h 2811"/>
                <a:gd name="T28" fmla="*/ 8640 w 8640"/>
                <a:gd name="T29" fmla="*/ 2795 h 2811"/>
                <a:gd name="T30" fmla="*/ 7660 w 8640"/>
                <a:gd name="T31" fmla="*/ 2369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2811">
                  <a:moveTo>
                    <a:pt x="7660" y="2369"/>
                  </a:moveTo>
                  <a:cubicBezTo>
                    <a:pt x="7004" y="2092"/>
                    <a:pt x="6345" y="1825"/>
                    <a:pt x="5679" y="1571"/>
                  </a:cubicBezTo>
                  <a:cubicBezTo>
                    <a:pt x="4350" y="1062"/>
                    <a:pt x="2989" y="632"/>
                    <a:pt x="1601" y="310"/>
                  </a:cubicBezTo>
                  <a:cubicBezTo>
                    <a:pt x="1255" y="229"/>
                    <a:pt x="905" y="160"/>
                    <a:pt x="555" y="95"/>
                  </a:cubicBezTo>
                  <a:cubicBezTo>
                    <a:pt x="380" y="63"/>
                    <a:pt x="205" y="31"/>
                    <a:pt x="29" y="4"/>
                  </a:cubicBezTo>
                  <a:cubicBezTo>
                    <a:pt x="19" y="3"/>
                    <a:pt x="10" y="1"/>
                    <a:pt x="0" y="0"/>
                  </a:cubicBezTo>
                  <a:cubicBezTo>
                    <a:pt x="0" y="32"/>
                    <a:pt x="0" y="32"/>
                    <a:pt x="0" y="32"/>
                  </a:cubicBezTo>
                  <a:cubicBezTo>
                    <a:pt x="8" y="33"/>
                    <a:pt x="17" y="34"/>
                    <a:pt x="25" y="35"/>
                  </a:cubicBezTo>
                  <a:cubicBezTo>
                    <a:pt x="201" y="56"/>
                    <a:pt x="378" y="79"/>
                    <a:pt x="553" y="109"/>
                  </a:cubicBezTo>
                  <a:cubicBezTo>
                    <a:pt x="904" y="167"/>
                    <a:pt x="1251" y="247"/>
                    <a:pt x="1597" y="329"/>
                  </a:cubicBezTo>
                  <a:cubicBezTo>
                    <a:pt x="2289" y="495"/>
                    <a:pt x="2971" y="697"/>
                    <a:pt x="3650" y="910"/>
                  </a:cubicBezTo>
                  <a:cubicBezTo>
                    <a:pt x="4327" y="1125"/>
                    <a:pt x="5002" y="1352"/>
                    <a:pt x="5671" y="1594"/>
                  </a:cubicBezTo>
                  <a:cubicBezTo>
                    <a:pt x="6340" y="1835"/>
                    <a:pt x="7004" y="2093"/>
                    <a:pt x="7658" y="2374"/>
                  </a:cubicBezTo>
                  <a:cubicBezTo>
                    <a:pt x="7988" y="2514"/>
                    <a:pt x="8315" y="2660"/>
                    <a:pt x="8640" y="2811"/>
                  </a:cubicBezTo>
                  <a:cubicBezTo>
                    <a:pt x="8640" y="2795"/>
                    <a:pt x="8640" y="2795"/>
                    <a:pt x="8640" y="2795"/>
                  </a:cubicBezTo>
                  <a:cubicBezTo>
                    <a:pt x="8315" y="2650"/>
                    <a:pt x="7988" y="2508"/>
                    <a:pt x="7660" y="23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22">
              <a:extLst>
                <a:ext uri="{FF2B5EF4-FFF2-40B4-BE49-F238E27FC236}">
                  <a16:creationId xmlns:a16="http://schemas.microsoft.com/office/drawing/2014/main" id="{46EFF026-A7BB-41F1-BCE8-31606A443608}"/>
                </a:ext>
              </a:extLst>
            </p:cNvPr>
            <p:cNvSpPr>
              <a:spLocks/>
            </p:cNvSpPr>
            <p:nvPr/>
          </p:nvSpPr>
          <p:spPr bwMode="auto">
            <a:xfrm>
              <a:off x="0" y="387"/>
              <a:ext cx="5760" cy="1732"/>
            </a:xfrm>
            <a:custGeom>
              <a:avLst/>
              <a:gdLst>
                <a:gd name="T0" fmla="*/ 7753 w 8640"/>
                <a:gd name="T1" fmla="*/ 2202 h 2597"/>
                <a:gd name="T2" fmla="*/ 5776 w 8640"/>
                <a:gd name="T3" fmla="*/ 1429 h 2597"/>
                <a:gd name="T4" fmla="*/ 1697 w 8640"/>
                <a:gd name="T5" fmla="*/ 261 h 2597"/>
                <a:gd name="T6" fmla="*/ 651 w 8640"/>
                <a:gd name="T7" fmla="*/ 82 h 2597"/>
                <a:gd name="T8" fmla="*/ 124 w 8640"/>
                <a:gd name="T9" fmla="*/ 12 h 2597"/>
                <a:gd name="T10" fmla="*/ 0 w 8640"/>
                <a:gd name="T11" fmla="*/ 0 h 2597"/>
                <a:gd name="T12" fmla="*/ 0 w 8640"/>
                <a:gd name="T13" fmla="*/ 34 h 2597"/>
                <a:gd name="T14" fmla="*/ 121 w 8640"/>
                <a:gd name="T15" fmla="*/ 43 h 2597"/>
                <a:gd name="T16" fmla="*/ 649 w 8640"/>
                <a:gd name="T17" fmla="*/ 96 h 2597"/>
                <a:gd name="T18" fmla="*/ 1693 w 8640"/>
                <a:gd name="T19" fmla="*/ 281 h 2597"/>
                <a:gd name="T20" fmla="*/ 2726 w 8640"/>
                <a:gd name="T21" fmla="*/ 524 h 2597"/>
                <a:gd name="T22" fmla="*/ 3747 w 8640"/>
                <a:gd name="T23" fmla="*/ 807 h 2597"/>
                <a:gd name="T24" fmla="*/ 5768 w 8640"/>
                <a:gd name="T25" fmla="*/ 1452 h 2597"/>
                <a:gd name="T26" fmla="*/ 8640 w 8640"/>
                <a:gd name="T27" fmla="*/ 2597 h 2597"/>
                <a:gd name="T28" fmla="*/ 8640 w 8640"/>
                <a:gd name="T29" fmla="*/ 2582 h 2597"/>
                <a:gd name="T30" fmla="*/ 7753 w 8640"/>
                <a:gd name="T31" fmla="*/ 2202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2597">
                  <a:moveTo>
                    <a:pt x="7753" y="2202"/>
                  </a:moveTo>
                  <a:cubicBezTo>
                    <a:pt x="7100" y="1931"/>
                    <a:pt x="6441" y="1672"/>
                    <a:pt x="5776" y="1429"/>
                  </a:cubicBezTo>
                  <a:cubicBezTo>
                    <a:pt x="4448" y="942"/>
                    <a:pt x="3085" y="541"/>
                    <a:pt x="1697" y="261"/>
                  </a:cubicBezTo>
                  <a:cubicBezTo>
                    <a:pt x="1350" y="191"/>
                    <a:pt x="1001" y="134"/>
                    <a:pt x="651" y="82"/>
                  </a:cubicBezTo>
                  <a:cubicBezTo>
                    <a:pt x="476" y="57"/>
                    <a:pt x="300" y="31"/>
                    <a:pt x="124" y="12"/>
                  </a:cubicBezTo>
                  <a:cubicBezTo>
                    <a:pt x="83" y="8"/>
                    <a:pt x="41" y="4"/>
                    <a:pt x="0" y="0"/>
                  </a:cubicBezTo>
                  <a:cubicBezTo>
                    <a:pt x="0" y="34"/>
                    <a:pt x="0" y="34"/>
                    <a:pt x="0" y="34"/>
                  </a:cubicBezTo>
                  <a:cubicBezTo>
                    <a:pt x="40" y="37"/>
                    <a:pt x="81" y="40"/>
                    <a:pt x="121" y="43"/>
                  </a:cubicBezTo>
                  <a:cubicBezTo>
                    <a:pt x="298" y="57"/>
                    <a:pt x="474" y="73"/>
                    <a:pt x="649" y="96"/>
                  </a:cubicBezTo>
                  <a:cubicBezTo>
                    <a:pt x="1000" y="141"/>
                    <a:pt x="1347" y="209"/>
                    <a:pt x="1693" y="281"/>
                  </a:cubicBezTo>
                  <a:cubicBezTo>
                    <a:pt x="2039" y="354"/>
                    <a:pt x="2383" y="435"/>
                    <a:pt x="2726" y="524"/>
                  </a:cubicBezTo>
                  <a:cubicBezTo>
                    <a:pt x="3068" y="613"/>
                    <a:pt x="3408" y="709"/>
                    <a:pt x="3747" y="807"/>
                  </a:cubicBezTo>
                  <a:cubicBezTo>
                    <a:pt x="4426" y="1007"/>
                    <a:pt x="5100" y="1221"/>
                    <a:pt x="5768" y="1452"/>
                  </a:cubicBezTo>
                  <a:cubicBezTo>
                    <a:pt x="6743" y="1786"/>
                    <a:pt x="7703" y="2168"/>
                    <a:pt x="8640" y="2597"/>
                  </a:cubicBezTo>
                  <a:cubicBezTo>
                    <a:pt x="8640" y="2582"/>
                    <a:pt x="8640" y="2582"/>
                    <a:pt x="8640" y="2582"/>
                  </a:cubicBezTo>
                  <a:cubicBezTo>
                    <a:pt x="8346" y="2452"/>
                    <a:pt x="8050" y="2326"/>
                    <a:pt x="7753" y="2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23">
              <a:extLst>
                <a:ext uri="{FF2B5EF4-FFF2-40B4-BE49-F238E27FC236}">
                  <a16:creationId xmlns:a16="http://schemas.microsoft.com/office/drawing/2014/main" id="{52206F73-6B0A-4949-BFB3-F0183F828F2D}"/>
                </a:ext>
              </a:extLst>
            </p:cNvPr>
            <p:cNvSpPr>
              <a:spLocks/>
            </p:cNvSpPr>
            <p:nvPr/>
          </p:nvSpPr>
          <p:spPr bwMode="auto">
            <a:xfrm>
              <a:off x="0" y="467"/>
              <a:ext cx="5760" cy="1578"/>
            </a:xfrm>
            <a:custGeom>
              <a:avLst/>
              <a:gdLst>
                <a:gd name="T0" fmla="*/ 7846 w 8640"/>
                <a:gd name="T1" fmla="*/ 2019 h 2367"/>
                <a:gd name="T2" fmla="*/ 5871 w 8640"/>
                <a:gd name="T3" fmla="*/ 1272 h 2367"/>
                <a:gd name="T4" fmla="*/ 1789 w 8640"/>
                <a:gd name="T5" fmla="*/ 200 h 2367"/>
                <a:gd name="T6" fmla="*/ 742 w 8640"/>
                <a:gd name="T7" fmla="*/ 58 h 2367"/>
                <a:gd name="T8" fmla="*/ 216 w 8640"/>
                <a:gd name="T9" fmla="*/ 10 h 2367"/>
                <a:gd name="T10" fmla="*/ 0 w 8640"/>
                <a:gd name="T11" fmla="*/ 0 h 2367"/>
                <a:gd name="T12" fmla="*/ 0 w 8640"/>
                <a:gd name="T13" fmla="*/ 35 h 2367"/>
                <a:gd name="T14" fmla="*/ 215 w 8640"/>
                <a:gd name="T15" fmla="*/ 41 h 2367"/>
                <a:gd name="T16" fmla="*/ 741 w 8640"/>
                <a:gd name="T17" fmla="*/ 72 h 2367"/>
                <a:gd name="T18" fmla="*/ 1786 w 8640"/>
                <a:gd name="T19" fmla="*/ 220 h 2367"/>
                <a:gd name="T20" fmla="*/ 3842 w 8640"/>
                <a:gd name="T21" fmla="*/ 691 h 2367"/>
                <a:gd name="T22" fmla="*/ 5864 w 8640"/>
                <a:gd name="T23" fmla="*/ 1295 h 2367"/>
                <a:gd name="T24" fmla="*/ 8640 w 8640"/>
                <a:gd name="T25" fmla="*/ 2367 h 2367"/>
                <a:gd name="T26" fmla="*/ 8640 w 8640"/>
                <a:gd name="T27" fmla="*/ 2354 h 2367"/>
                <a:gd name="T28" fmla="*/ 7846 w 8640"/>
                <a:gd name="T29" fmla="*/ 2019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2367">
                  <a:moveTo>
                    <a:pt x="7846" y="2019"/>
                  </a:moveTo>
                  <a:cubicBezTo>
                    <a:pt x="7194" y="1755"/>
                    <a:pt x="6536" y="1504"/>
                    <a:pt x="5871" y="1272"/>
                  </a:cubicBezTo>
                  <a:cubicBezTo>
                    <a:pt x="4542" y="807"/>
                    <a:pt x="3178" y="436"/>
                    <a:pt x="1789" y="200"/>
                  </a:cubicBezTo>
                  <a:cubicBezTo>
                    <a:pt x="1442" y="141"/>
                    <a:pt x="1092" y="96"/>
                    <a:pt x="742" y="58"/>
                  </a:cubicBezTo>
                  <a:cubicBezTo>
                    <a:pt x="567" y="39"/>
                    <a:pt x="392" y="21"/>
                    <a:pt x="216" y="10"/>
                  </a:cubicBezTo>
                  <a:cubicBezTo>
                    <a:pt x="144" y="5"/>
                    <a:pt x="72" y="2"/>
                    <a:pt x="0" y="0"/>
                  </a:cubicBezTo>
                  <a:cubicBezTo>
                    <a:pt x="0" y="35"/>
                    <a:pt x="0" y="35"/>
                    <a:pt x="0" y="35"/>
                  </a:cubicBezTo>
                  <a:cubicBezTo>
                    <a:pt x="72" y="36"/>
                    <a:pt x="143" y="38"/>
                    <a:pt x="215" y="41"/>
                  </a:cubicBezTo>
                  <a:cubicBezTo>
                    <a:pt x="390" y="46"/>
                    <a:pt x="566" y="56"/>
                    <a:pt x="741" y="72"/>
                  </a:cubicBezTo>
                  <a:cubicBezTo>
                    <a:pt x="1091" y="104"/>
                    <a:pt x="1439" y="159"/>
                    <a:pt x="1786" y="220"/>
                  </a:cubicBezTo>
                  <a:cubicBezTo>
                    <a:pt x="2478" y="342"/>
                    <a:pt x="3163" y="509"/>
                    <a:pt x="3842" y="691"/>
                  </a:cubicBezTo>
                  <a:cubicBezTo>
                    <a:pt x="4521" y="875"/>
                    <a:pt x="5195" y="1075"/>
                    <a:pt x="5864" y="1295"/>
                  </a:cubicBezTo>
                  <a:cubicBezTo>
                    <a:pt x="6807" y="1603"/>
                    <a:pt x="7735" y="1960"/>
                    <a:pt x="8640" y="2367"/>
                  </a:cubicBezTo>
                  <a:cubicBezTo>
                    <a:pt x="8640" y="2354"/>
                    <a:pt x="8640" y="2354"/>
                    <a:pt x="8640" y="2354"/>
                  </a:cubicBezTo>
                  <a:cubicBezTo>
                    <a:pt x="8377" y="2239"/>
                    <a:pt x="8112" y="2128"/>
                    <a:pt x="7846" y="20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24">
              <a:extLst>
                <a:ext uri="{FF2B5EF4-FFF2-40B4-BE49-F238E27FC236}">
                  <a16:creationId xmlns:a16="http://schemas.microsoft.com/office/drawing/2014/main" id="{D67CEC03-40FB-41D7-870B-E85BDF4ED30E}"/>
                </a:ext>
              </a:extLst>
            </p:cNvPr>
            <p:cNvSpPr>
              <a:spLocks/>
            </p:cNvSpPr>
            <p:nvPr/>
          </p:nvSpPr>
          <p:spPr bwMode="auto">
            <a:xfrm>
              <a:off x="0" y="553"/>
              <a:ext cx="5760" cy="1419"/>
            </a:xfrm>
            <a:custGeom>
              <a:avLst/>
              <a:gdLst>
                <a:gd name="T0" fmla="*/ 7939 w 8640"/>
                <a:gd name="T1" fmla="*/ 1827 h 2128"/>
                <a:gd name="T2" fmla="*/ 5964 w 8640"/>
                <a:gd name="T3" fmla="*/ 1105 h 2128"/>
                <a:gd name="T4" fmla="*/ 1877 w 8640"/>
                <a:gd name="T5" fmla="*/ 132 h 2128"/>
                <a:gd name="T6" fmla="*/ 831 w 8640"/>
                <a:gd name="T7" fmla="*/ 28 h 2128"/>
                <a:gd name="T8" fmla="*/ 305 w 8640"/>
                <a:gd name="T9" fmla="*/ 2 h 2128"/>
                <a:gd name="T10" fmla="*/ 0 w 8640"/>
                <a:gd name="T11" fmla="*/ 5 h 2128"/>
                <a:gd name="T12" fmla="*/ 0 w 8640"/>
                <a:gd name="T13" fmla="*/ 41 h 2128"/>
                <a:gd name="T14" fmla="*/ 305 w 8640"/>
                <a:gd name="T15" fmla="*/ 33 h 2128"/>
                <a:gd name="T16" fmla="*/ 830 w 8640"/>
                <a:gd name="T17" fmla="*/ 42 h 2128"/>
                <a:gd name="T18" fmla="*/ 1874 w 8640"/>
                <a:gd name="T19" fmla="*/ 152 h 2128"/>
                <a:gd name="T20" fmla="*/ 3933 w 8640"/>
                <a:gd name="T21" fmla="*/ 565 h 2128"/>
                <a:gd name="T22" fmla="*/ 5957 w 8640"/>
                <a:gd name="T23" fmla="*/ 1128 h 2128"/>
                <a:gd name="T24" fmla="*/ 8640 w 8640"/>
                <a:gd name="T25" fmla="*/ 2128 h 2128"/>
                <a:gd name="T26" fmla="*/ 8640 w 8640"/>
                <a:gd name="T27" fmla="*/ 2116 h 2128"/>
                <a:gd name="T28" fmla="*/ 7939 w 8640"/>
                <a:gd name="T29" fmla="*/ 1827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2128">
                  <a:moveTo>
                    <a:pt x="7939" y="1827"/>
                  </a:moveTo>
                  <a:cubicBezTo>
                    <a:pt x="7287" y="1568"/>
                    <a:pt x="6629" y="1326"/>
                    <a:pt x="5964" y="1105"/>
                  </a:cubicBezTo>
                  <a:cubicBezTo>
                    <a:pt x="4634" y="663"/>
                    <a:pt x="3267" y="323"/>
                    <a:pt x="1877" y="132"/>
                  </a:cubicBezTo>
                  <a:cubicBezTo>
                    <a:pt x="1530" y="85"/>
                    <a:pt x="1180" y="52"/>
                    <a:pt x="831" y="28"/>
                  </a:cubicBezTo>
                  <a:cubicBezTo>
                    <a:pt x="656" y="16"/>
                    <a:pt x="481" y="5"/>
                    <a:pt x="305" y="2"/>
                  </a:cubicBezTo>
                  <a:cubicBezTo>
                    <a:pt x="203" y="0"/>
                    <a:pt x="102" y="1"/>
                    <a:pt x="0" y="5"/>
                  </a:cubicBezTo>
                  <a:cubicBezTo>
                    <a:pt x="0" y="41"/>
                    <a:pt x="0" y="41"/>
                    <a:pt x="0" y="41"/>
                  </a:cubicBezTo>
                  <a:cubicBezTo>
                    <a:pt x="102" y="37"/>
                    <a:pt x="203" y="34"/>
                    <a:pt x="305" y="33"/>
                  </a:cubicBezTo>
                  <a:cubicBezTo>
                    <a:pt x="480" y="31"/>
                    <a:pt x="655" y="33"/>
                    <a:pt x="830" y="42"/>
                  </a:cubicBezTo>
                  <a:cubicBezTo>
                    <a:pt x="1180" y="60"/>
                    <a:pt x="1528" y="103"/>
                    <a:pt x="1874" y="152"/>
                  </a:cubicBezTo>
                  <a:cubicBezTo>
                    <a:pt x="2567" y="252"/>
                    <a:pt x="3253" y="400"/>
                    <a:pt x="3933" y="565"/>
                  </a:cubicBezTo>
                  <a:cubicBezTo>
                    <a:pt x="4613" y="733"/>
                    <a:pt x="5288" y="920"/>
                    <a:pt x="5957" y="1128"/>
                  </a:cubicBezTo>
                  <a:cubicBezTo>
                    <a:pt x="6869" y="1411"/>
                    <a:pt x="7766" y="1743"/>
                    <a:pt x="8640" y="2128"/>
                  </a:cubicBezTo>
                  <a:cubicBezTo>
                    <a:pt x="8640" y="2116"/>
                    <a:pt x="8640" y="2116"/>
                    <a:pt x="8640" y="2116"/>
                  </a:cubicBezTo>
                  <a:cubicBezTo>
                    <a:pt x="8407" y="2017"/>
                    <a:pt x="8173" y="1921"/>
                    <a:pt x="7939" y="18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25">
              <a:extLst>
                <a:ext uri="{FF2B5EF4-FFF2-40B4-BE49-F238E27FC236}">
                  <a16:creationId xmlns:a16="http://schemas.microsoft.com/office/drawing/2014/main" id="{0DFDFF12-77D2-4E1B-8804-FB8688E815EC}"/>
                </a:ext>
              </a:extLst>
            </p:cNvPr>
            <p:cNvSpPr>
              <a:spLocks/>
            </p:cNvSpPr>
            <p:nvPr/>
          </p:nvSpPr>
          <p:spPr bwMode="auto">
            <a:xfrm>
              <a:off x="0" y="637"/>
              <a:ext cx="5760" cy="1263"/>
            </a:xfrm>
            <a:custGeom>
              <a:avLst/>
              <a:gdLst>
                <a:gd name="T0" fmla="*/ 8031 w 8640"/>
                <a:gd name="T1" fmla="*/ 1639 h 1895"/>
                <a:gd name="T2" fmla="*/ 6055 w 8640"/>
                <a:gd name="T3" fmla="*/ 945 h 1895"/>
                <a:gd name="T4" fmla="*/ 1961 w 8640"/>
                <a:gd name="T5" fmla="*/ 74 h 1895"/>
                <a:gd name="T6" fmla="*/ 916 w 8640"/>
                <a:gd name="T7" fmla="*/ 8 h 1895"/>
                <a:gd name="T8" fmla="*/ 392 w 8640"/>
                <a:gd name="T9" fmla="*/ 5 h 1895"/>
                <a:gd name="T10" fmla="*/ 0 w 8640"/>
                <a:gd name="T11" fmla="*/ 31 h 1895"/>
                <a:gd name="T12" fmla="*/ 0 w 8640"/>
                <a:gd name="T13" fmla="*/ 68 h 1895"/>
                <a:gd name="T14" fmla="*/ 393 w 8640"/>
                <a:gd name="T15" fmla="*/ 36 h 1895"/>
                <a:gd name="T16" fmla="*/ 916 w 8640"/>
                <a:gd name="T17" fmla="*/ 22 h 1895"/>
                <a:gd name="T18" fmla="*/ 1438 w 8640"/>
                <a:gd name="T19" fmla="*/ 46 h 1895"/>
                <a:gd name="T20" fmla="*/ 1959 w 8640"/>
                <a:gd name="T21" fmla="*/ 94 h 1895"/>
                <a:gd name="T22" fmla="*/ 4021 w 8640"/>
                <a:gd name="T23" fmla="*/ 447 h 1895"/>
                <a:gd name="T24" fmla="*/ 6048 w 8640"/>
                <a:gd name="T25" fmla="*/ 968 h 1895"/>
                <a:gd name="T26" fmla="*/ 8640 w 8640"/>
                <a:gd name="T27" fmla="*/ 1895 h 1895"/>
                <a:gd name="T28" fmla="*/ 8640 w 8640"/>
                <a:gd name="T29" fmla="*/ 1885 h 1895"/>
                <a:gd name="T30" fmla="*/ 8031 w 8640"/>
                <a:gd name="T31" fmla="*/ 1639 h 1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1895">
                  <a:moveTo>
                    <a:pt x="8031" y="1639"/>
                  </a:moveTo>
                  <a:cubicBezTo>
                    <a:pt x="7380" y="1387"/>
                    <a:pt x="6721" y="1154"/>
                    <a:pt x="6055" y="945"/>
                  </a:cubicBezTo>
                  <a:cubicBezTo>
                    <a:pt x="4723" y="526"/>
                    <a:pt x="3352" y="218"/>
                    <a:pt x="1961" y="74"/>
                  </a:cubicBezTo>
                  <a:cubicBezTo>
                    <a:pt x="1614" y="38"/>
                    <a:pt x="1265" y="19"/>
                    <a:pt x="916" y="8"/>
                  </a:cubicBezTo>
                  <a:cubicBezTo>
                    <a:pt x="741" y="4"/>
                    <a:pt x="567" y="0"/>
                    <a:pt x="392" y="5"/>
                  </a:cubicBezTo>
                  <a:cubicBezTo>
                    <a:pt x="261" y="9"/>
                    <a:pt x="130" y="17"/>
                    <a:pt x="0" y="31"/>
                  </a:cubicBezTo>
                  <a:cubicBezTo>
                    <a:pt x="0" y="68"/>
                    <a:pt x="0" y="68"/>
                    <a:pt x="0" y="68"/>
                  </a:cubicBezTo>
                  <a:cubicBezTo>
                    <a:pt x="131" y="54"/>
                    <a:pt x="262" y="44"/>
                    <a:pt x="393" y="36"/>
                  </a:cubicBezTo>
                  <a:cubicBezTo>
                    <a:pt x="567" y="26"/>
                    <a:pt x="741" y="20"/>
                    <a:pt x="916" y="22"/>
                  </a:cubicBezTo>
                  <a:cubicBezTo>
                    <a:pt x="1090" y="24"/>
                    <a:pt x="1264" y="33"/>
                    <a:pt x="1438" y="46"/>
                  </a:cubicBezTo>
                  <a:cubicBezTo>
                    <a:pt x="1612" y="58"/>
                    <a:pt x="1786" y="75"/>
                    <a:pt x="1959" y="94"/>
                  </a:cubicBezTo>
                  <a:cubicBezTo>
                    <a:pt x="2653" y="170"/>
                    <a:pt x="3340" y="299"/>
                    <a:pt x="4021" y="447"/>
                  </a:cubicBezTo>
                  <a:cubicBezTo>
                    <a:pt x="4702" y="599"/>
                    <a:pt x="5378" y="771"/>
                    <a:pt x="6048" y="968"/>
                  </a:cubicBezTo>
                  <a:cubicBezTo>
                    <a:pt x="6929" y="1226"/>
                    <a:pt x="7796" y="1534"/>
                    <a:pt x="8640" y="1895"/>
                  </a:cubicBezTo>
                  <a:cubicBezTo>
                    <a:pt x="8640" y="1885"/>
                    <a:pt x="8640" y="1885"/>
                    <a:pt x="8640" y="1885"/>
                  </a:cubicBezTo>
                  <a:cubicBezTo>
                    <a:pt x="8438" y="1801"/>
                    <a:pt x="8235" y="1719"/>
                    <a:pt x="8031" y="16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26">
              <a:extLst>
                <a:ext uri="{FF2B5EF4-FFF2-40B4-BE49-F238E27FC236}">
                  <a16:creationId xmlns:a16="http://schemas.microsoft.com/office/drawing/2014/main" id="{1C23E465-EF9D-4322-AE8C-07A3D876B346}"/>
                </a:ext>
              </a:extLst>
            </p:cNvPr>
            <p:cNvSpPr>
              <a:spLocks/>
            </p:cNvSpPr>
            <p:nvPr/>
          </p:nvSpPr>
          <p:spPr bwMode="auto">
            <a:xfrm>
              <a:off x="0" y="713"/>
              <a:ext cx="5760" cy="1117"/>
            </a:xfrm>
            <a:custGeom>
              <a:avLst/>
              <a:gdLst>
                <a:gd name="T0" fmla="*/ 8122 w 8640"/>
                <a:gd name="T1" fmla="*/ 1463 h 1675"/>
                <a:gd name="T2" fmla="*/ 6143 w 8640"/>
                <a:gd name="T3" fmla="*/ 797 h 1675"/>
                <a:gd name="T4" fmla="*/ 2043 w 8640"/>
                <a:gd name="T5" fmla="*/ 31 h 1675"/>
                <a:gd name="T6" fmla="*/ 999 w 8640"/>
                <a:gd name="T7" fmla="*/ 5 h 1675"/>
                <a:gd name="T8" fmla="*/ 477 w 8640"/>
                <a:gd name="T9" fmla="*/ 25 h 1675"/>
                <a:gd name="T10" fmla="*/ 0 w 8640"/>
                <a:gd name="T11" fmla="*/ 87 h 1675"/>
                <a:gd name="T12" fmla="*/ 0 w 8640"/>
                <a:gd name="T13" fmla="*/ 123 h 1675"/>
                <a:gd name="T14" fmla="*/ 479 w 8640"/>
                <a:gd name="T15" fmla="*/ 57 h 1675"/>
                <a:gd name="T16" fmla="*/ 999 w 8640"/>
                <a:gd name="T17" fmla="*/ 19 h 1675"/>
                <a:gd name="T18" fmla="*/ 2042 w 8640"/>
                <a:gd name="T19" fmla="*/ 51 h 1675"/>
                <a:gd name="T20" fmla="*/ 4106 w 8640"/>
                <a:gd name="T21" fmla="*/ 343 h 1675"/>
                <a:gd name="T22" fmla="*/ 6137 w 8640"/>
                <a:gd name="T23" fmla="*/ 820 h 1675"/>
                <a:gd name="T24" fmla="*/ 8640 w 8640"/>
                <a:gd name="T25" fmla="*/ 1675 h 1675"/>
                <a:gd name="T26" fmla="*/ 8640 w 8640"/>
                <a:gd name="T27" fmla="*/ 1666 h 1675"/>
                <a:gd name="T28" fmla="*/ 8122 w 8640"/>
                <a:gd name="T29" fmla="*/ 1463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1675">
                  <a:moveTo>
                    <a:pt x="8122" y="1463"/>
                  </a:moveTo>
                  <a:cubicBezTo>
                    <a:pt x="7471" y="1217"/>
                    <a:pt x="6811" y="994"/>
                    <a:pt x="6143" y="797"/>
                  </a:cubicBezTo>
                  <a:cubicBezTo>
                    <a:pt x="4808" y="402"/>
                    <a:pt x="3433" y="127"/>
                    <a:pt x="2043" y="31"/>
                  </a:cubicBezTo>
                  <a:cubicBezTo>
                    <a:pt x="1696" y="7"/>
                    <a:pt x="1347" y="0"/>
                    <a:pt x="999" y="5"/>
                  </a:cubicBezTo>
                  <a:cubicBezTo>
                    <a:pt x="825" y="8"/>
                    <a:pt x="651" y="12"/>
                    <a:pt x="477" y="25"/>
                  </a:cubicBezTo>
                  <a:cubicBezTo>
                    <a:pt x="317" y="38"/>
                    <a:pt x="158" y="57"/>
                    <a:pt x="0" y="87"/>
                  </a:cubicBezTo>
                  <a:cubicBezTo>
                    <a:pt x="0" y="123"/>
                    <a:pt x="0" y="123"/>
                    <a:pt x="0" y="123"/>
                  </a:cubicBezTo>
                  <a:cubicBezTo>
                    <a:pt x="159" y="95"/>
                    <a:pt x="319" y="73"/>
                    <a:pt x="479" y="57"/>
                  </a:cubicBezTo>
                  <a:cubicBezTo>
                    <a:pt x="652" y="38"/>
                    <a:pt x="825" y="24"/>
                    <a:pt x="999" y="19"/>
                  </a:cubicBezTo>
                  <a:cubicBezTo>
                    <a:pt x="1347" y="8"/>
                    <a:pt x="1695" y="25"/>
                    <a:pt x="2042" y="51"/>
                  </a:cubicBezTo>
                  <a:cubicBezTo>
                    <a:pt x="2735" y="103"/>
                    <a:pt x="3424" y="212"/>
                    <a:pt x="4106" y="343"/>
                  </a:cubicBezTo>
                  <a:cubicBezTo>
                    <a:pt x="4788" y="477"/>
                    <a:pt x="5466" y="635"/>
                    <a:pt x="6137" y="820"/>
                  </a:cubicBezTo>
                  <a:cubicBezTo>
                    <a:pt x="6987" y="1053"/>
                    <a:pt x="7825" y="1336"/>
                    <a:pt x="8640" y="1675"/>
                  </a:cubicBezTo>
                  <a:cubicBezTo>
                    <a:pt x="8640" y="1666"/>
                    <a:pt x="8640" y="1666"/>
                    <a:pt x="8640" y="1666"/>
                  </a:cubicBezTo>
                  <a:cubicBezTo>
                    <a:pt x="8468" y="1596"/>
                    <a:pt x="8296" y="1529"/>
                    <a:pt x="8122" y="14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27">
              <a:extLst>
                <a:ext uri="{FF2B5EF4-FFF2-40B4-BE49-F238E27FC236}">
                  <a16:creationId xmlns:a16="http://schemas.microsoft.com/office/drawing/2014/main" id="{C84D6C59-98F8-45D0-AA3F-78A8B6BC509D}"/>
                </a:ext>
              </a:extLst>
            </p:cNvPr>
            <p:cNvSpPr>
              <a:spLocks/>
            </p:cNvSpPr>
            <p:nvPr/>
          </p:nvSpPr>
          <p:spPr bwMode="auto">
            <a:xfrm>
              <a:off x="0" y="777"/>
              <a:ext cx="5760" cy="985"/>
            </a:xfrm>
            <a:custGeom>
              <a:avLst/>
              <a:gdLst>
                <a:gd name="T0" fmla="*/ 8214 w 8640"/>
                <a:gd name="T1" fmla="*/ 1306 h 1477"/>
                <a:gd name="T2" fmla="*/ 6230 w 8640"/>
                <a:gd name="T3" fmla="*/ 669 h 1477"/>
                <a:gd name="T4" fmla="*/ 2122 w 8640"/>
                <a:gd name="T5" fmla="*/ 12 h 1477"/>
                <a:gd name="T6" fmla="*/ 1080 w 8640"/>
                <a:gd name="T7" fmla="*/ 27 h 1477"/>
                <a:gd name="T8" fmla="*/ 560 w 8640"/>
                <a:gd name="T9" fmla="*/ 72 h 1477"/>
                <a:gd name="T10" fmla="*/ 47 w 8640"/>
                <a:gd name="T11" fmla="*/ 168 h 1477"/>
                <a:gd name="T12" fmla="*/ 0 w 8640"/>
                <a:gd name="T13" fmla="*/ 180 h 1477"/>
                <a:gd name="T14" fmla="*/ 0 w 8640"/>
                <a:gd name="T15" fmla="*/ 216 h 1477"/>
                <a:gd name="T16" fmla="*/ 56 w 8640"/>
                <a:gd name="T17" fmla="*/ 202 h 1477"/>
                <a:gd name="T18" fmla="*/ 565 w 8640"/>
                <a:gd name="T19" fmla="*/ 103 h 1477"/>
                <a:gd name="T20" fmla="*/ 1081 w 8640"/>
                <a:gd name="T21" fmla="*/ 41 h 1477"/>
                <a:gd name="T22" fmla="*/ 2121 w 8640"/>
                <a:gd name="T23" fmla="*/ 32 h 1477"/>
                <a:gd name="T24" fmla="*/ 4189 w 8640"/>
                <a:gd name="T25" fmla="*/ 261 h 1477"/>
                <a:gd name="T26" fmla="*/ 6224 w 8640"/>
                <a:gd name="T27" fmla="*/ 692 h 1477"/>
                <a:gd name="T28" fmla="*/ 8640 w 8640"/>
                <a:gd name="T29" fmla="*/ 1477 h 1477"/>
                <a:gd name="T30" fmla="*/ 8640 w 8640"/>
                <a:gd name="T31" fmla="*/ 1468 h 1477"/>
                <a:gd name="T32" fmla="*/ 8214 w 8640"/>
                <a:gd name="T33" fmla="*/ 1306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1477">
                  <a:moveTo>
                    <a:pt x="8214" y="1306"/>
                  </a:moveTo>
                  <a:cubicBezTo>
                    <a:pt x="7562" y="1068"/>
                    <a:pt x="6900" y="854"/>
                    <a:pt x="6230" y="669"/>
                  </a:cubicBezTo>
                  <a:cubicBezTo>
                    <a:pt x="4892" y="299"/>
                    <a:pt x="3512" y="59"/>
                    <a:pt x="2122" y="12"/>
                  </a:cubicBezTo>
                  <a:cubicBezTo>
                    <a:pt x="1775" y="0"/>
                    <a:pt x="1427" y="8"/>
                    <a:pt x="1080" y="27"/>
                  </a:cubicBezTo>
                  <a:cubicBezTo>
                    <a:pt x="907" y="38"/>
                    <a:pt x="733" y="50"/>
                    <a:pt x="560" y="72"/>
                  </a:cubicBezTo>
                  <a:cubicBezTo>
                    <a:pt x="388" y="94"/>
                    <a:pt x="216" y="125"/>
                    <a:pt x="47" y="168"/>
                  </a:cubicBezTo>
                  <a:cubicBezTo>
                    <a:pt x="31" y="172"/>
                    <a:pt x="16" y="176"/>
                    <a:pt x="0" y="180"/>
                  </a:cubicBezTo>
                  <a:cubicBezTo>
                    <a:pt x="0" y="216"/>
                    <a:pt x="0" y="216"/>
                    <a:pt x="0" y="216"/>
                  </a:cubicBezTo>
                  <a:cubicBezTo>
                    <a:pt x="18" y="211"/>
                    <a:pt x="37" y="207"/>
                    <a:pt x="56" y="202"/>
                  </a:cubicBezTo>
                  <a:cubicBezTo>
                    <a:pt x="224" y="162"/>
                    <a:pt x="394" y="129"/>
                    <a:pt x="565" y="103"/>
                  </a:cubicBezTo>
                  <a:cubicBezTo>
                    <a:pt x="736" y="76"/>
                    <a:pt x="908" y="54"/>
                    <a:pt x="1081" y="41"/>
                  </a:cubicBezTo>
                  <a:cubicBezTo>
                    <a:pt x="1427" y="15"/>
                    <a:pt x="1775" y="19"/>
                    <a:pt x="2121" y="32"/>
                  </a:cubicBezTo>
                  <a:cubicBezTo>
                    <a:pt x="2815" y="59"/>
                    <a:pt x="3505" y="147"/>
                    <a:pt x="4189" y="261"/>
                  </a:cubicBezTo>
                  <a:cubicBezTo>
                    <a:pt x="4873" y="377"/>
                    <a:pt x="5552" y="520"/>
                    <a:pt x="6224" y="692"/>
                  </a:cubicBezTo>
                  <a:cubicBezTo>
                    <a:pt x="7045" y="902"/>
                    <a:pt x="7854" y="1161"/>
                    <a:pt x="8640" y="1477"/>
                  </a:cubicBezTo>
                  <a:cubicBezTo>
                    <a:pt x="8640" y="1468"/>
                    <a:pt x="8640" y="1468"/>
                    <a:pt x="8640" y="1468"/>
                  </a:cubicBezTo>
                  <a:cubicBezTo>
                    <a:pt x="8498" y="1413"/>
                    <a:pt x="8356" y="1359"/>
                    <a:pt x="8214" y="1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28">
              <a:extLst>
                <a:ext uri="{FF2B5EF4-FFF2-40B4-BE49-F238E27FC236}">
                  <a16:creationId xmlns:a16="http://schemas.microsoft.com/office/drawing/2014/main" id="{748975FA-9693-4D2C-85CF-EA2B1A5124AF}"/>
                </a:ext>
              </a:extLst>
            </p:cNvPr>
            <p:cNvSpPr>
              <a:spLocks/>
            </p:cNvSpPr>
            <p:nvPr/>
          </p:nvSpPr>
          <p:spPr bwMode="auto">
            <a:xfrm>
              <a:off x="0" y="838"/>
              <a:ext cx="5760" cy="857"/>
            </a:xfrm>
            <a:custGeom>
              <a:avLst/>
              <a:gdLst>
                <a:gd name="T0" fmla="*/ 8305 w 8640"/>
                <a:gd name="T1" fmla="*/ 1156 h 1286"/>
                <a:gd name="T2" fmla="*/ 6316 w 8640"/>
                <a:gd name="T3" fmla="*/ 549 h 1286"/>
                <a:gd name="T4" fmla="*/ 2199 w 8640"/>
                <a:gd name="T5" fmla="*/ 4 h 1286"/>
                <a:gd name="T6" fmla="*/ 1160 w 8640"/>
                <a:gd name="T7" fmla="*/ 61 h 1286"/>
                <a:gd name="T8" fmla="*/ 644 w 8640"/>
                <a:gd name="T9" fmla="*/ 130 h 1286"/>
                <a:gd name="T10" fmla="*/ 137 w 8640"/>
                <a:gd name="T11" fmla="*/ 254 h 1286"/>
                <a:gd name="T12" fmla="*/ 0 w 8640"/>
                <a:gd name="T13" fmla="*/ 300 h 1286"/>
                <a:gd name="T14" fmla="*/ 0 w 8640"/>
                <a:gd name="T15" fmla="*/ 336 h 1286"/>
                <a:gd name="T16" fmla="*/ 148 w 8640"/>
                <a:gd name="T17" fmla="*/ 287 h 1286"/>
                <a:gd name="T18" fmla="*/ 650 w 8640"/>
                <a:gd name="T19" fmla="*/ 161 h 1286"/>
                <a:gd name="T20" fmla="*/ 1162 w 8640"/>
                <a:gd name="T21" fmla="*/ 75 h 1286"/>
                <a:gd name="T22" fmla="*/ 1680 w 8640"/>
                <a:gd name="T23" fmla="*/ 34 h 1286"/>
                <a:gd name="T24" fmla="*/ 2199 w 8640"/>
                <a:gd name="T25" fmla="*/ 24 h 1286"/>
                <a:gd name="T26" fmla="*/ 4269 w 8640"/>
                <a:gd name="T27" fmla="*/ 188 h 1286"/>
                <a:gd name="T28" fmla="*/ 6310 w 8640"/>
                <a:gd name="T29" fmla="*/ 572 h 1286"/>
                <a:gd name="T30" fmla="*/ 8640 w 8640"/>
                <a:gd name="T31" fmla="*/ 1286 h 1286"/>
                <a:gd name="T32" fmla="*/ 8640 w 8640"/>
                <a:gd name="T33" fmla="*/ 1279 h 1286"/>
                <a:gd name="T34" fmla="*/ 8305 w 8640"/>
                <a:gd name="T35" fmla="*/ 1156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1286">
                  <a:moveTo>
                    <a:pt x="8305" y="1156"/>
                  </a:moveTo>
                  <a:cubicBezTo>
                    <a:pt x="7652" y="924"/>
                    <a:pt x="6988" y="721"/>
                    <a:pt x="6316" y="549"/>
                  </a:cubicBezTo>
                  <a:cubicBezTo>
                    <a:pt x="4973" y="205"/>
                    <a:pt x="3588" y="0"/>
                    <a:pt x="2199" y="4"/>
                  </a:cubicBezTo>
                  <a:cubicBezTo>
                    <a:pt x="1852" y="5"/>
                    <a:pt x="1505" y="26"/>
                    <a:pt x="1160" y="61"/>
                  </a:cubicBezTo>
                  <a:cubicBezTo>
                    <a:pt x="988" y="79"/>
                    <a:pt x="815" y="100"/>
                    <a:pt x="644" y="130"/>
                  </a:cubicBezTo>
                  <a:cubicBezTo>
                    <a:pt x="473" y="161"/>
                    <a:pt x="303" y="201"/>
                    <a:pt x="137" y="254"/>
                  </a:cubicBezTo>
                  <a:cubicBezTo>
                    <a:pt x="91" y="268"/>
                    <a:pt x="45" y="284"/>
                    <a:pt x="0" y="300"/>
                  </a:cubicBezTo>
                  <a:cubicBezTo>
                    <a:pt x="0" y="336"/>
                    <a:pt x="0" y="336"/>
                    <a:pt x="0" y="336"/>
                  </a:cubicBezTo>
                  <a:cubicBezTo>
                    <a:pt x="49" y="319"/>
                    <a:pt x="98" y="303"/>
                    <a:pt x="148" y="287"/>
                  </a:cubicBezTo>
                  <a:cubicBezTo>
                    <a:pt x="313" y="237"/>
                    <a:pt x="481" y="196"/>
                    <a:pt x="650" y="161"/>
                  </a:cubicBezTo>
                  <a:cubicBezTo>
                    <a:pt x="819" y="125"/>
                    <a:pt x="990" y="96"/>
                    <a:pt x="1162" y="75"/>
                  </a:cubicBezTo>
                  <a:cubicBezTo>
                    <a:pt x="1334" y="54"/>
                    <a:pt x="1507" y="42"/>
                    <a:pt x="1680" y="34"/>
                  </a:cubicBezTo>
                  <a:cubicBezTo>
                    <a:pt x="1853" y="26"/>
                    <a:pt x="2026" y="23"/>
                    <a:pt x="2199" y="24"/>
                  </a:cubicBezTo>
                  <a:cubicBezTo>
                    <a:pt x="2892" y="26"/>
                    <a:pt x="3583" y="93"/>
                    <a:pt x="4269" y="188"/>
                  </a:cubicBezTo>
                  <a:cubicBezTo>
                    <a:pt x="4954" y="285"/>
                    <a:pt x="5636" y="413"/>
                    <a:pt x="6310" y="572"/>
                  </a:cubicBezTo>
                  <a:cubicBezTo>
                    <a:pt x="7101" y="758"/>
                    <a:pt x="7881" y="994"/>
                    <a:pt x="8640" y="1286"/>
                  </a:cubicBezTo>
                  <a:cubicBezTo>
                    <a:pt x="8640" y="1279"/>
                    <a:pt x="8640" y="1279"/>
                    <a:pt x="8640" y="1279"/>
                  </a:cubicBezTo>
                  <a:cubicBezTo>
                    <a:pt x="8529" y="1237"/>
                    <a:pt x="8417" y="1196"/>
                    <a:pt x="8305" y="1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29">
              <a:extLst>
                <a:ext uri="{FF2B5EF4-FFF2-40B4-BE49-F238E27FC236}">
                  <a16:creationId xmlns:a16="http://schemas.microsoft.com/office/drawing/2014/main" id="{EFFC4A2B-7285-4B8D-B3EB-16876C32E61B}"/>
                </a:ext>
              </a:extLst>
            </p:cNvPr>
            <p:cNvSpPr>
              <a:spLocks/>
            </p:cNvSpPr>
            <p:nvPr/>
          </p:nvSpPr>
          <p:spPr bwMode="auto">
            <a:xfrm>
              <a:off x="0" y="863"/>
              <a:ext cx="5760" cy="768"/>
            </a:xfrm>
            <a:custGeom>
              <a:avLst/>
              <a:gdLst>
                <a:gd name="T0" fmla="*/ 8397 w 8640"/>
                <a:gd name="T1" fmla="*/ 1060 h 1153"/>
                <a:gd name="T2" fmla="*/ 6400 w 8640"/>
                <a:gd name="T3" fmla="*/ 485 h 1153"/>
                <a:gd name="T4" fmla="*/ 2274 w 8640"/>
                <a:gd name="T5" fmla="*/ 56 h 1153"/>
                <a:gd name="T6" fmla="*/ 1240 w 8640"/>
                <a:gd name="T7" fmla="*/ 156 h 1153"/>
                <a:gd name="T8" fmla="*/ 728 w 8640"/>
                <a:gd name="T9" fmla="*/ 250 h 1153"/>
                <a:gd name="T10" fmla="*/ 229 w 8640"/>
                <a:gd name="T11" fmla="*/ 400 h 1153"/>
                <a:gd name="T12" fmla="*/ 0 w 8640"/>
                <a:gd name="T13" fmla="*/ 497 h 1153"/>
                <a:gd name="T14" fmla="*/ 0 w 8640"/>
                <a:gd name="T15" fmla="*/ 534 h 1153"/>
                <a:gd name="T16" fmla="*/ 241 w 8640"/>
                <a:gd name="T17" fmla="*/ 434 h 1153"/>
                <a:gd name="T18" fmla="*/ 735 w 8640"/>
                <a:gd name="T19" fmla="*/ 280 h 1153"/>
                <a:gd name="T20" fmla="*/ 1242 w 8640"/>
                <a:gd name="T21" fmla="*/ 170 h 1153"/>
                <a:gd name="T22" fmla="*/ 2275 w 8640"/>
                <a:gd name="T23" fmla="*/ 76 h 1153"/>
                <a:gd name="T24" fmla="*/ 4347 w 8640"/>
                <a:gd name="T25" fmla="*/ 172 h 1153"/>
                <a:gd name="T26" fmla="*/ 6395 w 8640"/>
                <a:gd name="T27" fmla="*/ 509 h 1153"/>
                <a:gd name="T28" fmla="*/ 8640 w 8640"/>
                <a:gd name="T29" fmla="*/ 1153 h 1153"/>
                <a:gd name="T30" fmla="*/ 8640 w 8640"/>
                <a:gd name="T31" fmla="*/ 1146 h 1153"/>
                <a:gd name="T32" fmla="*/ 8397 w 8640"/>
                <a:gd name="T33" fmla="*/ 106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1153">
                  <a:moveTo>
                    <a:pt x="8397" y="1060"/>
                  </a:moveTo>
                  <a:cubicBezTo>
                    <a:pt x="7741" y="837"/>
                    <a:pt x="7075" y="644"/>
                    <a:pt x="6400" y="485"/>
                  </a:cubicBezTo>
                  <a:cubicBezTo>
                    <a:pt x="5052" y="168"/>
                    <a:pt x="3661" y="0"/>
                    <a:pt x="2274" y="56"/>
                  </a:cubicBezTo>
                  <a:cubicBezTo>
                    <a:pt x="1928" y="70"/>
                    <a:pt x="1583" y="105"/>
                    <a:pt x="1240" y="156"/>
                  </a:cubicBezTo>
                  <a:cubicBezTo>
                    <a:pt x="1068" y="182"/>
                    <a:pt x="897" y="211"/>
                    <a:pt x="728" y="250"/>
                  </a:cubicBezTo>
                  <a:cubicBezTo>
                    <a:pt x="559" y="289"/>
                    <a:pt x="392" y="338"/>
                    <a:pt x="229" y="400"/>
                  </a:cubicBezTo>
                  <a:cubicBezTo>
                    <a:pt x="152" y="430"/>
                    <a:pt x="75" y="462"/>
                    <a:pt x="0" y="497"/>
                  </a:cubicBezTo>
                  <a:cubicBezTo>
                    <a:pt x="0" y="534"/>
                    <a:pt x="0" y="534"/>
                    <a:pt x="0" y="534"/>
                  </a:cubicBezTo>
                  <a:cubicBezTo>
                    <a:pt x="79" y="497"/>
                    <a:pt x="160" y="464"/>
                    <a:pt x="241" y="434"/>
                  </a:cubicBezTo>
                  <a:cubicBezTo>
                    <a:pt x="403" y="374"/>
                    <a:pt x="568" y="324"/>
                    <a:pt x="735" y="280"/>
                  </a:cubicBezTo>
                  <a:cubicBezTo>
                    <a:pt x="902" y="236"/>
                    <a:pt x="1071" y="198"/>
                    <a:pt x="1242" y="170"/>
                  </a:cubicBezTo>
                  <a:cubicBezTo>
                    <a:pt x="1583" y="113"/>
                    <a:pt x="1930" y="88"/>
                    <a:pt x="2275" y="76"/>
                  </a:cubicBezTo>
                  <a:cubicBezTo>
                    <a:pt x="2967" y="52"/>
                    <a:pt x="3660" y="96"/>
                    <a:pt x="4347" y="172"/>
                  </a:cubicBezTo>
                  <a:cubicBezTo>
                    <a:pt x="5034" y="251"/>
                    <a:pt x="5718" y="363"/>
                    <a:pt x="6395" y="509"/>
                  </a:cubicBezTo>
                  <a:cubicBezTo>
                    <a:pt x="7156" y="672"/>
                    <a:pt x="7908" y="884"/>
                    <a:pt x="8640" y="1153"/>
                  </a:cubicBezTo>
                  <a:cubicBezTo>
                    <a:pt x="8640" y="1146"/>
                    <a:pt x="8640" y="1146"/>
                    <a:pt x="8640" y="1146"/>
                  </a:cubicBezTo>
                  <a:cubicBezTo>
                    <a:pt x="8559" y="1117"/>
                    <a:pt x="8478" y="1089"/>
                    <a:pt x="8397" y="10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30">
              <a:extLst>
                <a:ext uri="{FF2B5EF4-FFF2-40B4-BE49-F238E27FC236}">
                  <a16:creationId xmlns:a16="http://schemas.microsoft.com/office/drawing/2014/main" id="{86BE1F8F-BDE1-4001-8737-8A43BD77B378}"/>
                </a:ext>
              </a:extLst>
            </p:cNvPr>
            <p:cNvSpPr>
              <a:spLocks/>
            </p:cNvSpPr>
            <p:nvPr/>
          </p:nvSpPr>
          <p:spPr bwMode="auto">
            <a:xfrm>
              <a:off x="0" y="891"/>
              <a:ext cx="5760" cy="678"/>
            </a:xfrm>
            <a:custGeom>
              <a:avLst/>
              <a:gdLst>
                <a:gd name="T0" fmla="*/ 8488 w 8640"/>
                <a:gd name="T1" fmla="*/ 961 h 1018"/>
                <a:gd name="T2" fmla="*/ 6483 w 8640"/>
                <a:gd name="T3" fmla="*/ 419 h 1018"/>
                <a:gd name="T4" fmla="*/ 2349 w 8640"/>
                <a:gd name="T5" fmla="*/ 109 h 1018"/>
                <a:gd name="T6" fmla="*/ 1319 w 8640"/>
                <a:gd name="T7" fmla="*/ 253 h 1018"/>
                <a:gd name="T8" fmla="*/ 813 w 8640"/>
                <a:gd name="T9" fmla="*/ 372 h 1018"/>
                <a:gd name="T10" fmla="*/ 323 w 8640"/>
                <a:gd name="T11" fmla="*/ 549 h 1018"/>
                <a:gd name="T12" fmla="*/ 0 w 8640"/>
                <a:gd name="T13" fmla="*/ 716 h 1018"/>
                <a:gd name="T14" fmla="*/ 0 w 8640"/>
                <a:gd name="T15" fmla="*/ 753 h 1018"/>
                <a:gd name="T16" fmla="*/ 337 w 8640"/>
                <a:gd name="T17" fmla="*/ 582 h 1018"/>
                <a:gd name="T18" fmla="*/ 822 w 8640"/>
                <a:gd name="T19" fmla="*/ 401 h 1018"/>
                <a:gd name="T20" fmla="*/ 1322 w 8640"/>
                <a:gd name="T21" fmla="*/ 267 h 1018"/>
                <a:gd name="T22" fmla="*/ 1834 w 8640"/>
                <a:gd name="T23" fmla="*/ 180 h 1018"/>
                <a:gd name="T24" fmla="*/ 2350 w 8640"/>
                <a:gd name="T25" fmla="*/ 129 h 1018"/>
                <a:gd name="T26" fmla="*/ 4423 w 8640"/>
                <a:gd name="T27" fmla="*/ 157 h 1018"/>
                <a:gd name="T28" fmla="*/ 6478 w 8640"/>
                <a:gd name="T29" fmla="*/ 443 h 1018"/>
                <a:gd name="T30" fmla="*/ 8640 w 8640"/>
                <a:gd name="T31" fmla="*/ 1018 h 1018"/>
                <a:gd name="T32" fmla="*/ 8640 w 8640"/>
                <a:gd name="T33" fmla="*/ 1013 h 1018"/>
                <a:gd name="T34" fmla="*/ 8488 w 8640"/>
                <a:gd name="T35" fmla="*/ 961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1018">
                  <a:moveTo>
                    <a:pt x="8488" y="961"/>
                  </a:moveTo>
                  <a:cubicBezTo>
                    <a:pt x="7830" y="745"/>
                    <a:pt x="7161" y="564"/>
                    <a:pt x="6483" y="419"/>
                  </a:cubicBezTo>
                  <a:cubicBezTo>
                    <a:pt x="5128" y="130"/>
                    <a:pt x="3732" y="0"/>
                    <a:pt x="2349" y="109"/>
                  </a:cubicBezTo>
                  <a:cubicBezTo>
                    <a:pt x="2003" y="137"/>
                    <a:pt x="1660" y="186"/>
                    <a:pt x="1319" y="253"/>
                  </a:cubicBezTo>
                  <a:cubicBezTo>
                    <a:pt x="1149" y="287"/>
                    <a:pt x="980" y="324"/>
                    <a:pt x="813" y="372"/>
                  </a:cubicBezTo>
                  <a:cubicBezTo>
                    <a:pt x="646" y="420"/>
                    <a:pt x="482" y="478"/>
                    <a:pt x="323" y="549"/>
                  </a:cubicBezTo>
                  <a:cubicBezTo>
                    <a:pt x="213" y="599"/>
                    <a:pt x="104" y="654"/>
                    <a:pt x="0" y="716"/>
                  </a:cubicBezTo>
                  <a:cubicBezTo>
                    <a:pt x="0" y="753"/>
                    <a:pt x="0" y="753"/>
                    <a:pt x="0" y="753"/>
                  </a:cubicBezTo>
                  <a:cubicBezTo>
                    <a:pt x="109" y="689"/>
                    <a:pt x="222" y="632"/>
                    <a:pt x="337" y="582"/>
                  </a:cubicBezTo>
                  <a:cubicBezTo>
                    <a:pt x="495" y="513"/>
                    <a:pt x="657" y="453"/>
                    <a:pt x="822" y="401"/>
                  </a:cubicBezTo>
                  <a:cubicBezTo>
                    <a:pt x="986" y="349"/>
                    <a:pt x="1153" y="303"/>
                    <a:pt x="1322" y="267"/>
                  </a:cubicBezTo>
                  <a:cubicBezTo>
                    <a:pt x="1491" y="230"/>
                    <a:pt x="1662" y="202"/>
                    <a:pt x="1834" y="180"/>
                  </a:cubicBezTo>
                  <a:cubicBezTo>
                    <a:pt x="2005" y="158"/>
                    <a:pt x="2178" y="141"/>
                    <a:pt x="2350" y="129"/>
                  </a:cubicBezTo>
                  <a:cubicBezTo>
                    <a:pt x="3041" y="78"/>
                    <a:pt x="3734" y="100"/>
                    <a:pt x="4423" y="157"/>
                  </a:cubicBezTo>
                  <a:cubicBezTo>
                    <a:pt x="5112" y="216"/>
                    <a:pt x="5799" y="311"/>
                    <a:pt x="6478" y="443"/>
                  </a:cubicBezTo>
                  <a:cubicBezTo>
                    <a:pt x="7210" y="584"/>
                    <a:pt x="7935" y="774"/>
                    <a:pt x="8640" y="1018"/>
                  </a:cubicBezTo>
                  <a:cubicBezTo>
                    <a:pt x="8640" y="1013"/>
                    <a:pt x="8640" y="1013"/>
                    <a:pt x="8640" y="1013"/>
                  </a:cubicBezTo>
                  <a:cubicBezTo>
                    <a:pt x="8589" y="995"/>
                    <a:pt x="8539" y="978"/>
                    <a:pt x="8488" y="9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31">
              <a:extLst>
                <a:ext uri="{FF2B5EF4-FFF2-40B4-BE49-F238E27FC236}">
                  <a16:creationId xmlns:a16="http://schemas.microsoft.com/office/drawing/2014/main" id="{91085F2D-DB66-4FA8-AB8C-3C415AEE5327}"/>
                </a:ext>
              </a:extLst>
            </p:cNvPr>
            <p:cNvSpPr>
              <a:spLocks/>
            </p:cNvSpPr>
            <p:nvPr/>
          </p:nvSpPr>
          <p:spPr bwMode="auto">
            <a:xfrm>
              <a:off x="0" y="922"/>
              <a:ext cx="5760" cy="667"/>
            </a:xfrm>
            <a:custGeom>
              <a:avLst/>
              <a:gdLst>
                <a:gd name="T0" fmla="*/ 8580 w 8640"/>
                <a:gd name="T1" fmla="*/ 859 h 1000"/>
                <a:gd name="T2" fmla="*/ 6564 w 8640"/>
                <a:gd name="T3" fmla="*/ 351 h 1000"/>
                <a:gd name="T4" fmla="*/ 2422 w 8640"/>
                <a:gd name="T5" fmla="*/ 164 h 1000"/>
                <a:gd name="T6" fmla="*/ 1400 w 8640"/>
                <a:gd name="T7" fmla="*/ 352 h 1000"/>
                <a:gd name="T8" fmla="*/ 899 w 8640"/>
                <a:gd name="T9" fmla="*/ 495 h 1000"/>
                <a:gd name="T10" fmla="*/ 419 w 8640"/>
                <a:gd name="T11" fmla="*/ 699 h 1000"/>
                <a:gd name="T12" fmla="*/ 0 w 8640"/>
                <a:gd name="T13" fmla="*/ 961 h 1000"/>
                <a:gd name="T14" fmla="*/ 0 w 8640"/>
                <a:gd name="T15" fmla="*/ 1000 h 1000"/>
                <a:gd name="T16" fmla="*/ 435 w 8640"/>
                <a:gd name="T17" fmla="*/ 731 h 1000"/>
                <a:gd name="T18" fmla="*/ 910 w 8640"/>
                <a:gd name="T19" fmla="*/ 525 h 1000"/>
                <a:gd name="T20" fmla="*/ 1403 w 8640"/>
                <a:gd name="T21" fmla="*/ 365 h 1000"/>
                <a:gd name="T22" fmla="*/ 1911 w 8640"/>
                <a:gd name="T23" fmla="*/ 256 h 1000"/>
                <a:gd name="T24" fmla="*/ 2425 w 8640"/>
                <a:gd name="T25" fmla="*/ 183 h 1000"/>
                <a:gd name="T26" fmla="*/ 4498 w 8640"/>
                <a:gd name="T27" fmla="*/ 141 h 1000"/>
                <a:gd name="T28" fmla="*/ 6560 w 8640"/>
                <a:gd name="T29" fmla="*/ 374 h 1000"/>
                <a:gd name="T30" fmla="*/ 8640 w 8640"/>
                <a:gd name="T31" fmla="*/ 883 h 1000"/>
                <a:gd name="T32" fmla="*/ 8640 w 8640"/>
                <a:gd name="T33" fmla="*/ 878 h 1000"/>
                <a:gd name="T34" fmla="*/ 8580 w 8640"/>
                <a:gd name="T35" fmla="*/ 859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1000">
                  <a:moveTo>
                    <a:pt x="8580" y="859"/>
                  </a:moveTo>
                  <a:cubicBezTo>
                    <a:pt x="7919" y="651"/>
                    <a:pt x="7246" y="481"/>
                    <a:pt x="6564" y="351"/>
                  </a:cubicBezTo>
                  <a:cubicBezTo>
                    <a:pt x="5203" y="91"/>
                    <a:pt x="3801" y="0"/>
                    <a:pt x="2422" y="164"/>
                  </a:cubicBezTo>
                  <a:cubicBezTo>
                    <a:pt x="2078" y="205"/>
                    <a:pt x="1737" y="269"/>
                    <a:pt x="1400" y="352"/>
                  </a:cubicBezTo>
                  <a:cubicBezTo>
                    <a:pt x="1232" y="394"/>
                    <a:pt x="1064" y="439"/>
                    <a:pt x="899" y="495"/>
                  </a:cubicBezTo>
                  <a:cubicBezTo>
                    <a:pt x="735" y="552"/>
                    <a:pt x="574" y="619"/>
                    <a:pt x="419" y="699"/>
                  </a:cubicBezTo>
                  <a:cubicBezTo>
                    <a:pt x="273" y="775"/>
                    <a:pt x="132" y="861"/>
                    <a:pt x="0" y="961"/>
                  </a:cubicBezTo>
                  <a:cubicBezTo>
                    <a:pt x="0" y="1000"/>
                    <a:pt x="0" y="1000"/>
                    <a:pt x="0" y="1000"/>
                  </a:cubicBezTo>
                  <a:cubicBezTo>
                    <a:pt x="136" y="897"/>
                    <a:pt x="283" y="808"/>
                    <a:pt x="435" y="731"/>
                  </a:cubicBezTo>
                  <a:cubicBezTo>
                    <a:pt x="589" y="653"/>
                    <a:pt x="748" y="585"/>
                    <a:pt x="910" y="525"/>
                  </a:cubicBezTo>
                  <a:cubicBezTo>
                    <a:pt x="1071" y="464"/>
                    <a:pt x="1236" y="410"/>
                    <a:pt x="1403" y="365"/>
                  </a:cubicBezTo>
                  <a:cubicBezTo>
                    <a:pt x="1570" y="320"/>
                    <a:pt x="1740" y="286"/>
                    <a:pt x="1911" y="256"/>
                  </a:cubicBezTo>
                  <a:cubicBezTo>
                    <a:pt x="2081" y="227"/>
                    <a:pt x="2253" y="203"/>
                    <a:pt x="2425" y="183"/>
                  </a:cubicBezTo>
                  <a:cubicBezTo>
                    <a:pt x="3113" y="106"/>
                    <a:pt x="3807" y="105"/>
                    <a:pt x="4498" y="141"/>
                  </a:cubicBezTo>
                  <a:cubicBezTo>
                    <a:pt x="5189" y="180"/>
                    <a:pt x="5878" y="257"/>
                    <a:pt x="6560" y="374"/>
                  </a:cubicBezTo>
                  <a:cubicBezTo>
                    <a:pt x="7263" y="495"/>
                    <a:pt x="7961" y="662"/>
                    <a:pt x="8640" y="883"/>
                  </a:cubicBezTo>
                  <a:cubicBezTo>
                    <a:pt x="8640" y="878"/>
                    <a:pt x="8640" y="878"/>
                    <a:pt x="8640" y="878"/>
                  </a:cubicBezTo>
                  <a:cubicBezTo>
                    <a:pt x="8620" y="872"/>
                    <a:pt x="8600" y="865"/>
                    <a:pt x="8580" y="8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32">
              <a:extLst>
                <a:ext uri="{FF2B5EF4-FFF2-40B4-BE49-F238E27FC236}">
                  <a16:creationId xmlns:a16="http://schemas.microsoft.com/office/drawing/2014/main" id="{FFCD2F73-77D7-4D01-8ABE-B8EB75424FBA}"/>
                </a:ext>
              </a:extLst>
            </p:cNvPr>
            <p:cNvSpPr>
              <a:spLocks/>
            </p:cNvSpPr>
            <p:nvPr/>
          </p:nvSpPr>
          <p:spPr bwMode="auto">
            <a:xfrm>
              <a:off x="0" y="957"/>
              <a:ext cx="5760" cy="853"/>
            </a:xfrm>
            <a:custGeom>
              <a:avLst/>
              <a:gdLst>
                <a:gd name="T0" fmla="*/ 6645 w 8640"/>
                <a:gd name="T1" fmla="*/ 279 h 1279"/>
                <a:gd name="T2" fmla="*/ 2496 w 8640"/>
                <a:gd name="T3" fmla="*/ 219 h 1279"/>
                <a:gd name="T4" fmla="*/ 1481 w 8640"/>
                <a:gd name="T5" fmla="*/ 452 h 1279"/>
                <a:gd name="T6" fmla="*/ 988 w 8640"/>
                <a:gd name="T7" fmla="*/ 620 h 1279"/>
                <a:gd name="T8" fmla="*/ 519 w 8640"/>
                <a:gd name="T9" fmla="*/ 849 h 1279"/>
                <a:gd name="T10" fmla="*/ 0 w 8640"/>
                <a:gd name="T11" fmla="*/ 1237 h 1279"/>
                <a:gd name="T12" fmla="*/ 0 w 8640"/>
                <a:gd name="T13" fmla="*/ 1279 h 1279"/>
                <a:gd name="T14" fmla="*/ 537 w 8640"/>
                <a:gd name="T15" fmla="*/ 880 h 1279"/>
                <a:gd name="T16" fmla="*/ 1000 w 8640"/>
                <a:gd name="T17" fmla="*/ 649 h 1279"/>
                <a:gd name="T18" fmla="*/ 1485 w 8640"/>
                <a:gd name="T19" fmla="*/ 465 h 1279"/>
                <a:gd name="T20" fmla="*/ 1988 w 8640"/>
                <a:gd name="T21" fmla="*/ 333 h 1279"/>
                <a:gd name="T22" fmla="*/ 2499 w 8640"/>
                <a:gd name="T23" fmla="*/ 239 h 1279"/>
                <a:gd name="T24" fmla="*/ 4572 w 8640"/>
                <a:gd name="T25" fmla="*/ 124 h 1279"/>
                <a:gd name="T26" fmla="*/ 6641 w 8640"/>
                <a:gd name="T27" fmla="*/ 303 h 1279"/>
                <a:gd name="T28" fmla="*/ 8640 w 8640"/>
                <a:gd name="T29" fmla="*/ 747 h 1279"/>
                <a:gd name="T30" fmla="*/ 8640 w 8640"/>
                <a:gd name="T31" fmla="*/ 742 h 1279"/>
                <a:gd name="T32" fmla="*/ 6645 w 8640"/>
                <a:gd name="T33" fmla="*/ 279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1279">
                  <a:moveTo>
                    <a:pt x="6645" y="279"/>
                  </a:moveTo>
                  <a:cubicBezTo>
                    <a:pt x="5277" y="51"/>
                    <a:pt x="3869" y="0"/>
                    <a:pt x="2496" y="219"/>
                  </a:cubicBezTo>
                  <a:cubicBezTo>
                    <a:pt x="2153" y="274"/>
                    <a:pt x="1814" y="353"/>
                    <a:pt x="1481" y="452"/>
                  </a:cubicBezTo>
                  <a:cubicBezTo>
                    <a:pt x="1315" y="501"/>
                    <a:pt x="1150" y="555"/>
                    <a:pt x="988" y="620"/>
                  </a:cubicBezTo>
                  <a:cubicBezTo>
                    <a:pt x="827" y="685"/>
                    <a:pt x="669" y="760"/>
                    <a:pt x="519" y="849"/>
                  </a:cubicBezTo>
                  <a:cubicBezTo>
                    <a:pt x="333" y="959"/>
                    <a:pt x="156" y="1086"/>
                    <a:pt x="0" y="1237"/>
                  </a:cubicBezTo>
                  <a:cubicBezTo>
                    <a:pt x="0" y="1279"/>
                    <a:pt x="0" y="1279"/>
                    <a:pt x="0" y="1279"/>
                  </a:cubicBezTo>
                  <a:cubicBezTo>
                    <a:pt x="160" y="1124"/>
                    <a:pt x="343" y="991"/>
                    <a:pt x="537" y="880"/>
                  </a:cubicBezTo>
                  <a:cubicBezTo>
                    <a:pt x="686" y="794"/>
                    <a:pt x="841" y="717"/>
                    <a:pt x="1000" y="649"/>
                  </a:cubicBezTo>
                  <a:cubicBezTo>
                    <a:pt x="1158" y="579"/>
                    <a:pt x="1320" y="517"/>
                    <a:pt x="1485" y="465"/>
                  </a:cubicBezTo>
                  <a:cubicBezTo>
                    <a:pt x="1651" y="412"/>
                    <a:pt x="1819" y="370"/>
                    <a:pt x="1988" y="333"/>
                  </a:cubicBezTo>
                  <a:cubicBezTo>
                    <a:pt x="2157" y="296"/>
                    <a:pt x="2328" y="265"/>
                    <a:pt x="2499" y="239"/>
                  </a:cubicBezTo>
                  <a:cubicBezTo>
                    <a:pt x="3184" y="133"/>
                    <a:pt x="3880" y="109"/>
                    <a:pt x="4572" y="124"/>
                  </a:cubicBezTo>
                  <a:cubicBezTo>
                    <a:pt x="5264" y="142"/>
                    <a:pt x="5956" y="201"/>
                    <a:pt x="6641" y="303"/>
                  </a:cubicBezTo>
                  <a:cubicBezTo>
                    <a:pt x="7316" y="404"/>
                    <a:pt x="7986" y="548"/>
                    <a:pt x="8640" y="747"/>
                  </a:cubicBezTo>
                  <a:cubicBezTo>
                    <a:pt x="8640" y="742"/>
                    <a:pt x="8640" y="742"/>
                    <a:pt x="8640" y="742"/>
                  </a:cubicBezTo>
                  <a:cubicBezTo>
                    <a:pt x="7985" y="547"/>
                    <a:pt x="7319" y="393"/>
                    <a:pt x="6645"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33">
              <a:extLst>
                <a:ext uri="{FF2B5EF4-FFF2-40B4-BE49-F238E27FC236}">
                  <a16:creationId xmlns:a16="http://schemas.microsoft.com/office/drawing/2014/main" id="{7B4E28C5-487B-4B75-A11D-9F37A3E33BBA}"/>
                </a:ext>
              </a:extLst>
            </p:cNvPr>
            <p:cNvSpPr>
              <a:spLocks/>
            </p:cNvSpPr>
            <p:nvPr/>
          </p:nvSpPr>
          <p:spPr bwMode="auto">
            <a:xfrm>
              <a:off x="0" y="1033"/>
              <a:ext cx="5760" cy="1033"/>
            </a:xfrm>
            <a:custGeom>
              <a:avLst/>
              <a:gdLst>
                <a:gd name="T0" fmla="*/ 6725 w 8640"/>
                <a:gd name="T1" fmla="*/ 150 h 1549"/>
                <a:gd name="T2" fmla="*/ 4644 w 8640"/>
                <a:gd name="T3" fmla="*/ 9 h 1549"/>
                <a:gd name="T4" fmla="*/ 3602 w 8640"/>
                <a:gd name="T5" fmla="*/ 66 h 1549"/>
                <a:gd name="T6" fmla="*/ 2570 w 8640"/>
                <a:gd name="T7" fmla="*/ 220 h 1549"/>
                <a:gd name="T8" fmla="*/ 1565 w 8640"/>
                <a:gd name="T9" fmla="*/ 497 h 1549"/>
                <a:gd name="T10" fmla="*/ 1079 w 8640"/>
                <a:gd name="T11" fmla="*/ 689 h 1549"/>
                <a:gd name="T12" fmla="*/ 622 w 8640"/>
                <a:gd name="T13" fmla="*/ 943 h 1549"/>
                <a:gd name="T14" fmla="*/ 0 w 8640"/>
                <a:gd name="T15" fmla="*/ 1503 h 1549"/>
                <a:gd name="T16" fmla="*/ 0 w 8640"/>
                <a:gd name="T17" fmla="*/ 1549 h 1549"/>
                <a:gd name="T18" fmla="*/ 641 w 8640"/>
                <a:gd name="T19" fmla="*/ 973 h 1549"/>
                <a:gd name="T20" fmla="*/ 1093 w 8640"/>
                <a:gd name="T21" fmla="*/ 717 h 1549"/>
                <a:gd name="T22" fmla="*/ 1569 w 8640"/>
                <a:gd name="T23" fmla="*/ 510 h 1549"/>
                <a:gd name="T24" fmla="*/ 2066 w 8640"/>
                <a:gd name="T25" fmla="*/ 355 h 1549"/>
                <a:gd name="T26" fmla="*/ 2574 w 8640"/>
                <a:gd name="T27" fmla="*/ 240 h 1549"/>
                <a:gd name="T28" fmla="*/ 4644 w 8640"/>
                <a:gd name="T29" fmla="*/ 51 h 1549"/>
                <a:gd name="T30" fmla="*/ 6721 w 8640"/>
                <a:gd name="T31" fmla="*/ 174 h 1549"/>
                <a:gd name="T32" fmla="*/ 8640 w 8640"/>
                <a:gd name="T33" fmla="*/ 554 h 1549"/>
                <a:gd name="T34" fmla="*/ 8640 w 8640"/>
                <a:gd name="T35" fmla="*/ 550 h 1549"/>
                <a:gd name="T36" fmla="*/ 6725 w 8640"/>
                <a:gd name="T37" fmla="*/ 150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40" h="1549">
                  <a:moveTo>
                    <a:pt x="6725" y="150"/>
                  </a:moveTo>
                  <a:cubicBezTo>
                    <a:pt x="6036" y="51"/>
                    <a:pt x="5340" y="0"/>
                    <a:pt x="4644" y="9"/>
                  </a:cubicBezTo>
                  <a:cubicBezTo>
                    <a:pt x="4296" y="12"/>
                    <a:pt x="3948" y="31"/>
                    <a:pt x="3602" y="66"/>
                  </a:cubicBezTo>
                  <a:cubicBezTo>
                    <a:pt x="3256" y="101"/>
                    <a:pt x="2911" y="150"/>
                    <a:pt x="2570" y="220"/>
                  </a:cubicBezTo>
                  <a:cubicBezTo>
                    <a:pt x="2229" y="289"/>
                    <a:pt x="1893" y="383"/>
                    <a:pt x="1565" y="497"/>
                  </a:cubicBezTo>
                  <a:cubicBezTo>
                    <a:pt x="1401" y="555"/>
                    <a:pt x="1238" y="617"/>
                    <a:pt x="1079" y="689"/>
                  </a:cubicBezTo>
                  <a:cubicBezTo>
                    <a:pt x="921" y="763"/>
                    <a:pt x="767" y="846"/>
                    <a:pt x="622" y="943"/>
                  </a:cubicBezTo>
                  <a:cubicBezTo>
                    <a:pt x="389" y="1098"/>
                    <a:pt x="172" y="1282"/>
                    <a:pt x="0" y="1503"/>
                  </a:cubicBezTo>
                  <a:cubicBezTo>
                    <a:pt x="0" y="1549"/>
                    <a:pt x="0" y="1549"/>
                    <a:pt x="0" y="1549"/>
                  </a:cubicBezTo>
                  <a:cubicBezTo>
                    <a:pt x="177" y="1321"/>
                    <a:pt x="399" y="1130"/>
                    <a:pt x="641" y="973"/>
                  </a:cubicBezTo>
                  <a:cubicBezTo>
                    <a:pt x="786" y="879"/>
                    <a:pt x="937" y="794"/>
                    <a:pt x="1093" y="717"/>
                  </a:cubicBezTo>
                  <a:cubicBezTo>
                    <a:pt x="1248" y="640"/>
                    <a:pt x="1406" y="570"/>
                    <a:pt x="1569" y="510"/>
                  </a:cubicBezTo>
                  <a:cubicBezTo>
                    <a:pt x="1732" y="450"/>
                    <a:pt x="1899" y="400"/>
                    <a:pt x="2066" y="355"/>
                  </a:cubicBezTo>
                  <a:cubicBezTo>
                    <a:pt x="2234" y="311"/>
                    <a:pt x="2403" y="273"/>
                    <a:pt x="2574" y="240"/>
                  </a:cubicBezTo>
                  <a:cubicBezTo>
                    <a:pt x="3256" y="106"/>
                    <a:pt x="3951" y="57"/>
                    <a:pt x="4644" y="51"/>
                  </a:cubicBezTo>
                  <a:cubicBezTo>
                    <a:pt x="5338" y="47"/>
                    <a:pt x="6032" y="88"/>
                    <a:pt x="6721" y="174"/>
                  </a:cubicBezTo>
                  <a:cubicBezTo>
                    <a:pt x="7368" y="255"/>
                    <a:pt x="8011" y="379"/>
                    <a:pt x="8640" y="554"/>
                  </a:cubicBezTo>
                  <a:cubicBezTo>
                    <a:pt x="8640" y="550"/>
                    <a:pt x="8640" y="550"/>
                    <a:pt x="8640" y="550"/>
                  </a:cubicBezTo>
                  <a:cubicBezTo>
                    <a:pt x="8011" y="377"/>
                    <a:pt x="7371" y="244"/>
                    <a:pt x="672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34">
              <a:extLst>
                <a:ext uri="{FF2B5EF4-FFF2-40B4-BE49-F238E27FC236}">
                  <a16:creationId xmlns:a16="http://schemas.microsoft.com/office/drawing/2014/main" id="{9B62FE94-38B7-4AE9-82BC-0AA794569EF6}"/>
                </a:ext>
              </a:extLst>
            </p:cNvPr>
            <p:cNvSpPr>
              <a:spLocks/>
            </p:cNvSpPr>
            <p:nvPr/>
          </p:nvSpPr>
          <p:spPr bwMode="auto">
            <a:xfrm>
              <a:off x="0" y="1049"/>
              <a:ext cx="5760" cy="1324"/>
            </a:xfrm>
            <a:custGeom>
              <a:avLst/>
              <a:gdLst>
                <a:gd name="T0" fmla="*/ 6803 w 8640"/>
                <a:gd name="T1" fmla="*/ 115 h 1985"/>
                <a:gd name="T2" fmla="*/ 4715 w 8640"/>
                <a:gd name="T3" fmla="*/ 31 h 1985"/>
                <a:gd name="T4" fmla="*/ 3672 w 8640"/>
                <a:gd name="T5" fmla="*/ 123 h 1985"/>
                <a:gd name="T6" fmla="*/ 2645 w 8640"/>
                <a:gd name="T7" fmla="*/ 318 h 1985"/>
                <a:gd name="T8" fmla="*/ 1650 w 8640"/>
                <a:gd name="T9" fmla="*/ 639 h 1985"/>
                <a:gd name="T10" fmla="*/ 1173 w 8640"/>
                <a:gd name="T11" fmla="*/ 855 h 1985"/>
                <a:gd name="T12" fmla="*/ 728 w 8640"/>
                <a:gd name="T13" fmla="*/ 1132 h 1985"/>
                <a:gd name="T14" fmla="*/ 20 w 8640"/>
                <a:gd name="T15" fmla="*/ 1899 h 1985"/>
                <a:gd name="T16" fmla="*/ 0 w 8640"/>
                <a:gd name="T17" fmla="*/ 1935 h 1985"/>
                <a:gd name="T18" fmla="*/ 0 w 8640"/>
                <a:gd name="T19" fmla="*/ 1985 h 1985"/>
                <a:gd name="T20" fmla="*/ 42 w 8640"/>
                <a:gd name="T21" fmla="*/ 1911 h 1985"/>
                <a:gd name="T22" fmla="*/ 749 w 8640"/>
                <a:gd name="T23" fmla="*/ 1161 h 1985"/>
                <a:gd name="T24" fmla="*/ 1188 w 8640"/>
                <a:gd name="T25" fmla="*/ 882 h 1985"/>
                <a:gd name="T26" fmla="*/ 1656 w 8640"/>
                <a:gd name="T27" fmla="*/ 652 h 1985"/>
                <a:gd name="T28" fmla="*/ 2649 w 8640"/>
                <a:gd name="T29" fmla="*/ 337 h 1985"/>
                <a:gd name="T30" fmla="*/ 4716 w 8640"/>
                <a:gd name="T31" fmla="*/ 73 h 1985"/>
                <a:gd name="T32" fmla="*/ 6801 w 8640"/>
                <a:gd name="T33" fmla="*/ 139 h 1985"/>
                <a:gd name="T34" fmla="*/ 8640 w 8640"/>
                <a:gd name="T35" fmla="*/ 457 h 1985"/>
                <a:gd name="T36" fmla="*/ 8640 w 8640"/>
                <a:gd name="T37" fmla="*/ 453 h 1985"/>
                <a:gd name="T38" fmla="*/ 6803 w 8640"/>
                <a:gd name="T39" fmla="*/ 115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40" h="1985">
                  <a:moveTo>
                    <a:pt x="6803" y="115"/>
                  </a:moveTo>
                  <a:cubicBezTo>
                    <a:pt x="6111" y="32"/>
                    <a:pt x="5412" y="0"/>
                    <a:pt x="4715" y="31"/>
                  </a:cubicBezTo>
                  <a:cubicBezTo>
                    <a:pt x="4366" y="45"/>
                    <a:pt x="4018" y="76"/>
                    <a:pt x="3672" y="123"/>
                  </a:cubicBezTo>
                  <a:cubicBezTo>
                    <a:pt x="3327" y="171"/>
                    <a:pt x="2983" y="233"/>
                    <a:pt x="2645" y="318"/>
                  </a:cubicBezTo>
                  <a:cubicBezTo>
                    <a:pt x="2306" y="401"/>
                    <a:pt x="1974" y="509"/>
                    <a:pt x="1650" y="639"/>
                  </a:cubicBezTo>
                  <a:cubicBezTo>
                    <a:pt x="1489" y="704"/>
                    <a:pt x="1328" y="774"/>
                    <a:pt x="1173" y="855"/>
                  </a:cubicBezTo>
                  <a:cubicBezTo>
                    <a:pt x="1019" y="936"/>
                    <a:pt x="869" y="1028"/>
                    <a:pt x="728" y="1132"/>
                  </a:cubicBezTo>
                  <a:cubicBezTo>
                    <a:pt x="448" y="1340"/>
                    <a:pt x="194" y="1593"/>
                    <a:pt x="20" y="1899"/>
                  </a:cubicBezTo>
                  <a:cubicBezTo>
                    <a:pt x="13" y="1911"/>
                    <a:pt x="7" y="1923"/>
                    <a:pt x="0" y="1935"/>
                  </a:cubicBezTo>
                  <a:cubicBezTo>
                    <a:pt x="0" y="1985"/>
                    <a:pt x="0" y="1985"/>
                    <a:pt x="0" y="1985"/>
                  </a:cubicBezTo>
                  <a:cubicBezTo>
                    <a:pt x="13" y="1960"/>
                    <a:pt x="27" y="1936"/>
                    <a:pt x="42" y="1911"/>
                  </a:cubicBezTo>
                  <a:cubicBezTo>
                    <a:pt x="219" y="1614"/>
                    <a:pt x="469" y="1363"/>
                    <a:pt x="749" y="1161"/>
                  </a:cubicBezTo>
                  <a:cubicBezTo>
                    <a:pt x="889" y="1059"/>
                    <a:pt x="1037" y="967"/>
                    <a:pt x="1188" y="882"/>
                  </a:cubicBezTo>
                  <a:cubicBezTo>
                    <a:pt x="1339" y="797"/>
                    <a:pt x="1495" y="720"/>
                    <a:pt x="1656" y="652"/>
                  </a:cubicBezTo>
                  <a:cubicBezTo>
                    <a:pt x="1976" y="516"/>
                    <a:pt x="2312" y="418"/>
                    <a:pt x="2649" y="337"/>
                  </a:cubicBezTo>
                  <a:cubicBezTo>
                    <a:pt x="3327" y="176"/>
                    <a:pt x="4022" y="102"/>
                    <a:pt x="4716" y="73"/>
                  </a:cubicBezTo>
                  <a:cubicBezTo>
                    <a:pt x="5411" y="47"/>
                    <a:pt x="6108" y="69"/>
                    <a:pt x="6801" y="139"/>
                  </a:cubicBezTo>
                  <a:cubicBezTo>
                    <a:pt x="7420" y="201"/>
                    <a:pt x="8036" y="304"/>
                    <a:pt x="8640" y="457"/>
                  </a:cubicBezTo>
                  <a:cubicBezTo>
                    <a:pt x="8640" y="453"/>
                    <a:pt x="8640" y="453"/>
                    <a:pt x="8640" y="453"/>
                  </a:cubicBezTo>
                  <a:cubicBezTo>
                    <a:pt x="8036" y="301"/>
                    <a:pt x="7422" y="189"/>
                    <a:pt x="68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35">
              <a:extLst>
                <a:ext uri="{FF2B5EF4-FFF2-40B4-BE49-F238E27FC236}">
                  <a16:creationId xmlns:a16="http://schemas.microsoft.com/office/drawing/2014/main" id="{F4AA26C2-B3DC-4912-BF96-0FD2B4F2E6A9}"/>
                </a:ext>
              </a:extLst>
            </p:cNvPr>
            <p:cNvSpPr>
              <a:spLocks/>
            </p:cNvSpPr>
            <p:nvPr/>
          </p:nvSpPr>
          <p:spPr bwMode="auto">
            <a:xfrm>
              <a:off x="0" y="1069"/>
              <a:ext cx="5760" cy="1723"/>
            </a:xfrm>
            <a:custGeom>
              <a:avLst/>
              <a:gdLst>
                <a:gd name="T0" fmla="*/ 6882 w 8640"/>
                <a:gd name="T1" fmla="*/ 77 h 2584"/>
                <a:gd name="T2" fmla="*/ 4785 w 8640"/>
                <a:gd name="T3" fmla="*/ 53 h 2584"/>
                <a:gd name="T4" fmla="*/ 3743 w 8640"/>
                <a:gd name="T5" fmla="*/ 181 h 2584"/>
                <a:gd name="T6" fmla="*/ 2721 w 8640"/>
                <a:gd name="T7" fmla="*/ 416 h 2584"/>
                <a:gd name="T8" fmla="*/ 1738 w 8640"/>
                <a:gd name="T9" fmla="*/ 781 h 2584"/>
                <a:gd name="T10" fmla="*/ 1271 w 8640"/>
                <a:gd name="T11" fmla="*/ 1020 h 2584"/>
                <a:gd name="T12" fmla="*/ 838 w 8640"/>
                <a:gd name="T13" fmla="*/ 1319 h 2584"/>
                <a:gd name="T14" fmla="*/ 162 w 8640"/>
                <a:gd name="T15" fmla="*/ 2119 h 2584"/>
                <a:gd name="T16" fmla="*/ 0 w 8640"/>
                <a:gd name="T17" fmla="*/ 2522 h 2584"/>
                <a:gd name="T18" fmla="*/ 0 w 8640"/>
                <a:gd name="T19" fmla="*/ 2584 h 2584"/>
                <a:gd name="T20" fmla="*/ 184 w 8640"/>
                <a:gd name="T21" fmla="*/ 2130 h 2584"/>
                <a:gd name="T22" fmla="*/ 860 w 8640"/>
                <a:gd name="T23" fmla="*/ 1346 h 2584"/>
                <a:gd name="T24" fmla="*/ 1287 w 8640"/>
                <a:gd name="T25" fmla="*/ 1046 h 2584"/>
                <a:gd name="T26" fmla="*/ 1744 w 8640"/>
                <a:gd name="T27" fmla="*/ 793 h 2584"/>
                <a:gd name="T28" fmla="*/ 2726 w 8640"/>
                <a:gd name="T29" fmla="*/ 435 h 2584"/>
                <a:gd name="T30" fmla="*/ 4788 w 8640"/>
                <a:gd name="T31" fmla="*/ 95 h 2584"/>
                <a:gd name="T32" fmla="*/ 6880 w 8640"/>
                <a:gd name="T33" fmla="*/ 101 h 2584"/>
                <a:gd name="T34" fmla="*/ 8640 w 8640"/>
                <a:gd name="T35" fmla="*/ 360 h 2584"/>
                <a:gd name="T36" fmla="*/ 8640 w 8640"/>
                <a:gd name="T37" fmla="*/ 356 h 2584"/>
                <a:gd name="T38" fmla="*/ 6882 w 8640"/>
                <a:gd name="T39" fmla="*/ 77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40" h="2584">
                  <a:moveTo>
                    <a:pt x="6882" y="77"/>
                  </a:moveTo>
                  <a:cubicBezTo>
                    <a:pt x="6185" y="11"/>
                    <a:pt x="5483" y="0"/>
                    <a:pt x="4785" y="53"/>
                  </a:cubicBezTo>
                  <a:cubicBezTo>
                    <a:pt x="4436" y="79"/>
                    <a:pt x="4088" y="121"/>
                    <a:pt x="3743" y="181"/>
                  </a:cubicBezTo>
                  <a:cubicBezTo>
                    <a:pt x="3399" y="241"/>
                    <a:pt x="3057" y="317"/>
                    <a:pt x="2721" y="416"/>
                  </a:cubicBezTo>
                  <a:cubicBezTo>
                    <a:pt x="2385" y="513"/>
                    <a:pt x="2057" y="636"/>
                    <a:pt x="1738" y="781"/>
                  </a:cubicBezTo>
                  <a:cubicBezTo>
                    <a:pt x="1579" y="854"/>
                    <a:pt x="1422" y="931"/>
                    <a:pt x="1271" y="1020"/>
                  </a:cubicBezTo>
                  <a:cubicBezTo>
                    <a:pt x="1119" y="1108"/>
                    <a:pt x="974" y="1208"/>
                    <a:pt x="838" y="1319"/>
                  </a:cubicBezTo>
                  <a:cubicBezTo>
                    <a:pt x="567" y="1541"/>
                    <a:pt x="326" y="1806"/>
                    <a:pt x="162" y="2119"/>
                  </a:cubicBezTo>
                  <a:cubicBezTo>
                    <a:pt x="95" y="2247"/>
                    <a:pt x="40" y="2382"/>
                    <a:pt x="0" y="2522"/>
                  </a:cubicBezTo>
                  <a:cubicBezTo>
                    <a:pt x="0" y="2584"/>
                    <a:pt x="0" y="2584"/>
                    <a:pt x="0" y="2584"/>
                  </a:cubicBezTo>
                  <a:cubicBezTo>
                    <a:pt x="44" y="2427"/>
                    <a:pt x="105" y="2274"/>
                    <a:pt x="184" y="2130"/>
                  </a:cubicBezTo>
                  <a:cubicBezTo>
                    <a:pt x="352" y="1826"/>
                    <a:pt x="589" y="1563"/>
                    <a:pt x="860" y="1346"/>
                  </a:cubicBezTo>
                  <a:cubicBezTo>
                    <a:pt x="996" y="1238"/>
                    <a:pt x="1139" y="1138"/>
                    <a:pt x="1287" y="1046"/>
                  </a:cubicBezTo>
                  <a:cubicBezTo>
                    <a:pt x="1434" y="954"/>
                    <a:pt x="1587" y="868"/>
                    <a:pt x="1744" y="793"/>
                  </a:cubicBezTo>
                  <a:cubicBezTo>
                    <a:pt x="2059" y="643"/>
                    <a:pt x="2391" y="530"/>
                    <a:pt x="2726" y="435"/>
                  </a:cubicBezTo>
                  <a:cubicBezTo>
                    <a:pt x="3399" y="245"/>
                    <a:pt x="4093" y="146"/>
                    <a:pt x="4788" y="95"/>
                  </a:cubicBezTo>
                  <a:cubicBezTo>
                    <a:pt x="5484" y="46"/>
                    <a:pt x="6183" y="48"/>
                    <a:pt x="6880" y="101"/>
                  </a:cubicBezTo>
                  <a:cubicBezTo>
                    <a:pt x="7471" y="145"/>
                    <a:pt x="8061" y="229"/>
                    <a:pt x="8640" y="360"/>
                  </a:cubicBezTo>
                  <a:cubicBezTo>
                    <a:pt x="8640" y="356"/>
                    <a:pt x="8640" y="356"/>
                    <a:pt x="8640" y="356"/>
                  </a:cubicBezTo>
                  <a:cubicBezTo>
                    <a:pt x="8061" y="225"/>
                    <a:pt x="7473" y="132"/>
                    <a:pt x="688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36">
              <a:extLst>
                <a:ext uri="{FF2B5EF4-FFF2-40B4-BE49-F238E27FC236}">
                  <a16:creationId xmlns:a16="http://schemas.microsoft.com/office/drawing/2014/main" id="{2D4B65D3-392F-4DB0-9216-3935C77F9D6F}"/>
                </a:ext>
              </a:extLst>
            </p:cNvPr>
            <p:cNvSpPr>
              <a:spLocks/>
            </p:cNvSpPr>
            <p:nvPr/>
          </p:nvSpPr>
          <p:spPr bwMode="auto">
            <a:xfrm>
              <a:off x="51" y="1086"/>
              <a:ext cx="5709" cy="2243"/>
            </a:xfrm>
            <a:custGeom>
              <a:avLst/>
              <a:gdLst>
                <a:gd name="T0" fmla="*/ 6882 w 8563"/>
                <a:gd name="T1" fmla="*/ 47 h 3364"/>
                <a:gd name="T2" fmla="*/ 4778 w 8563"/>
                <a:gd name="T3" fmla="*/ 85 h 3364"/>
                <a:gd name="T4" fmla="*/ 3738 w 8563"/>
                <a:gd name="T5" fmla="*/ 250 h 3364"/>
                <a:gd name="T6" fmla="*/ 2722 w 8563"/>
                <a:gd name="T7" fmla="*/ 525 h 3364"/>
                <a:gd name="T8" fmla="*/ 1752 w 8563"/>
                <a:gd name="T9" fmla="*/ 933 h 3364"/>
                <a:gd name="T10" fmla="*/ 1294 w 8563"/>
                <a:gd name="T11" fmla="*/ 1194 h 3364"/>
                <a:gd name="T12" fmla="*/ 874 w 8563"/>
                <a:gd name="T13" fmla="*/ 1514 h 3364"/>
                <a:gd name="T14" fmla="*/ 229 w 8563"/>
                <a:gd name="T15" fmla="*/ 2344 h 3364"/>
                <a:gd name="T16" fmla="*/ 55 w 8563"/>
                <a:gd name="T17" fmla="*/ 2841 h 3364"/>
                <a:gd name="T18" fmla="*/ 3 w 8563"/>
                <a:gd name="T19" fmla="*/ 3364 h 3364"/>
                <a:gd name="T20" fmla="*/ 4 w 8563"/>
                <a:gd name="T21" fmla="*/ 3364 h 3364"/>
                <a:gd name="T22" fmla="*/ 251 w 8563"/>
                <a:gd name="T23" fmla="*/ 2355 h 3364"/>
                <a:gd name="T24" fmla="*/ 898 w 8563"/>
                <a:gd name="T25" fmla="*/ 1540 h 3364"/>
                <a:gd name="T26" fmla="*/ 1311 w 8563"/>
                <a:gd name="T27" fmla="*/ 1220 h 3364"/>
                <a:gd name="T28" fmla="*/ 1759 w 8563"/>
                <a:gd name="T29" fmla="*/ 946 h 3364"/>
                <a:gd name="T30" fmla="*/ 2235 w 8563"/>
                <a:gd name="T31" fmla="*/ 724 h 3364"/>
                <a:gd name="T32" fmla="*/ 2728 w 8563"/>
                <a:gd name="T33" fmla="*/ 544 h 3364"/>
                <a:gd name="T34" fmla="*/ 4783 w 8563"/>
                <a:gd name="T35" fmla="*/ 127 h 3364"/>
                <a:gd name="T36" fmla="*/ 6881 w 8563"/>
                <a:gd name="T37" fmla="*/ 71 h 3364"/>
                <a:gd name="T38" fmla="*/ 8563 w 8563"/>
                <a:gd name="T39" fmla="*/ 274 h 3364"/>
                <a:gd name="T40" fmla="*/ 8563 w 8563"/>
                <a:gd name="T41" fmla="*/ 270 h 3364"/>
                <a:gd name="T42" fmla="*/ 6882 w 8563"/>
                <a:gd name="T43" fmla="*/ 47 h 3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3" h="3364">
                  <a:moveTo>
                    <a:pt x="6882" y="47"/>
                  </a:moveTo>
                  <a:cubicBezTo>
                    <a:pt x="6182" y="0"/>
                    <a:pt x="5477" y="9"/>
                    <a:pt x="4778" y="85"/>
                  </a:cubicBezTo>
                  <a:cubicBezTo>
                    <a:pt x="4429" y="123"/>
                    <a:pt x="4082" y="177"/>
                    <a:pt x="3738" y="250"/>
                  </a:cubicBezTo>
                  <a:cubicBezTo>
                    <a:pt x="3395" y="323"/>
                    <a:pt x="3055" y="413"/>
                    <a:pt x="2722" y="525"/>
                  </a:cubicBezTo>
                  <a:cubicBezTo>
                    <a:pt x="2389" y="636"/>
                    <a:pt x="2065" y="774"/>
                    <a:pt x="1752" y="933"/>
                  </a:cubicBezTo>
                  <a:cubicBezTo>
                    <a:pt x="1596" y="1013"/>
                    <a:pt x="1442" y="1098"/>
                    <a:pt x="1294" y="1194"/>
                  </a:cubicBezTo>
                  <a:cubicBezTo>
                    <a:pt x="1147" y="1290"/>
                    <a:pt x="1006" y="1396"/>
                    <a:pt x="874" y="1514"/>
                  </a:cubicBezTo>
                  <a:cubicBezTo>
                    <a:pt x="613" y="1749"/>
                    <a:pt x="383" y="2026"/>
                    <a:pt x="229" y="2344"/>
                  </a:cubicBezTo>
                  <a:cubicBezTo>
                    <a:pt x="152" y="2502"/>
                    <a:pt x="92" y="2669"/>
                    <a:pt x="55" y="2841"/>
                  </a:cubicBezTo>
                  <a:cubicBezTo>
                    <a:pt x="17" y="3013"/>
                    <a:pt x="0" y="3189"/>
                    <a:pt x="3" y="3364"/>
                  </a:cubicBezTo>
                  <a:cubicBezTo>
                    <a:pt x="4" y="3364"/>
                    <a:pt x="4" y="3364"/>
                    <a:pt x="4" y="3364"/>
                  </a:cubicBezTo>
                  <a:cubicBezTo>
                    <a:pt x="8" y="3014"/>
                    <a:pt x="93" y="2665"/>
                    <a:pt x="251" y="2355"/>
                  </a:cubicBezTo>
                  <a:cubicBezTo>
                    <a:pt x="410" y="2044"/>
                    <a:pt x="636" y="1770"/>
                    <a:pt x="898" y="1540"/>
                  </a:cubicBezTo>
                  <a:cubicBezTo>
                    <a:pt x="1029" y="1426"/>
                    <a:pt x="1167" y="1319"/>
                    <a:pt x="1311" y="1220"/>
                  </a:cubicBezTo>
                  <a:cubicBezTo>
                    <a:pt x="1455" y="1120"/>
                    <a:pt x="1604" y="1028"/>
                    <a:pt x="1759" y="946"/>
                  </a:cubicBezTo>
                  <a:cubicBezTo>
                    <a:pt x="1913" y="863"/>
                    <a:pt x="2073" y="790"/>
                    <a:pt x="2235" y="724"/>
                  </a:cubicBezTo>
                  <a:cubicBezTo>
                    <a:pt x="2397" y="658"/>
                    <a:pt x="2562" y="598"/>
                    <a:pt x="2728" y="544"/>
                  </a:cubicBezTo>
                  <a:cubicBezTo>
                    <a:pt x="3395" y="326"/>
                    <a:pt x="4087" y="201"/>
                    <a:pt x="4783" y="127"/>
                  </a:cubicBezTo>
                  <a:cubicBezTo>
                    <a:pt x="5479" y="56"/>
                    <a:pt x="6181" y="37"/>
                    <a:pt x="6881" y="71"/>
                  </a:cubicBezTo>
                  <a:cubicBezTo>
                    <a:pt x="7445" y="99"/>
                    <a:pt x="8008" y="164"/>
                    <a:pt x="8563" y="274"/>
                  </a:cubicBezTo>
                  <a:cubicBezTo>
                    <a:pt x="8563" y="270"/>
                    <a:pt x="8563" y="270"/>
                    <a:pt x="8563" y="270"/>
                  </a:cubicBezTo>
                  <a:cubicBezTo>
                    <a:pt x="8009" y="160"/>
                    <a:pt x="7447" y="86"/>
                    <a:pt x="688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37">
              <a:extLst>
                <a:ext uri="{FF2B5EF4-FFF2-40B4-BE49-F238E27FC236}">
                  <a16:creationId xmlns:a16="http://schemas.microsoft.com/office/drawing/2014/main" id="{F088D157-F32A-4F1C-A220-1EC4DDB2CD3E}"/>
                </a:ext>
              </a:extLst>
            </p:cNvPr>
            <p:cNvSpPr>
              <a:spLocks/>
            </p:cNvSpPr>
            <p:nvPr/>
          </p:nvSpPr>
          <p:spPr bwMode="auto">
            <a:xfrm>
              <a:off x="157" y="1098"/>
              <a:ext cx="5603" cy="2403"/>
            </a:xfrm>
            <a:custGeom>
              <a:avLst/>
              <a:gdLst>
                <a:gd name="T0" fmla="*/ 6801 w 8404"/>
                <a:gd name="T1" fmla="*/ 29 h 3605"/>
                <a:gd name="T2" fmla="*/ 4690 w 8404"/>
                <a:gd name="T3" fmla="*/ 130 h 3605"/>
                <a:gd name="T4" fmla="*/ 3652 w 8404"/>
                <a:gd name="T5" fmla="*/ 333 h 3605"/>
                <a:gd name="T6" fmla="*/ 2643 w 8404"/>
                <a:gd name="T7" fmla="*/ 647 h 3605"/>
                <a:gd name="T8" fmla="*/ 1687 w 8404"/>
                <a:gd name="T9" fmla="*/ 1098 h 3605"/>
                <a:gd name="T10" fmla="*/ 1239 w 8404"/>
                <a:gd name="T11" fmla="*/ 1379 h 3605"/>
                <a:gd name="T12" fmla="*/ 832 w 8404"/>
                <a:gd name="T13" fmla="*/ 1719 h 3605"/>
                <a:gd name="T14" fmla="*/ 216 w 8404"/>
                <a:gd name="T15" fmla="*/ 2576 h 3605"/>
                <a:gd name="T16" fmla="*/ 51 w 8404"/>
                <a:gd name="T17" fmla="*/ 3079 h 3605"/>
                <a:gd name="T18" fmla="*/ 2 w 8404"/>
                <a:gd name="T19" fmla="*/ 3605 h 3605"/>
                <a:gd name="T20" fmla="*/ 3 w 8404"/>
                <a:gd name="T21" fmla="*/ 3605 h 3605"/>
                <a:gd name="T22" fmla="*/ 238 w 8404"/>
                <a:gd name="T23" fmla="*/ 2586 h 3605"/>
                <a:gd name="T24" fmla="*/ 857 w 8404"/>
                <a:gd name="T25" fmla="*/ 1744 h 3605"/>
                <a:gd name="T26" fmla="*/ 1258 w 8404"/>
                <a:gd name="T27" fmla="*/ 1405 h 3605"/>
                <a:gd name="T28" fmla="*/ 1694 w 8404"/>
                <a:gd name="T29" fmla="*/ 1110 h 3605"/>
                <a:gd name="T30" fmla="*/ 2650 w 8404"/>
                <a:gd name="T31" fmla="*/ 666 h 3605"/>
                <a:gd name="T32" fmla="*/ 4696 w 8404"/>
                <a:gd name="T33" fmla="*/ 172 h 3605"/>
                <a:gd name="T34" fmla="*/ 6800 w 8404"/>
                <a:gd name="T35" fmla="*/ 53 h 3605"/>
                <a:gd name="T36" fmla="*/ 8404 w 8404"/>
                <a:gd name="T37" fmla="*/ 202 h 3605"/>
                <a:gd name="T38" fmla="*/ 8404 w 8404"/>
                <a:gd name="T39" fmla="*/ 198 h 3605"/>
                <a:gd name="T40" fmla="*/ 6801 w 8404"/>
                <a:gd name="T41" fmla="*/ 29 h 3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04" h="3605">
                  <a:moveTo>
                    <a:pt x="6801" y="29"/>
                  </a:moveTo>
                  <a:cubicBezTo>
                    <a:pt x="6097" y="0"/>
                    <a:pt x="5389" y="30"/>
                    <a:pt x="4690" y="130"/>
                  </a:cubicBezTo>
                  <a:cubicBezTo>
                    <a:pt x="4341" y="180"/>
                    <a:pt x="3994" y="246"/>
                    <a:pt x="3652" y="333"/>
                  </a:cubicBezTo>
                  <a:cubicBezTo>
                    <a:pt x="3310" y="418"/>
                    <a:pt x="2972" y="521"/>
                    <a:pt x="2643" y="647"/>
                  </a:cubicBezTo>
                  <a:cubicBezTo>
                    <a:pt x="2313" y="772"/>
                    <a:pt x="1994" y="924"/>
                    <a:pt x="1687" y="1098"/>
                  </a:cubicBezTo>
                  <a:cubicBezTo>
                    <a:pt x="1534" y="1185"/>
                    <a:pt x="1383" y="1277"/>
                    <a:pt x="1239" y="1379"/>
                  </a:cubicBezTo>
                  <a:cubicBezTo>
                    <a:pt x="1096" y="1482"/>
                    <a:pt x="959" y="1595"/>
                    <a:pt x="832" y="1719"/>
                  </a:cubicBezTo>
                  <a:cubicBezTo>
                    <a:pt x="580" y="1966"/>
                    <a:pt x="361" y="2253"/>
                    <a:pt x="216" y="2576"/>
                  </a:cubicBezTo>
                  <a:cubicBezTo>
                    <a:pt x="142" y="2737"/>
                    <a:pt x="86" y="2906"/>
                    <a:pt x="51" y="3079"/>
                  </a:cubicBezTo>
                  <a:cubicBezTo>
                    <a:pt x="15" y="3252"/>
                    <a:pt x="0" y="3429"/>
                    <a:pt x="2" y="3605"/>
                  </a:cubicBezTo>
                  <a:cubicBezTo>
                    <a:pt x="3" y="3605"/>
                    <a:pt x="3" y="3605"/>
                    <a:pt x="3" y="3605"/>
                  </a:cubicBezTo>
                  <a:cubicBezTo>
                    <a:pt x="8" y="3253"/>
                    <a:pt x="88" y="2903"/>
                    <a:pt x="238" y="2586"/>
                  </a:cubicBezTo>
                  <a:cubicBezTo>
                    <a:pt x="389" y="2270"/>
                    <a:pt x="604" y="1986"/>
                    <a:pt x="857" y="1744"/>
                  </a:cubicBezTo>
                  <a:cubicBezTo>
                    <a:pt x="983" y="1623"/>
                    <a:pt x="1118" y="1510"/>
                    <a:pt x="1258" y="1405"/>
                  </a:cubicBezTo>
                  <a:cubicBezTo>
                    <a:pt x="1397" y="1298"/>
                    <a:pt x="1543" y="1199"/>
                    <a:pt x="1694" y="1110"/>
                  </a:cubicBezTo>
                  <a:cubicBezTo>
                    <a:pt x="1997" y="931"/>
                    <a:pt x="2321" y="789"/>
                    <a:pt x="2650" y="666"/>
                  </a:cubicBezTo>
                  <a:cubicBezTo>
                    <a:pt x="3310" y="421"/>
                    <a:pt x="4001" y="270"/>
                    <a:pt x="4696" y="172"/>
                  </a:cubicBezTo>
                  <a:cubicBezTo>
                    <a:pt x="5393" y="77"/>
                    <a:pt x="6097" y="37"/>
                    <a:pt x="6800" y="53"/>
                  </a:cubicBezTo>
                  <a:cubicBezTo>
                    <a:pt x="7337" y="66"/>
                    <a:pt x="7874" y="113"/>
                    <a:pt x="8404" y="202"/>
                  </a:cubicBezTo>
                  <a:cubicBezTo>
                    <a:pt x="8404" y="198"/>
                    <a:pt x="8404" y="198"/>
                    <a:pt x="8404" y="198"/>
                  </a:cubicBezTo>
                  <a:cubicBezTo>
                    <a:pt x="7874" y="107"/>
                    <a:pt x="7338" y="51"/>
                    <a:pt x="680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38">
              <a:extLst>
                <a:ext uri="{FF2B5EF4-FFF2-40B4-BE49-F238E27FC236}">
                  <a16:creationId xmlns:a16="http://schemas.microsoft.com/office/drawing/2014/main" id="{FB61546B-FB88-4A98-9FD9-65ABB698A454}"/>
                </a:ext>
              </a:extLst>
            </p:cNvPr>
            <p:cNvSpPr>
              <a:spLocks/>
            </p:cNvSpPr>
            <p:nvPr/>
          </p:nvSpPr>
          <p:spPr bwMode="auto">
            <a:xfrm>
              <a:off x="263" y="1113"/>
              <a:ext cx="5497" cy="2560"/>
            </a:xfrm>
            <a:custGeom>
              <a:avLst/>
              <a:gdLst>
                <a:gd name="T0" fmla="*/ 6720 w 8246"/>
                <a:gd name="T1" fmla="*/ 10 h 3840"/>
                <a:gd name="T2" fmla="*/ 4604 w 8246"/>
                <a:gd name="T3" fmla="*/ 176 h 3840"/>
                <a:gd name="T4" fmla="*/ 3568 w 8246"/>
                <a:gd name="T5" fmla="*/ 416 h 3840"/>
                <a:gd name="T6" fmla="*/ 2567 w 8246"/>
                <a:gd name="T7" fmla="*/ 770 h 3840"/>
                <a:gd name="T8" fmla="*/ 1627 w 8246"/>
                <a:gd name="T9" fmla="*/ 1262 h 3840"/>
                <a:gd name="T10" fmla="*/ 1189 w 8246"/>
                <a:gd name="T11" fmla="*/ 1564 h 3840"/>
                <a:gd name="T12" fmla="*/ 794 w 8246"/>
                <a:gd name="T13" fmla="*/ 1921 h 3840"/>
                <a:gd name="T14" fmla="*/ 204 w 8246"/>
                <a:gd name="T15" fmla="*/ 2803 h 3840"/>
                <a:gd name="T16" fmla="*/ 48 w 8246"/>
                <a:gd name="T17" fmla="*/ 3312 h 3840"/>
                <a:gd name="T18" fmla="*/ 2 w 8246"/>
                <a:gd name="T19" fmla="*/ 3840 h 3840"/>
                <a:gd name="T20" fmla="*/ 4 w 8246"/>
                <a:gd name="T21" fmla="*/ 3840 h 3840"/>
                <a:gd name="T22" fmla="*/ 227 w 8246"/>
                <a:gd name="T23" fmla="*/ 2813 h 3840"/>
                <a:gd name="T24" fmla="*/ 820 w 8246"/>
                <a:gd name="T25" fmla="*/ 1946 h 3840"/>
                <a:gd name="T26" fmla="*/ 1208 w 8246"/>
                <a:gd name="T27" fmla="*/ 1588 h 3840"/>
                <a:gd name="T28" fmla="*/ 1634 w 8246"/>
                <a:gd name="T29" fmla="*/ 1274 h 3840"/>
                <a:gd name="T30" fmla="*/ 2575 w 8246"/>
                <a:gd name="T31" fmla="*/ 789 h 3840"/>
                <a:gd name="T32" fmla="*/ 4611 w 8246"/>
                <a:gd name="T33" fmla="*/ 218 h 3840"/>
                <a:gd name="T34" fmla="*/ 6720 w 8246"/>
                <a:gd name="T35" fmla="*/ 34 h 3840"/>
                <a:gd name="T36" fmla="*/ 8246 w 8246"/>
                <a:gd name="T37" fmla="*/ 131 h 3840"/>
                <a:gd name="T38" fmla="*/ 8246 w 8246"/>
                <a:gd name="T39" fmla="*/ 127 h 3840"/>
                <a:gd name="T40" fmla="*/ 6720 w 8246"/>
                <a:gd name="T41" fmla="*/ 10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46" h="3840">
                  <a:moveTo>
                    <a:pt x="6720" y="10"/>
                  </a:moveTo>
                  <a:cubicBezTo>
                    <a:pt x="6012" y="0"/>
                    <a:pt x="5302" y="52"/>
                    <a:pt x="4604" y="176"/>
                  </a:cubicBezTo>
                  <a:cubicBezTo>
                    <a:pt x="4255" y="237"/>
                    <a:pt x="3909" y="317"/>
                    <a:pt x="3568" y="416"/>
                  </a:cubicBezTo>
                  <a:cubicBezTo>
                    <a:pt x="3228" y="514"/>
                    <a:pt x="2893" y="630"/>
                    <a:pt x="2567" y="770"/>
                  </a:cubicBezTo>
                  <a:cubicBezTo>
                    <a:pt x="2241" y="909"/>
                    <a:pt x="1927" y="1075"/>
                    <a:pt x="1627" y="1262"/>
                  </a:cubicBezTo>
                  <a:cubicBezTo>
                    <a:pt x="1476" y="1356"/>
                    <a:pt x="1329" y="1455"/>
                    <a:pt x="1189" y="1564"/>
                  </a:cubicBezTo>
                  <a:cubicBezTo>
                    <a:pt x="1049" y="1673"/>
                    <a:pt x="916" y="1792"/>
                    <a:pt x="794" y="1921"/>
                  </a:cubicBezTo>
                  <a:cubicBezTo>
                    <a:pt x="551" y="2179"/>
                    <a:pt x="342" y="2475"/>
                    <a:pt x="204" y="2803"/>
                  </a:cubicBezTo>
                  <a:cubicBezTo>
                    <a:pt x="135" y="2967"/>
                    <a:pt x="82" y="3137"/>
                    <a:pt x="48" y="3312"/>
                  </a:cubicBezTo>
                  <a:cubicBezTo>
                    <a:pt x="15" y="3486"/>
                    <a:pt x="0" y="3663"/>
                    <a:pt x="2" y="3840"/>
                  </a:cubicBezTo>
                  <a:cubicBezTo>
                    <a:pt x="4" y="3840"/>
                    <a:pt x="4" y="3840"/>
                    <a:pt x="4" y="3840"/>
                  </a:cubicBezTo>
                  <a:cubicBezTo>
                    <a:pt x="8" y="3486"/>
                    <a:pt x="84" y="3135"/>
                    <a:pt x="227" y="2813"/>
                  </a:cubicBezTo>
                  <a:cubicBezTo>
                    <a:pt x="371" y="2491"/>
                    <a:pt x="576" y="2199"/>
                    <a:pt x="820" y="1946"/>
                  </a:cubicBezTo>
                  <a:cubicBezTo>
                    <a:pt x="942" y="1819"/>
                    <a:pt x="1072" y="1700"/>
                    <a:pt x="1208" y="1588"/>
                  </a:cubicBezTo>
                  <a:cubicBezTo>
                    <a:pt x="1344" y="1475"/>
                    <a:pt x="1486" y="1370"/>
                    <a:pt x="1634" y="1274"/>
                  </a:cubicBezTo>
                  <a:cubicBezTo>
                    <a:pt x="1931" y="1081"/>
                    <a:pt x="2250" y="925"/>
                    <a:pt x="2575" y="789"/>
                  </a:cubicBezTo>
                  <a:cubicBezTo>
                    <a:pt x="3228" y="516"/>
                    <a:pt x="3916" y="339"/>
                    <a:pt x="4611" y="218"/>
                  </a:cubicBezTo>
                  <a:cubicBezTo>
                    <a:pt x="5307" y="99"/>
                    <a:pt x="6013" y="37"/>
                    <a:pt x="6720" y="34"/>
                  </a:cubicBezTo>
                  <a:cubicBezTo>
                    <a:pt x="7230" y="32"/>
                    <a:pt x="7740" y="62"/>
                    <a:pt x="8246" y="131"/>
                  </a:cubicBezTo>
                  <a:cubicBezTo>
                    <a:pt x="8246" y="127"/>
                    <a:pt x="8246" y="127"/>
                    <a:pt x="8246" y="127"/>
                  </a:cubicBezTo>
                  <a:cubicBezTo>
                    <a:pt x="7741" y="55"/>
                    <a:pt x="7231" y="17"/>
                    <a:pt x="672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39">
              <a:extLst>
                <a:ext uri="{FF2B5EF4-FFF2-40B4-BE49-F238E27FC236}">
                  <a16:creationId xmlns:a16="http://schemas.microsoft.com/office/drawing/2014/main" id="{EBB455ED-D278-4C4C-8F1D-34386890EE18}"/>
                </a:ext>
              </a:extLst>
            </p:cNvPr>
            <p:cNvSpPr>
              <a:spLocks/>
            </p:cNvSpPr>
            <p:nvPr/>
          </p:nvSpPr>
          <p:spPr bwMode="auto">
            <a:xfrm>
              <a:off x="369" y="1121"/>
              <a:ext cx="5391" cy="2725"/>
            </a:xfrm>
            <a:custGeom>
              <a:avLst/>
              <a:gdLst>
                <a:gd name="T0" fmla="*/ 6638 w 8087"/>
                <a:gd name="T1" fmla="*/ 6 h 4088"/>
                <a:gd name="T2" fmla="*/ 4517 w 8087"/>
                <a:gd name="T3" fmla="*/ 239 h 4088"/>
                <a:gd name="T4" fmla="*/ 3486 w 8087"/>
                <a:gd name="T5" fmla="*/ 516 h 4088"/>
                <a:gd name="T6" fmla="*/ 2493 w 8087"/>
                <a:gd name="T7" fmla="*/ 911 h 4088"/>
                <a:gd name="T8" fmla="*/ 1568 w 8087"/>
                <a:gd name="T9" fmla="*/ 1442 h 4088"/>
                <a:gd name="T10" fmla="*/ 1141 w 8087"/>
                <a:gd name="T11" fmla="*/ 1763 h 4088"/>
                <a:gd name="T12" fmla="*/ 759 w 8087"/>
                <a:gd name="T13" fmla="*/ 2138 h 4088"/>
                <a:gd name="T14" fmla="*/ 193 w 8087"/>
                <a:gd name="T15" fmla="*/ 3042 h 4088"/>
                <a:gd name="T16" fmla="*/ 45 w 8087"/>
                <a:gd name="T17" fmla="*/ 3556 h 4088"/>
                <a:gd name="T18" fmla="*/ 2 w 8087"/>
                <a:gd name="T19" fmla="*/ 4088 h 4088"/>
                <a:gd name="T20" fmla="*/ 3 w 8087"/>
                <a:gd name="T21" fmla="*/ 4088 h 4088"/>
                <a:gd name="T22" fmla="*/ 217 w 8087"/>
                <a:gd name="T23" fmla="*/ 3052 h 4088"/>
                <a:gd name="T24" fmla="*/ 785 w 8087"/>
                <a:gd name="T25" fmla="*/ 2161 h 4088"/>
                <a:gd name="T26" fmla="*/ 1161 w 8087"/>
                <a:gd name="T27" fmla="*/ 1786 h 4088"/>
                <a:gd name="T28" fmla="*/ 1576 w 8087"/>
                <a:gd name="T29" fmla="*/ 1453 h 4088"/>
                <a:gd name="T30" fmla="*/ 2502 w 8087"/>
                <a:gd name="T31" fmla="*/ 929 h 4088"/>
                <a:gd name="T32" fmla="*/ 4526 w 8087"/>
                <a:gd name="T33" fmla="*/ 281 h 4088"/>
                <a:gd name="T34" fmla="*/ 6639 w 8087"/>
                <a:gd name="T35" fmla="*/ 30 h 4088"/>
                <a:gd name="T36" fmla="*/ 8087 w 8087"/>
                <a:gd name="T37" fmla="*/ 80 h 4088"/>
                <a:gd name="T38" fmla="*/ 8087 w 8087"/>
                <a:gd name="T39" fmla="*/ 75 h 4088"/>
                <a:gd name="T40" fmla="*/ 6638 w 8087"/>
                <a:gd name="T41" fmla="*/ 6 h 4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87" h="4088">
                  <a:moveTo>
                    <a:pt x="6638" y="6"/>
                  </a:moveTo>
                  <a:cubicBezTo>
                    <a:pt x="5926" y="17"/>
                    <a:pt x="5214" y="91"/>
                    <a:pt x="4517" y="239"/>
                  </a:cubicBezTo>
                  <a:cubicBezTo>
                    <a:pt x="4169" y="313"/>
                    <a:pt x="3824" y="405"/>
                    <a:pt x="3486" y="516"/>
                  </a:cubicBezTo>
                  <a:cubicBezTo>
                    <a:pt x="3147" y="628"/>
                    <a:pt x="2815" y="757"/>
                    <a:pt x="2493" y="911"/>
                  </a:cubicBezTo>
                  <a:cubicBezTo>
                    <a:pt x="2171" y="1063"/>
                    <a:pt x="1862" y="1242"/>
                    <a:pt x="1568" y="1442"/>
                  </a:cubicBezTo>
                  <a:cubicBezTo>
                    <a:pt x="1421" y="1543"/>
                    <a:pt x="1277" y="1648"/>
                    <a:pt x="1141" y="1763"/>
                  </a:cubicBezTo>
                  <a:cubicBezTo>
                    <a:pt x="1005" y="1878"/>
                    <a:pt x="876" y="2003"/>
                    <a:pt x="759" y="2138"/>
                  </a:cubicBezTo>
                  <a:cubicBezTo>
                    <a:pt x="524" y="2406"/>
                    <a:pt x="324" y="2709"/>
                    <a:pt x="193" y="3042"/>
                  </a:cubicBezTo>
                  <a:cubicBezTo>
                    <a:pt x="127" y="3208"/>
                    <a:pt x="77" y="3381"/>
                    <a:pt x="45" y="3556"/>
                  </a:cubicBezTo>
                  <a:cubicBezTo>
                    <a:pt x="14" y="3731"/>
                    <a:pt x="0" y="3910"/>
                    <a:pt x="2" y="4088"/>
                  </a:cubicBezTo>
                  <a:cubicBezTo>
                    <a:pt x="3" y="4088"/>
                    <a:pt x="3" y="4088"/>
                    <a:pt x="3" y="4088"/>
                  </a:cubicBezTo>
                  <a:cubicBezTo>
                    <a:pt x="8" y="3732"/>
                    <a:pt x="80" y="3379"/>
                    <a:pt x="217" y="3052"/>
                  </a:cubicBezTo>
                  <a:cubicBezTo>
                    <a:pt x="353" y="2725"/>
                    <a:pt x="549" y="2425"/>
                    <a:pt x="785" y="2161"/>
                  </a:cubicBezTo>
                  <a:cubicBezTo>
                    <a:pt x="903" y="2029"/>
                    <a:pt x="1029" y="1904"/>
                    <a:pt x="1161" y="1786"/>
                  </a:cubicBezTo>
                  <a:cubicBezTo>
                    <a:pt x="1293" y="1668"/>
                    <a:pt x="1431" y="1556"/>
                    <a:pt x="1576" y="1453"/>
                  </a:cubicBezTo>
                  <a:cubicBezTo>
                    <a:pt x="1866" y="1248"/>
                    <a:pt x="2180" y="1079"/>
                    <a:pt x="2502" y="929"/>
                  </a:cubicBezTo>
                  <a:cubicBezTo>
                    <a:pt x="3147" y="629"/>
                    <a:pt x="3832" y="426"/>
                    <a:pt x="4526" y="281"/>
                  </a:cubicBezTo>
                  <a:cubicBezTo>
                    <a:pt x="5221" y="138"/>
                    <a:pt x="5929" y="53"/>
                    <a:pt x="6639" y="30"/>
                  </a:cubicBezTo>
                  <a:cubicBezTo>
                    <a:pt x="7122" y="15"/>
                    <a:pt x="7606" y="30"/>
                    <a:pt x="8087" y="80"/>
                  </a:cubicBezTo>
                  <a:cubicBezTo>
                    <a:pt x="8087" y="75"/>
                    <a:pt x="8087" y="75"/>
                    <a:pt x="8087" y="75"/>
                  </a:cubicBezTo>
                  <a:cubicBezTo>
                    <a:pt x="7606" y="22"/>
                    <a:pt x="7122" y="0"/>
                    <a:pt x="663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40">
              <a:extLst>
                <a:ext uri="{FF2B5EF4-FFF2-40B4-BE49-F238E27FC236}">
                  <a16:creationId xmlns:a16="http://schemas.microsoft.com/office/drawing/2014/main" id="{2D1EBB04-1CD7-4945-97CC-640FBBDED2A0}"/>
                </a:ext>
              </a:extLst>
            </p:cNvPr>
            <p:cNvSpPr>
              <a:spLocks/>
            </p:cNvSpPr>
            <p:nvPr/>
          </p:nvSpPr>
          <p:spPr bwMode="auto">
            <a:xfrm>
              <a:off x="474" y="1120"/>
              <a:ext cx="5286" cy="2898"/>
            </a:xfrm>
            <a:custGeom>
              <a:avLst/>
              <a:gdLst>
                <a:gd name="T0" fmla="*/ 6558 w 7929"/>
                <a:gd name="T1" fmla="*/ 19 h 4347"/>
                <a:gd name="T2" fmla="*/ 4433 w 7929"/>
                <a:gd name="T3" fmla="*/ 320 h 4347"/>
                <a:gd name="T4" fmla="*/ 3406 w 7929"/>
                <a:gd name="T5" fmla="*/ 635 h 4347"/>
                <a:gd name="T6" fmla="*/ 2423 w 7929"/>
                <a:gd name="T7" fmla="*/ 1068 h 4347"/>
                <a:gd name="T8" fmla="*/ 1514 w 7929"/>
                <a:gd name="T9" fmla="*/ 1638 h 4347"/>
                <a:gd name="T10" fmla="*/ 1097 w 7929"/>
                <a:gd name="T11" fmla="*/ 1977 h 4347"/>
                <a:gd name="T12" fmla="*/ 727 w 7929"/>
                <a:gd name="T13" fmla="*/ 2367 h 4347"/>
                <a:gd name="T14" fmla="*/ 184 w 7929"/>
                <a:gd name="T15" fmla="*/ 3293 h 4347"/>
                <a:gd name="T16" fmla="*/ 43 w 7929"/>
                <a:gd name="T17" fmla="*/ 3812 h 4347"/>
                <a:gd name="T18" fmla="*/ 2 w 7929"/>
                <a:gd name="T19" fmla="*/ 4347 h 4347"/>
                <a:gd name="T20" fmla="*/ 3 w 7929"/>
                <a:gd name="T21" fmla="*/ 4347 h 4347"/>
                <a:gd name="T22" fmla="*/ 208 w 7929"/>
                <a:gd name="T23" fmla="*/ 3302 h 4347"/>
                <a:gd name="T24" fmla="*/ 754 w 7929"/>
                <a:gd name="T25" fmla="*/ 2390 h 4347"/>
                <a:gd name="T26" fmla="*/ 1118 w 7929"/>
                <a:gd name="T27" fmla="*/ 2000 h 4347"/>
                <a:gd name="T28" fmla="*/ 1522 w 7929"/>
                <a:gd name="T29" fmla="*/ 1649 h 4347"/>
                <a:gd name="T30" fmla="*/ 1965 w 7929"/>
                <a:gd name="T31" fmla="*/ 1347 h 4347"/>
                <a:gd name="T32" fmla="*/ 2432 w 7929"/>
                <a:gd name="T33" fmla="*/ 1086 h 4347"/>
                <a:gd name="T34" fmla="*/ 4443 w 7929"/>
                <a:gd name="T35" fmla="*/ 361 h 4347"/>
                <a:gd name="T36" fmla="*/ 6559 w 7929"/>
                <a:gd name="T37" fmla="*/ 43 h 4347"/>
                <a:gd name="T38" fmla="*/ 7929 w 7929"/>
                <a:gd name="T39" fmla="*/ 49 h 4347"/>
                <a:gd name="T40" fmla="*/ 7929 w 7929"/>
                <a:gd name="T41" fmla="*/ 43 h 4347"/>
                <a:gd name="T42" fmla="*/ 6558 w 7929"/>
                <a:gd name="T43" fmla="*/ 19 h 4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29" h="4347">
                  <a:moveTo>
                    <a:pt x="6558" y="19"/>
                  </a:moveTo>
                  <a:cubicBezTo>
                    <a:pt x="5842" y="50"/>
                    <a:pt x="5129" y="147"/>
                    <a:pt x="4433" y="320"/>
                  </a:cubicBezTo>
                  <a:cubicBezTo>
                    <a:pt x="4085" y="406"/>
                    <a:pt x="3742" y="510"/>
                    <a:pt x="3406" y="635"/>
                  </a:cubicBezTo>
                  <a:cubicBezTo>
                    <a:pt x="3070" y="759"/>
                    <a:pt x="2741" y="902"/>
                    <a:pt x="2423" y="1068"/>
                  </a:cubicBezTo>
                  <a:cubicBezTo>
                    <a:pt x="2105" y="1233"/>
                    <a:pt x="1802" y="1425"/>
                    <a:pt x="1514" y="1638"/>
                  </a:cubicBezTo>
                  <a:cubicBezTo>
                    <a:pt x="1370" y="1745"/>
                    <a:pt x="1230" y="1856"/>
                    <a:pt x="1097" y="1977"/>
                  </a:cubicBezTo>
                  <a:cubicBezTo>
                    <a:pt x="965" y="2098"/>
                    <a:pt x="840" y="2228"/>
                    <a:pt x="727" y="2367"/>
                  </a:cubicBezTo>
                  <a:cubicBezTo>
                    <a:pt x="500" y="2646"/>
                    <a:pt x="310" y="2956"/>
                    <a:pt x="184" y="3293"/>
                  </a:cubicBezTo>
                  <a:cubicBezTo>
                    <a:pt x="122" y="3462"/>
                    <a:pt x="74" y="3635"/>
                    <a:pt x="43" y="3812"/>
                  </a:cubicBezTo>
                  <a:cubicBezTo>
                    <a:pt x="13" y="3989"/>
                    <a:pt x="0" y="4168"/>
                    <a:pt x="2" y="4347"/>
                  </a:cubicBezTo>
                  <a:cubicBezTo>
                    <a:pt x="3" y="4347"/>
                    <a:pt x="3" y="4347"/>
                    <a:pt x="3" y="4347"/>
                  </a:cubicBezTo>
                  <a:cubicBezTo>
                    <a:pt x="8" y="3989"/>
                    <a:pt x="78" y="3634"/>
                    <a:pt x="208" y="3302"/>
                  </a:cubicBezTo>
                  <a:cubicBezTo>
                    <a:pt x="339" y="2971"/>
                    <a:pt x="526" y="2663"/>
                    <a:pt x="754" y="2390"/>
                  </a:cubicBezTo>
                  <a:cubicBezTo>
                    <a:pt x="868" y="2253"/>
                    <a:pt x="990" y="2123"/>
                    <a:pt x="1118" y="2000"/>
                  </a:cubicBezTo>
                  <a:cubicBezTo>
                    <a:pt x="1246" y="1876"/>
                    <a:pt x="1381" y="1757"/>
                    <a:pt x="1522" y="1649"/>
                  </a:cubicBezTo>
                  <a:cubicBezTo>
                    <a:pt x="1664" y="1540"/>
                    <a:pt x="1812" y="1440"/>
                    <a:pt x="1965" y="1347"/>
                  </a:cubicBezTo>
                  <a:cubicBezTo>
                    <a:pt x="2117" y="1254"/>
                    <a:pt x="2273" y="1167"/>
                    <a:pt x="2432" y="1086"/>
                  </a:cubicBezTo>
                  <a:cubicBezTo>
                    <a:pt x="3069" y="760"/>
                    <a:pt x="3750" y="531"/>
                    <a:pt x="4443" y="361"/>
                  </a:cubicBezTo>
                  <a:cubicBezTo>
                    <a:pt x="5137" y="194"/>
                    <a:pt x="5846" y="87"/>
                    <a:pt x="6559" y="43"/>
                  </a:cubicBezTo>
                  <a:cubicBezTo>
                    <a:pt x="7015" y="16"/>
                    <a:pt x="7473" y="16"/>
                    <a:pt x="7929" y="49"/>
                  </a:cubicBezTo>
                  <a:cubicBezTo>
                    <a:pt x="7929" y="43"/>
                    <a:pt x="7929" y="43"/>
                    <a:pt x="7929" y="43"/>
                  </a:cubicBezTo>
                  <a:cubicBezTo>
                    <a:pt x="7473" y="7"/>
                    <a:pt x="7015" y="0"/>
                    <a:pt x="655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41">
              <a:extLst>
                <a:ext uri="{FF2B5EF4-FFF2-40B4-BE49-F238E27FC236}">
                  <a16:creationId xmlns:a16="http://schemas.microsoft.com/office/drawing/2014/main" id="{0653A236-D671-4D3B-9B1F-36A79B0D9EE4}"/>
                </a:ext>
              </a:extLst>
            </p:cNvPr>
            <p:cNvSpPr>
              <a:spLocks/>
            </p:cNvSpPr>
            <p:nvPr/>
          </p:nvSpPr>
          <p:spPr bwMode="auto">
            <a:xfrm>
              <a:off x="577" y="1119"/>
              <a:ext cx="5183" cy="3072"/>
            </a:xfrm>
            <a:custGeom>
              <a:avLst/>
              <a:gdLst>
                <a:gd name="T0" fmla="*/ 6481 w 7774"/>
                <a:gd name="T1" fmla="*/ 37 h 4607"/>
                <a:gd name="T2" fmla="*/ 4353 w 7774"/>
                <a:gd name="T3" fmla="*/ 406 h 4607"/>
                <a:gd name="T4" fmla="*/ 3331 w 7774"/>
                <a:gd name="T5" fmla="*/ 758 h 4607"/>
                <a:gd name="T6" fmla="*/ 2359 w 7774"/>
                <a:gd name="T7" fmla="*/ 1230 h 4607"/>
                <a:gd name="T8" fmla="*/ 1466 w 7774"/>
                <a:gd name="T9" fmla="*/ 1837 h 4607"/>
                <a:gd name="T10" fmla="*/ 1059 w 7774"/>
                <a:gd name="T11" fmla="*/ 2193 h 4607"/>
                <a:gd name="T12" fmla="*/ 701 w 7774"/>
                <a:gd name="T13" fmla="*/ 2598 h 4607"/>
                <a:gd name="T14" fmla="*/ 180 w 7774"/>
                <a:gd name="T15" fmla="*/ 3544 h 4607"/>
                <a:gd name="T16" fmla="*/ 6 w 7774"/>
                <a:gd name="T17" fmla="*/ 4607 h 4607"/>
                <a:gd name="T18" fmla="*/ 7 w 7774"/>
                <a:gd name="T19" fmla="*/ 4607 h 4607"/>
                <a:gd name="T20" fmla="*/ 203 w 7774"/>
                <a:gd name="T21" fmla="*/ 3553 h 4607"/>
                <a:gd name="T22" fmla="*/ 729 w 7774"/>
                <a:gd name="T23" fmla="*/ 2620 h 4607"/>
                <a:gd name="T24" fmla="*/ 1082 w 7774"/>
                <a:gd name="T25" fmla="*/ 2215 h 4607"/>
                <a:gd name="T26" fmla="*/ 1475 w 7774"/>
                <a:gd name="T27" fmla="*/ 1848 h 4607"/>
                <a:gd name="T28" fmla="*/ 2369 w 7774"/>
                <a:gd name="T29" fmla="*/ 1247 h 4607"/>
                <a:gd name="T30" fmla="*/ 4365 w 7774"/>
                <a:gd name="T31" fmla="*/ 447 h 4607"/>
                <a:gd name="T32" fmla="*/ 6482 w 7774"/>
                <a:gd name="T33" fmla="*/ 61 h 4607"/>
                <a:gd name="T34" fmla="*/ 7774 w 7774"/>
                <a:gd name="T35" fmla="*/ 25 h 4607"/>
                <a:gd name="T36" fmla="*/ 7774 w 7774"/>
                <a:gd name="T37" fmla="*/ 19 h 4607"/>
                <a:gd name="T38" fmla="*/ 6481 w 7774"/>
                <a:gd name="T39" fmla="*/ 37 h 4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74" h="4607">
                  <a:moveTo>
                    <a:pt x="6481" y="37"/>
                  </a:moveTo>
                  <a:cubicBezTo>
                    <a:pt x="5762" y="88"/>
                    <a:pt x="5047" y="209"/>
                    <a:pt x="4353" y="406"/>
                  </a:cubicBezTo>
                  <a:cubicBezTo>
                    <a:pt x="4006" y="504"/>
                    <a:pt x="3665" y="621"/>
                    <a:pt x="3331" y="758"/>
                  </a:cubicBezTo>
                  <a:cubicBezTo>
                    <a:pt x="2998" y="895"/>
                    <a:pt x="2672" y="1051"/>
                    <a:pt x="2359" y="1230"/>
                  </a:cubicBezTo>
                  <a:cubicBezTo>
                    <a:pt x="2046" y="1408"/>
                    <a:pt x="1748" y="1612"/>
                    <a:pt x="1466" y="1837"/>
                  </a:cubicBezTo>
                  <a:cubicBezTo>
                    <a:pt x="1326" y="1949"/>
                    <a:pt x="1189" y="2067"/>
                    <a:pt x="1059" y="2193"/>
                  </a:cubicBezTo>
                  <a:cubicBezTo>
                    <a:pt x="931" y="2320"/>
                    <a:pt x="810" y="2455"/>
                    <a:pt x="701" y="2598"/>
                  </a:cubicBezTo>
                  <a:cubicBezTo>
                    <a:pt x="482" y="2885"/>
                    <a:pt x="299" y="3203"/>
                    <a:pt x="180" y="3544"/>
                  </a:cubicBezTo>
                  <a:cubicBezTo>
                    <a:pt x="58" y="3885"/>
                    <a:pt x="0" y="4247"/>
                    <a:pt x="6" y="4607"/>
                  </a:cubicBezTo>
                  <a:cubicBezTo>
                    <a:pt x="7" y="4607"/>
                    <a:pt x="7" y="4607"/>
                    <a:pt x="7" y="4607"/>
                  </a:cubicBezTo>
                  <a:cubicBezTo>
                    <a:pt x="12" y="4247"/>
                    <a:pt x="78" y="3889"/>
                    <a:pt x="203" y="3553"/>
                  </a:cubicBezTo>
                  <a:cubicBezTo>
                    <a:pt x="328" y="3217"/>
                    <a:pt x="508" y="2903"/>
                    <a:pt x="729" y="2620"/>
                  </a:cubicBezTo>
                  <a:cubicBezTo>
                    <a:pt x="839" y="2479"/>
                    <a:pt x="957" y="2344"/>
                    <a:pt x="1082" y="2215"/>
                  </a:cubicBezTo>
                  <a:cubicBezTo>
                    <a:pt x="1206" y="2086"/>
                    <a:pt x="1337" y="1962"/>
                    <a:pt x="1475" y="1848"/>
                  </a:cubicBezTo>
                  <a:cubicBezTo>
                    <a:pt x="1752" y="1618"/>
                    <a:pt x="2056" y="1423"/>
                    <a:pt x="2369" y="1247"/>
                  </a:cubicBezTo>
                  <a:cubicBezTo>
                    <a:pt x="2997" y="896"/>
                    <a:pt x="3674" y="641"/>
                    <a:pt x="4365" y="447"/>
                  </a:cubicBezTo>
                  <a:cubicBezTo>
                    <a:pt x="5057" y="255"/>
                    <a:pt x="5766" y="125"/>
                    <a:pt x="6482" y="61"/>
                  </a:cubicBezTo>
                  <a:cubicBezTo>
                    <a:pt x="6911" y="22"/>
                    <a:pt x="7343" y="9"/>
                    <a:pt x="7774" y="25"/>
                  </a:cubicBezTo>
                  <a:cubicBezTo>
                    <a:pt x="7774" y="19"/>
                    <a:pt x="7774" y="19"/>
                    <a:pt x="7774" y="19"/>
                  </a:cubicBezTo>
                  <a:cubicBezTo>
                    <a:pt x="7343" y="0"/>
                    <a:pt x="6911" y="6"/>
                    <a:pt x="648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42">
              <a:extLst>
                <a:ext uri="{FF2B5EF4-FFF2-40B4-BE49-F238E27FC236}">
                  <a16:creationId xmlns:a16="http://schemas.microsoft.com/office/drawing/2014/main" id="{CD9C8CA3-E073-4968-BA4F-F408B95F389D}"/>
                </a:ext>
              </a:extLst>
            </p:cNvPr>
            <p:cNvSpPr>
              <a:spLocks/>
            </p:cNvSpPr>
            <p:nvPr/>
          </p:nvSpPr>
          <p:spPr bwMode="auto">
            <a:xfrm>
              <a:off x="687" y="1118"/>
              <a:ext cx="5073" cy="3202"/>
            </a:xfrm>
            <a:custGeom>
              <a:avLst/>
              <a:gdLst>
                <a:gd name="T0" fmla="*/ 6395 w 7610"/>
                <a:gd name="T1" fmla="*/ 59 h 4803"/>
                <a:gd name="T2" fmla="*/ 4267 w 7610"/>
                <a:gd name="T3" fmla="*/ 499 h 4803"/>
                <a:gd name="T4" fmla="*/ 3251 w 7610"/>
                <a:gd name="T5" fmla="*/ 888 h 4803"/>
                <a:gd name="T6" fmla="*/ 2289 w 7610"/>
                <a:gd name="T7" fmla="*/ 1397 h 4803"/>
                <a:gd name="T8" fmla="*/ 1413 w 7610"/>
                <a:gd name="T9" fmla="*/ 2040 h 4803"/>
                <a:gd name="T10" fmla="*/ 1016 w 7610"/>
                <a:gd name="T11" fmla="*/ 2412 h 4803"/>
                <a:gd name="T12" fmla="*/ 668 w 7610"/>
                <a:gd name="T13" fmla="*/ 2831 h 4803"/>
                <a:gd name="T14" fmla="*/ 166 w 7610"/>
                <a:gd name="T15" fmla="*/ 3796 h 4803"/>
                <a:gd name="T16" fmla="*/ 0 w 7610"/>
                <a:gd name="T17" fmla="*/ 4803 h 4803"/>
                <a:gd name="T18" fmla="*/ 3 w 7610"/>
                <a:gd name="T19" fmla="*/ 4803 h 4803"/>
                <a:gd name="T20" fmla="*/ 190 w 7610"/>
                <a:gd name="T21" fmla="*/ 3804 h 4803"/>
                <a:gd name="T22" fmla="*/ 697 w 7610"/>
                <a:gd name="T23" fmla="*/ 2852 h 4803"/>
                <a:gd name="T24" fmla="*/ 1039 w 7610"/>
                <a:gd name="T25" fmla="*/ 2433 h 4803"/>
                <a:gd name="T26" fmla="*/ 1422 w 7610"/>
                <a:gd name="T27" fmla="*/ 2050 h 4803"/>
                <a:gd name="T28" fmla="*/ 2300 w 7610"/>
                <a:gd name="T29" fmla="*/ 1414 h 4803"/>
                <a:gd name="T30" fmla="*/ 4279 w 7610"/>
                <a:gd name="T31" fmla="*/ 539 h 4803"/>
                <a:gd name="T32" fmla="*/ 6398 w 7610"/>
                <a:gd name="T33" fmla="*/ 83 h 4803"/>
                <a:gd name="T34" fmla="*/ 7610 w 7610"/>
                <a:gd name="T35" fmla="*/ 11 h 4803"/>
                <a:gd name="T36" fmla="*/ 7610 w 7610"/>
                <a:gd name="T37" fmla="*/ 4 h 4803"/>
                <a:gd name="T38" fmla="*/ 6395 w 7610"/>
                <a:gd name="T39" fmla="*/ 59 h 4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10" h="4803">
                  <a:moveTo>
                    <a:pt x="6395" y="59"/>
                  </a:moveTo>
                  <a:cubicBezTo>
                    <a:pt x="5674" y="133"/>
                    <a:pt x="4958" y="277"/>
                    <a:pt x="4267" y="499"/>
                  </a:cubicBezTo>
                  <a:cubicBezTo>
                    <a:pt x="3921" y="608"/>
                    <a:pt x="3581" y="738"/>
                    <a:pt x="3251" y="888"/>
                  </a:cubicBezTo>
                  <a:cubicBezTo>
                    <a:pt x="2920" y="1038"/>
                    <a:pt x="2598" y="1206"/>
                    <a:pt x="2289" y="1397"/>
                  </a:cubicBezTo>
                  <a:cubicBezTo>
                    <a:pt x="1980" y="1587"/>
                    <a:pt x="1688" y="1803"/>
                    <a:pt x="1413" y="2040"/>
                  </a:cubicBezTo>
                  <a:cubicBezTo>
                    <a:pt x="1276" y="2158"/>
                    <a:pt x="1142" y="2281"/>
                    <a:pt x="1016" y="2412"/>
                  </a:cubicBezTo>
                  <a:cubicBezTo>
                    <a:pt x="891" y="2544"/>
                    <a:pt x="774" y="2683"/>
                    <a:pt x="668" y="2831"/>
                  </a:cubicBezTo>
                  <a:cubicBezTo>
                    <a:pt x="456" y="3127"/>
                    <a:pt x="281" y="3451"/>
                    <a:pt x="166" y="3796"/>
                  </a:cubicBezTo>
                  <a:cubicBezTo>
                    <a:pt x="57" y="4120"/>
                    <a:pt x="1" y="4462"/>
                    <a:pt x="0" y="4803"/>
                  </a:cubicBezTo>
                  <a:cubicBezTo>
                    <a:pt x="3" y="4803"/>
                    <a:pt x="3" y="4803"/>
                    <a:pt x="3" y="4803"/>
                  </a:cubicBezTo>
                  <a:cubicBezTo>
                    <a:pt x="14" y="4462"/>
                    <a:pt x="78" y="4124"/>
                    <a:pt x="190" y="3804"/>
                  </a:cubicBezTo>
                  <a:cubicBezTo>
                    <a:pt x="311" y="3464"/>
                    <a:pt x="483" y="3143"/>
                    <a:pt x="697" y="2852"/>
                  </a:cubicBezTo>
                  <a:cubicBezTo>
                    <a:pt x="803" y="2707"/>
                    <a:pt x="918" y="2567"/>
                    <a:pt x="1039" y="2433"/>
                  </a:cubicBezTo>
                  <a:cubicBezTo>
                    <a:pt x="1160" y="2299"/>
                    <a:pt x="1287" y="2170"/>
                    <a:pt x="1422" y="2050"/>
                  </a:cubicBezTo>
                  <a:cubicBezTo>
                    <a:pt x="1693" y="1809"/>
                    <a:pt x="1991" y="1602"/>
                    <a:pt x="2300" y="1414"/>
                  </a:cubicBezTo>
                  <a:cubicBezTo>
                    <a:pt x="2919" y="1038"/>
                    <a:pt x="3591" y="757"/>
                    <a:pt x="4279" y="539"/>
                  </a:cubicBezTo>
                  <a:cubicBezTo>
                    <a:pt x="4969" y="323"/>
                    <a:pt x="5679" y="169"/>
                    <a:pt x="6398" y="83"/>
                  </a:cubicBezTo>
                  <a:cubicBezTo>
                    <a:pt x="6800" y="36"/>
                    <a:pt x="7205" y="10"/>
                    <a:pt x="7610" y="11"/>
                  </a:cubicBezTo>
                  <a:cubicBezTo>
                    <a:pt x="7610" y="4"/>
                    <a:pt x="7610" y="4"/>
                    <a:pt x="7610" y="4"/>
                  </a:cubicBezTo>
                  <a:cubicBezTo>
                    <a:pt x="7205" y="0"/>
                    <a:pt x="6799" y="19"/>
                    <a:pt x="6395"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43">
              <a:extLst>
                <a:ext uri="{FF2B5EF4-FFF2-40B4-BE49-F238E27FC236}">
                  <a16:creationId xmlns:a16="http://schemas.microsoft.com/office/drawing/2014/main" id="{B8591BEC-AF5B-4EF3-B3EB-04580FDD0657}"/>
                </a:ext>
              </a:extLst>
            </p:cNvPr>
            <p:cNvSpPr>
              <a:spLocks/>
            </p:cNvSpPr>
            <p:nvPr/>
          </p:nvSpPr>
          <p:spPr bwMode="auto">
            <a:xfrm>
              <a:off x="799" y="1115"/>
              <a:ext cx="4961" cy="3205"/>
            </a:xfrm>
            <a:custGeom>
              <a:avLst/>
              <a:gdLst>
                <a:gd name="T0" fmla="*/ 6305 w 7441"/>
                <a:gd name="T1" fmla="*/ 88 h 4807"/>
                <a:gd name="T2" fmla="*/ 4177 w 7441"/>
                <a:gd name="T3" fmla="*/ 598 h 4807"/>
                <a:gd name="T4" fmla="*/ 3168 w 7441"/>
                <a:gd name="T5" fmla="*/ 1024 h 4807"/>
                <a:gd name="T6" fmla="*/ 2218 w 7441"/>
                <a:gd name="T7" fmla="*/ 1570 h 4807"/>
                <a:gd name="T8" fmla="*/ 1358 w 7441"/>
                <a:gd name="T9" fmla="*/ 2247 h 4807"/>
                <a:gd name="T10" fmla="*/ 970 w 7441"/>
                <a:gd name="T11" fmla="*/ 2634 h 4807"/>
                <a:gd name="T12" fmla="*/ 633 w 7441"/>
                <a:gd name="T13" fmla="*/ 3067 h 4807"/>
                <a:gd name="T14" fmla="*/ 149 w 7441"/>
                <a:gd name="T15" fmla="*/ 4049 h 4807"/>
                <a:gd name="T16" fmla="*/ 0 w 7441"/>
                <a:gd name="T17" fmla="*/ 4807 h 4807"/>
                <a:gd name="T18" fmla="*/ 10 w 7441"/>
                <a:gd name="T19" fmla="*/ 4807 h 4807"/>
                <a:gd name="T20" fmla="*/ 173 w 7441"/>
                <a:gd name="T21" fmla="*/ 4057 h 4807"/>
                <a:gd name="T22" fmla="*/ 662 w 7441"/>
                <a:gd name="T23" fmla="*/ 3087 h 4807"/>
                <a:gd name="T24" fmla="*/ 994 w 7441"/>
                <a:gd name="T25" fmla="*/ 2655 h 4807"/>
                <a:gd name="T26" fmla="*/ 1367 w 7441"/>
                <a:gd name="T27" fmla="*/ 2257 h 4807"/>
                <a:gd name="T28" fmla="*/ 2229 w 7441"/>
                <a:gd name="T29" fmla="*/ 1586 h 4807"/>
                <a:gd name="T30" fmla="*/ 4191 w 7441"/>
                <a:gd name="T31" fmla="*/ 637 h 4807"/>
                <a:gd name="T32" fmla="*/ 6309 w 7441"/>
                <a:gd name="T33" fmla="*/ 112 h 4807"/>
                <a:gd name="T34" fmla="*/ 7441 w 7441"/>
                <a:gd name="T35" fmla="*/ 8 h 4807"/>
                <a:gd name="T36" fmla="*/ 7441 w 7441"/>
                <a:gd name="T37" fmla="*/ 0 h 4807"/>
                <a:gd name="T38" fmla="*/ 6305 w 7441"/>
                <a:gd name="T39" fmla="*/ 88 h 4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41" h="4807">
                  <a:moveTo>
                    <a:pt x="6305" y="88"/>
                  </a:moveTo>
                  <a:cubicBezTo>
                    <a:pt x="5581" y="184"/>
                    <a:pt x="4866" y="352"/>
                    <a:pt x="4177" y="598"/>
                  </a:cubicBezTo>
                  <a:cubicBezTo>
                    <a:pt x="3833" y="720"/>
                    <a:pt x="3495" y="862"/>
                    <a:pt x="3168" y="1024"/>
                  </a:cubicBezTo>
                  <a:cubicBezTo>
                    <a:pt x="2840" y="1186"/>
                    <a:pt x="2521" y="1366"/>
                    <a:pt x="2218" y="1570"/>
                  </a:cubicBezTo>
                  <a:cubicBezTo>
                    <a:pt x="1913" y="1772"/>
                    <a:pt x="1627" y="2000"/>
                    <a:pt x="1358" y="2247"/>
                  </a:cubicBezTo>
                  <a:cubicBezTo>
                    <a:pt x="1223" y="2370"/>
                    <a:pt x="1093" y="2498"/>
                    <a:pt x="970" y="2634"/>
                  </a:cubicBezTo>
                  <a:cubicBezTo>
                    <a:pt x="848" y="2771"/>
                    <a:pt x="735" y="2915"/>
                    <a:pt x="633" y="3067"/>
                  </a:cubicBezTo>
                  <a:cubicBezTo>
                    <a:pt x="428" y="3370"/>
                    <a:pt x="259" y="3700"/>
                    <a:pt x="149" y="4049"/>
                  </a:cubicBezTo>
                  <a:cubicBezTo>
                    <a:pt x="70" y="4295"/>
                    <a:pt x="21" y="4550"/>
                    <a:pt x="0" y="4807"/>
                  </a:cubicBezTo>
                  <a:cubicBezTo>
                    <a:pt x="10" y="4807"/>
                    <a:pt x="10" y="4807"/>
                    <a:pt x="10" y="4807"/>
                  </a:cubicBezTo>
                  <a:cubicBezTo>
                    <a:pt x="37" y="4552"/>
                    <a:pt x="92" y="4300"/>
                    <a:pt x="173" y="4057"/>
                  </a:cubicBezTo>
                  <a:cubicBezTo>
                    <a:pt x="289" y="3712"/>
                    <a:pt x="455" y="3386"/>
                    <a:pt x="662" y="3087"/>
                  </a:cubicBezTo>
                  <a:cubicBezTo>
                    <a:pt x="765" y="2937"/>
                    <a:pt x="876" y="2793"/>
                    <a:pt x="994" y="2655"/>
                  </a:cubicBezTo>
                  <a:cubicBezTo>
                    <a:pt x="1111" y="2516"/>
                    <a:pt x="1235" y="2382"/>
                    <a:pt x="1367" y="2257"/>
                  </a:cubicBezTo>
                  <a:cubicBezTo>
                    <a:pt x="1631" y="2005"/>
                    <a:pt x="1925" y="1786"/>
                    <a:pt x="2229" y="1586"/>
                  </a:cubicBezTo>
                  <a:cubicBezTo>
                    <a:pt x="2839" y="1186"/>
                    <a:pt x="3505" y="880"/>
                    <a:pt x="4191" y="637"/>
                  </a:cubicBezTo>
                  <a:cubicBezTo>
                    <a:pt x="4878" y="397"/>
                    <a:pt x="5588" y="220"/>
                    <a:pt x="6309" y="112"/>
                  </a:cubicBezTo>
                  <a:cubicBezTo>
                    <a:pt x="6683" y="56"/>
                    <a:pt x="7062" y="20"/>
                    <a:pt x="7441" y="8"/>
                  </a:cubicBezTo>
                  <a:cubicBezTo>
                    <a:pt x="7441" y="0"/>
                    <a:pt x="7441" y="0"/>
                    <a:pt x="7441" y="0"/>
                  </a:cubicBezTo>
                  <a:cubicBezTo>
                    <a:pt x="7061" y="9"/>
                    <a:pt x="6682" y="39"/>
                    <a:pt x="6305"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44">
              <a:extLst>
                <a:ext uri="{FF2B5EF4-FFF2-40B4-BE49-F238E27FC236}">
                  <a16:creationId xmlns:a16="http://schemas.microsoft.com/office/drawing/2014/main" id="{5BA88356-17B0-418B-AFBE-1ADB2236AFAC}"/>
                </a:ext>
              </a:extLst>
            </p:cNvPr>
            <p:cNvSpPr>
              <a:spLocks/>
            </p:cNvSpPr>
            <p:nvPr/>
          </p:nvSpPr>
          <p:spPr bwMode="auto">
            <a:xfrm>
              <a:off x="924" y="1116"/>
              <a:ext cx="4836" cy="3204"/>
            </a:xfrm>
            <a:custGeom>
              <a:avLst/>
              <a:gdLst>
                <a:gd name="T0" fmla="*/ 6199 w 7254"/>
                <a:gd name="T1" fmla="*/ 117 h 4806"/>
                <a:gd name="T2" fmla="*/ 4072 w 7254"/>
                <a:gd name="T3" fmla="*/ 697 h 4806"/>
                <a:gd name="T4" fmla="*/ 3069 w 7254"/>
                <a:gd name="T5" fmla="*/ 1159 h 4806"/>
                <a:gd name="T6" fmla="*/ 2131 w 7254"/>
                <a:gd name="T7" fmla="*/ 1741 h 4806"/>
                <a:gd name="T8" fmla="*/ 1288 w 7254"/>
                <a:gd name="T9" fmla="*/ 2450 h 4806"/>
                <a:gd name="T10" fmla="*/ 909 w 7254"/>
                <a:gd name="T11" fmla="*/ 2853 h 4806"/>
                <a:gd name="T12" fmla="*/ 581 w 7254"/>
                <a:gd name="T13" fmla="*/ 3298 h 4806"/>
                <a:gd name="T14" fmla="*/ 114 w 7254"/>
                <a:gd name="T15" fmla="*/ 4297 h 4806"/>
                <a:gd name="T16" fmla="*/ 0 w 7254"/>
                <a:gd name="T17" fmla="*/ 4806 h 4806"/>
                <a:gd name="T18" fmla="*/ 16 w 7254"/>
                <a:gd name="T19" fmla="*/ 4806 h 4806"/>
                <a:gd name="T20" fmla="*/ 138 w 7254"/>
                <a:gd name="T21" fmla="*/ 4305 h 4806"/>
                <a:gd name="T22" fmla="*/ 611 w 7254"/>
                <a:gd name="T23" fmla="*/ 3317 h 4806"/>
                <a:gd name="T24" fmla="*/ 933 w 7254"/>
                <a:gd name="T25" fmla="*/ 2873 h 4806"/>
                <a:gd name="T26" fmla="*/ 1297 w 7254"/>
                <a:gd name="T27" fmla="*/ 2460 h 4806"/>
                <a:gd name="T28" fmla="*/ 2143 w 7254"/>
                <a:gd name="T29" fmla="*/ 1757 h 4806"/>
                <a:gd name="T30" fmla="*/ 4087 w 7254"/>
                <a:gd name="T31" fmla="*/ 736 h 4806"/>
                <a:gd name="T32" fmla="*/ 6203 w 7254"/>
                <a:gd name="T33" fmla="*/ 140 h 4806"/>
                <a:gd name="T34" fmla="*/ 7254 w 7254"/>
                <a:gd name="T35" fmla="*/ 8 h 4806"/>
                <a:gd name="T36" fmla="*/ 7254 w 7254"/>
                <a:gd name="T37" fmla="*/ 0 h 4806"/>
                <a:gd name="T38" fmla="*/ 6199 w 7254"/>
                <a:gd name="T39" fmla="*/ 117 h 4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54" h="4806">
                  <a:moveTo>
                    <a:pt x="6199" y="117"/>
                  </a:moveTo>
                  <a:cubicBezTo>
                    <a:pt x="5472" y="234"/>
                    <a:pt x="4757" y="427"/>
                    <a:pt x="4072" y="697"/>
                  </a:cubicBezTo>
                  <a:cubicBezTo>
                    <a:pt x="3729" y="831"/>
                    <a:pt x="3394" y="985"/>
                    <a:pt x="3069" y="1159"/>
                  </a:cubicBezTo>
                  <a:cubicBezTo>
                    <a:pt x="2745" y="1334"/>
                    <a:pt x="2430" y="1526"/>
                    <a:pt x="2131" y="1741"/>
                  </a:cubicBezTo>
                  <a:cubicBezTo>
                    <a:pt x="1832" y="1954"/>
                    <a:pt x="1551" y="2193"/>
                    <a:pt x="1288" y="2450"/>
                  </a:cubicBezTo>
                  <a:cubicBezTo>
                    <a:pt x="1156" y="2579"/>
                    <a:pt x="1028" y="2712"/>
                    <a:pt x="909" y="2853"/>
                  </a:cubicBezTo>
                  <a:cubicBezTo>
                    <a:pt x="791" y="2994"/>
                    <a:pt x="680" y="3142"/>
                    <a:pt x="581" y="3298"/>
                  </a:cubicBezTo>
                  <a:cubicBezTo>
                    <a:pt x="383" y="3608"/>
                    <a:pt x="220" y="3944"/>
                    <a:pt x="114" y="4297"/>
                  </a:cubicBezTo>
                  <a:cubicBezTo>
                    <a:pt x="64" y="4464"/>
                    <a:pt x="25" y="4634"/>
                    <a:pt x="0" y="4806"/>
                  </a:cubicBezTo>
                  <a:cubicBezTo>
                    <a:pt x="16" y="4806"/>
                    <a:pt x="16" y="4806"/>
                    <a:pt x="16" y="4806"/>
                  </a:cubicBezTo>
                  <a:cubicBezTo>
                    <a:pt x="45" y="4636"/>
                    <a:pt x="86" y="4469"/>
                    <a:pt x="138" y="4305"/>
                  </a:cubicBezTo>
                  <a:cubicBezTo>
                    <a:pt x="250" y="3956"/>
                    <a:pt x="411" y="3623"/>
                    <a:pt x="611" y="3317"/>
                  </a:cubicBezTo>
                  <a:cubicBezTo>
                    <a:pt x="711" y="3164"/>
                    <a:pt x="819" y="3016"/>
                    <a:pt x="933" y="2873"/>
                  </a:cubicBezTo>
                  <a:cubicBezTo>
                    <a:pt x="1048" y="2729"/>
                    <a:pt x="1168" y="2591"/>
                    <a:pt x="1297" y="2460"/>
                  </a:cubicBezTo>
                  <a:cubicBezTo>
                    <a:pt x="1555" y="2199"/>
                    <a:pt x="1843" y="1969"/>
                    <a:pt x="2143" y="1757"/>
                  </a:cubicBezTo>
                  <a:cubicBezTo>
                    <a:pt x="2744" y="1334"/>
                    <a:pt x="3404" y="1003"/>
                    <a:pt x="4087" y="736"/>
                  </a:cubicBezTo>
                  <a:cubicBezTo>
                    <a:pt x="4771" y="471"/>
                    <a:pt x="5480" y="270"/>
                    <a:pt x="6203" y="140"/>
                  </a:cubicBezTo>
                  <a:cubicBezTo>
                    <a:pt x="6550" y="78"/>
                    <a:pt x="6901" y="33"/>
                    <a:pt x="7254" y="8"/>
                  </a:cubicBezTo>
                  <a:cubicBezTo>
                    <a:pt x="7254" y="0"/>
                    <a:pt x="7254" y="0"/>
                    <a:pt x="7254" y="0"/>
                  </a:cubicBezTo>
                  <a:cubicBezTo>
                    <a:pt x="6901" y="21"/>
                    <a:pt x="6548" y="60"/>
                    <a:pt x="6199"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5" name="Freeform 45">
              <a:extLst>
                <a:ext uri="{FF2B5EF4-FFF2-40B4-BE49-F238E27FC236}">
                  <a16:creationId xmlns:a16="http://schemas.microsoft.com/office/drawing/2014/main" id="{1FDD57BD-9F0B-458D-94AF-1A2EB37970FA}"/>
                </a:ext>
              </a:extLst>
            </p:cNvPr>
            <p:cNvSpPr>
              <a:spLocks/>
            </p:cNvSpPr>
            <p:nvPr/>
          </p:nvSpPr>
          <p:spPr bwMode="auto">
            <a:xfrm>
              <a:off x="1059" y="1122"/>
              <a:ext cx="4701" cy="3198"/>
            </a:xfrm>
            <a:custGeom>
              <a:avLst/>
              <a:gdLst>
                <a:gd name="T0" fmla="*/ 6078 w 7052"/>
                <a:gd name="T1" fmla="*/ 141 h 4797"/>
                <a:gd name="T2" fmla="*/ 3954 w 7052"/>
                <a:gd name="T3" fmla="*/ 792 h 4797"/>
                <a:gd name="T4" fmla="*/ 2959 w 7052"/>
                <a:gd name="T5" fmla="*/ 1291 h 4797"/>
                <a:gd name="T6" fmla="*/ 2033 w 7052"/>
                <a:gd name="T7" fmla="*/ 1907 h 4797"/>
                <a:gd name="T8" fmla="*/ 1205 w 7052"/>
                <a:gd name="T9" fmla="*/ 2648 h 4797"/>
                <a:gd name="T10" fmla="*/ 836 w 7052"/>
                <a:gd name="T11" fmla="*/ 3064 h 4797"/>
                <a:gd name="T12" fmla="*/ 517 w 7052"/>
                <a:gd name="T13" fmla="*/ 3521 h 4797"/>
                <a:gd name="T14" fmla="*/ 65 w 7052"/>
                <a:gd name="T15" fmla="*/ 4537 h 4797"/>
                <a:gd name="T16" fmla="*/ 0 w 7052"/>
                <a:gd name="T17" fmla="*/ 4797 h 4797"/>
                <a:gd name="T18" fmla="*/ 21 w 7052"/>
                <a:gd name="T19" fmla="*/ 4797 h 4797"/>
                <a:gd name="T20" fmla="*/ 89 w 7052"/>
                <a:gd name="T21" fmla="*/ 4544 h 4797"/>
                <a:gd name="T22" fmla="*/ 547 w 7052"/>
                <a:gd name="T23" fmla="*/ 3539 h 4797"/>
                <a:gd name="T24" fmla="*/ 861 w 7052"/>
                <a:gd name="T25" fmla="*/ 3083 h 4797"/>
                <a:gd name="T26" fmla="*/ 1215 w 7052"/>
                <a:gd name="T27" fmla="*/ 2658 h 4797"/>
                <a:gd name="T28" fmla="*/ 1615 w 7052"/>
                <a:gd name="T29" fmla="*/ 2272 h 4797"/>
                <a:gd name="T30" fmla="*/ 2045 w 7052"/>
                <a:gd name="T31" fmla="*/ 1922 h 4797"/>
                <a:gd name="T32" fmla="*/ 3970 w 7052"/>
                <a:gd name="T33" fmla="*/ 831 h 4797"/>
                <a:gd name="T34" fmla="*/ 6083 w 7052"/>
                <a:gd name="T35" fmla="*/ 165 h 4797"/>
                <a:gd name="T36" fmla="*/ 7052 w 7052"/>
                <a:gd name="T37" fmla="*/ 10 h 4797"/>
                <a:gd name="T38" fmla="*/ 7052 w 7052"/>
                <a:gd name="T39" fmla="*/ 0 h 4797"/>
                <a:gd name="T40" fmla="*/ 6078 w 7052"/>
                <a:gd name="T41" fmla="*/ 141 h 4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52" h="4797">
                  <a:moveTo>
                    <a:pt x="6078" y="141"/>
                  </a:moveTo>
                  <a:cubicBezTo>
                    <a:pt x="5350" y="282"/>
                    <a:pt x="4635" y="498"/>
                    <a:pt x="3954" y="792"/>
                  </a:cubicBezTo>
                  <a:cubicBezTo>
                    <a:pt x="3613" y="939"/>
                    <a:pt x="3280" y="1105"/>
                    <a:pt x="2959" y="1291"/>
                  </a:cubicBezTo>
                  <a:cubicBezTo>
                    <a:pt x="2638" y="1477"/>
                    <a:pt x="2327" y="1681"/>
                    <a:pt x="2033" y="1907"/>
                  </a:cubicBezTo>
                  <a:cubicBezTo>
                    <a:pt x="1738" y="2132"/>
                    <a:pt x="1463" y="2381"/>
                    <a:pt x="1205" y="2648"/>
                  </a:cubicBezTo>
                  <a:cubicBezTo>
                    <a:pt x="1077" y="2782"/>
                    <a:pt x="952" y="2919"/>
                    <a:pt x="836" y="3064"/>
                  </a:cubicBezTo>
                  <a:cubicBezTo>
                    <a:pt x="720" y="3210"/>
                    <a:pt x="613" y="3362"/>
                    <a:pt x="517" y="3521"/>
                  </a:cubicBezTo>
                  <a:cubicBezTo>
                    <a:pt x="324" y="3839"/>
                    <a:pt x="167" y="4179"/>
                    <a:pt x="65" y="4537"/>
                  </a:cubicBezTo>
                  <a:cubicBezTo>
                    <a:pt x="40" y="4623"/>
                    <a:pt x="18" y="4710"/>
                    <a:pt x="0" y="4797"/>
                  </a:cubicBezTo>
                  <a:cubicBezTo>
                    <a:pt x="21" y="4797"/>
                    <a:pt x="21" y="4797"/>
                    <a:pt x="21" y="4797"/>
                  </a:cubicBezTo>
                  <a:cubicBezTo>
                    <a:pt x="41" y="4712"/>
                    <a:pt x="64" y="4628"/>
                    <a:pt x="89" y="4544"/>
                  </a:cubicBezTo>
                  <a:cubicBezTo>
                    <a:pt x="198" y="4191"/>
                    <a:pt x="353" y="3853"/>
                    <a:pt x="547" y="3539"/>
                  </a:cubicBezTo>
                  <a:cubicBezTo>
                    <a:pt x="644" y="3383"/>
                    <a:pt x="749" y="3231"/>
                    <a:pt x="861" y="3083"/>
                  </a:cubicBezTo>
                  <a:cubicBezTo>
                    <a:pt x="972" y="2936"/>
                    <a:pt x="1089" y="2793"/>
                    <a:pt x="1215" y="2658"/>
                  </a:cubicBezTo>
                  <a:cubicBezTo>
                    <a:pt x="1341" y="2522"/>
                    <a:pt x="1475" y="2394"/>
                    <a:pt x="1615" y="2272"/>
                  </a:cubicBezTo>
                  <a:cubicBezTo>
                    <a:pt x="1754" y="2150"/>
                    <a:pt x="1897" y="2034"/>
                    <a:pt x="2045" y="1922"/>
                  </a:cubicBezTo>
                  <a:cubicBezTo>
                    <a:pt x="2637" y="1477"/>
                    <a:pt x="3291" y="1122"/>
                    <a:pt x="3970" y="831"/>
                  </a:cubicBezTo>
                  <a:cubicBezTo>
                    <a:pt x="4651" y="542"/>
                    <a:pt x="5359" y="317"/>
                    <a:pt x="6083" y="165"/>
                  </a:cubicBezTo>
                  <a:cubicBezTo>
                    <a:pt x="6403" y="98"/>
                    <a:pt x="6726" y="45"/>
                    <a:pt x="7052" y="10"/>
                  </a:cubicBezTo>
                  <a:cubicBezTo>
                    <a:pt x="7052" y="0"/>
                    <a:pt x="7052" y="0"/>
                    <a:pt x="7052" y="0"/>
                  </a:cubicBezTo>
                  <a:cubicBezTo>
                    <a:pt x="6725" y="32"/>
                    <a:pt x="6400" y="79"/>
                    <a:pt x="6078"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6" name="Freeform 46">
              <a:extLst>
                <a:ext uri="{FF2B5EF4-FFF2-40B4-BE49-F238E27FC236}">
                  <a16:creationId xmlns:a16="http://schemas.microsoft.com/office/drawing/2014/main" id="{B18D374E-F6EC-4175-8899-6FC8A4532F05}"/>
                </a:ext>
              </a:extLst>
            </p:cNvPr>
            <p:cNvSpPr>
              <a:spLocks/>
            </p:cNvSpPr>
            <p:nvPr/>
          </p:nvSpPr>
          <p:spPr bwMode="auto">
            <a:xfrm>
              <a:off x="1203" y="1135"/>
              <a:ext cx="4557" cy="3185"/>
            </a:xfrm>
            <a:custGeom>
              <a:avLst/>
              <a:gdLst>
                <a:gd name="T0" fmla="*/ 5945 w 6836"/>
                <a:gd name="T1" fmla="*/ 160 h 4778"/>
                <a:gd name="T2" fmla="*/ 3825 w 6836"/>
                <a:gd name="T3" fmla="*/ 882 h 4778"/>
                <a:gd name="T4" fmla="*/ 2838 w 6836"/>
                <a:gd name="T5" fmla="*/ 1416 h 4778"/>
                <a:gd name="T6" fmla="*/ 1924 w 6836"/>
                <a:gd name="T7" fmla="*/ 2065 h 4778"/>
                <a:gd name="T8" fmla="*/ 1112 w 6836"/>
                <a:gd name="T9" fmla="*/ 2837 h 4778"/>
                <a:gd name="T10" fmla="*/ 751 w 6836"/>
                <a:gd name="T11" fmla="*/ 3266 h 4778"/>
                <a:gd name="T12" fmla="*/ 440 w 6836"/>
                <a:gd name="T13" fmla="*/ 3734 h 4778"/>
                <a:gd name="T14" fmla="*/ 3 w 6836"/>
                <a:gd name="T15" fmla="*/ 4766 h 4778"/>
                <a:gd name="T16" fmla="*/ 0 w 6836"/>
                <a:gd name="T17" fmla="*/ 4778 h 4778"/>
                <a:gd name="T18" fmla="*/ 25 w 6836"/>
                <a:gd name="T19" fmla="*/ 4778 h 4778"/>
                <a:gd name="T20" fmla="*/ 27 w 6836"/>
                <a:gd name="T21" fmla="*/ 4773 h 4778"/>
                <a:gd name="T22" fmla="*/ 471 w 6836"/>
                <a:gd name="T23" fmla="*/ 3752 h 4778"/>
                <a:gd name="T24" fmla="*/ 776 w 6836"/>
                <a:gd name="T25" fmla="*/ 3285 h 4778"/>
                <a:gd name="T26" fmla="*/ 1122 w 6836"/>
                <a:gd name="T27" fmla="*/ 2846 h 4778"/>
                <a:gd name="T28" fmla="*/ 1937 w 6836"/>
                <a:gd name="T29" fmla="*/ 2081 h 4778"/>
                <a:gd name="T30" fmla="*/ 3842 w 6836"/>
                <a:gd name="T31" fmla="*/ 920 h 4778"/>
                <a:gd name="T32" fmla="*/ 5950 w 6836"/>
                <a:gd name="T33" fmla="*/ 183 h 4778"/>
                <a:gd name="T34" fmla="*/ 6836 w 6836"/>
                <a:gd name="T35" fmla="*/ 11 h 4778"/>
                <a:gd name="T36" fmla="*/ 6836 w 6836"/>
                <a:gd name="T37" fmla="*/ 0 h 4778"/>
                <a:gd name="T38" fmla="*/ 5945 w 6836"/>
                <a:gd name="T39" fmla="*/ 160 h 4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36" h="4778">
                  <a:moveTo>
                    <a:pt x="5945" y="160"/>
                  </a:moveTo>
                  <a:cubicBezTo>
                    <a:pt x="5216" y="324"/>
                    <a:pt x="4502" y="564"/>
                    <a:pt x="3825" y="882"/>
                  </a:cubicBezTo>
                  <a:cubicBezTo>
                    <a:pt x="3486" y="1040"/>
                    <a:pt x="3156" y="1218"/>
                    <a:pt x="2838" y="1416"/>
                  </a:cubicBezTo>
                  <a:cubicBezTo>
                    <a:pt x="2520" y="1613"/>
                    <a:pt x="2214" y="1828"/>
                    <a:pt x="1924" y="2065"/>
                  </a:cubicBezTo>
                  <a:cubicBezTo>
                    <a:pt x="1634" y="2301"/>
                    <a:pt x="1364" y="2561"/>
                    <a:pt x="1112" y="2837"/>
                  </a:cubicBezTo>
                  <a:cubicBezTo>
                    <a:pt x="986" y="2975"/>
                    <a:pt x="864" y="3117"/>
                    <a:pt x="751" y="3266"/>
                  </a:cubicBezTo>
                  <a:cubicBezTo>
                    <a:pt x="638" y="3416"/>
                    <a:pt x="534" y="3572"/>
                    <a:pt x="440" y="3734"/>
                  </a:cubicBezTo>
                  <a:cubicBezTo>
                    <a:pt x="253" y="4059"/>
                    <a:pt x="101" y="4405"/>
                    <a:pt x="3" y="4766"/>
                  </a:cubicBezTo>
                  <a:cubicBezTo>
                    <a:pt x="2" y="4770"/>
                    <a:pt x="1" y="4774"/>
                    <a:pt x="0" y="4778"/>
                  </a:cubicBezTo>
                  <a:cubicBezTo>
                    <a:pt x="25" y="4778"/>
                    <a:pt x="25" y="4778"/>
                    <a:pt x="25" y="4778"/>
                  </a:cubicBezTo>
                  <a:cubicBezTo>
                    <a:pt x="26" y="4776"/>
                    <a:pt x="26" y="4775"/>
                    <a:pt x="27" y="4773"/>
                  </a:cubicBezTo>
                  <a:cubicBezTo>
                    <a:pt x="132" y="4416"/>
                    <a:pt x="282" y="4073"/>
                    <a:pt x="471" y="3752"/>
                  </a:cubicBezTo>
                  <a:cubicBezTo>
                    <a:pt x="565" y="3592"/>
                    <a:pt x="667" y="3436"/>
                    <a:pt x="776" y="3285"/>
                  </a:cubicBezTo>
                  <a:cubicBezTo>
                    <a:pt x="884" y="3133"/>
                    <a:pt x="999" y="2986"/>
                    <a:pt x="1122" y="2846"/>
                  </a:cubicBezTo>
                  <a:cubicBezTo>
                    <a:pt x="1369" y="2566"/>
                    <a:pt x="1646" y="2314"/>
                    <a:pt x="1937" y="2081"/>
                  </a:cubicBezTo>
                  <a:cubicBezTo>
                    <a:pt x="2519" y="1614"/>
                    <a:pt x="3167" y="1235"/>
                    <a:pt x="3842" y="920"/>
                  </a:cubicBezTo>
                  <a:cubicBezTo>
                    <a:pt x="4519" y="608"/>
                    <a:pt x="5225" y="359"/>
                    <a:pt x="5950" y="183"/>
                  </a:cubicBezTo>
                  <a:cubicBezTo>
                    <a:pt x="6243" y="113"/>
                    <a:pt x="6538" y="55"/>
                    <a:pt x="6836" y="11"/>
                  </a:cubicBezTo>
                  <a:cubicBezTo>
                    <a:pt x="6836" y="0"/>
                    <a:pt x="6836" y="0"/>
                    <a:pt x="6836" y="0"/>
                  </a:cubicBezTo>
                  <a:cubicBezTo>
                    <a:pt x="6537" y="41"/>
                    <a:pt x="6240" y="94"/>
                    <a:pt x="5945"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3027" y="3434400"/>
            <a:ext cx="1486901" cy="828000"/>
          </a:xfrm>
          <a:prstGeom prst="rect">
            <a:avLst/>
          </a:prstGeom>
        </p:spPr>
      </p:pic>
      <p:pic>
        <p:nvPicPr>
          <p:cNvPr id="84" name="Picture 3" descr="U:\DGI\Jobs\4350_PowerPoint skabelon til DGI\Received\DGI SkabelonDesign\fors-bånd.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8059" t="652" r="-559" b="-652"/>
          <a:stretch/>
        </p:blipFill>
        <p:spPr bwMode="auto">
          <a:xfrm>
            <a:off x="2449927" y="3432811"/>
            <a:ext cx="7204516" cy="835200"/>
          </a:xfrm>
          <a:prstGeom prst="rect">
            <a:avLst/>
          </a:prstGeom>
          <a:noFill/>
          <a:extLst>
            <a:ext uri="{909E8E84-426E-40DD-AFC4-6F175D3DCCD1}">
              <a14:hiddenFill xmlns:a14="http://schemas.microsoft.com/office/drawing/2010/main">
                <a:solidFill>
                  <a:srgbClr val="FFFFFF"/>
                </a:solidFill>
              </a14:hiddenFill>
            </a:ext>
          </a:extLst>
        </p:spPr>
      </p:pic>
      <p:sp>
        <p:nvSpPr>
          <p:cNvPr id="82" name="Rektangel 81"/>
          <p:cNvSpPr/>
          <p:nvPr userDrawn="1"/>
        </p:nvSpPr>
        <p:spPr>
          <a:xfrm>
            <a:off x="0" y="6274800"/>
            <a:ext cx="12240000" cy="612000"/>
          </a:xfrm>
          <a:prstGeom prst="rect">
            <a:avLst/>
          </a:prstGeom>
          <a:gradFill>
            <a:gsLst>
              <a:gs pos="55000">
                <a:srgbClr val="FFFFFF">
                  <a:alpha val="45000"/>
                </a:srgbClr>
              </a:gs>
              <a:gs pos="0">
                <a:schemeClr val="bg1"/>
              </a:gs>
              <a:gs pos="100000">
                <a:schemeClr val="bg1">
                  <a:alpha val="1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5" name="Footer Placeholder 4"/>
          <p:cNvSpPr>
            <a:spLocks noGrp="1"/>
          </p:cNvSpPr>
          <p:nvPr userDrawn="1">
            <p:ph type="ftr" sz="quarter" idx="11"/>
          </p:nvPr>
        </p:nvSpPr>
        <p:spPr>
          <a:xfrm>
            <a:off x="1676399" y="6957392"/>
            <a:ext cx="4899655" cy="431800"/>
          </a:xfrm>
        </p:spPr>
        <p:txBody>
          <a:bodyPr/>
          <a:lstStyle>
            <a:lvl1pPr>
              <a:defRPr>
                <a:solidFill>
                  <a:schemeClr val="bg1">
                    <a:lumMod val="75000"/>
                  </a:schemeClr>
                </a:solidFill>
              </a:defRPr>
            </a:lvl1pPr>
          </a:lstStyle>
          <a:p>
            <a:endParaRPr lang="da-DK" dirty="0"/>
          </a:p>
        </p:txBody>
      </p:sp>
      <p:sp>
        <p:nvSpPr>
          <p:cNvPr id="6" name="Slide Number Placeholder 5"/>
          <p:cNvSpPr>
            <a:spLocks noGrp="1"/>
          </p:cNvSpPr>
          <p:nvPr userDrawn="1">
            <p:ph type="sldNum" sz="quarter" idx="12"/>
          </p:nvPr>
        </p:nvSpPr>
        <p:spPr>
          <a:xfrm>
            <a:off x="1676400" y="7251530"/>
            <a:ext cx="4899653" cy="137662"/>
          </a:xfrm>
        </p:spPr>
        <p:txBody>
          <a:bodyPr/>
          <a:lstStyle>
            <a:lvl1pPr>
              <a:defRPr>
                <a:solidFill>
                  <a:schemeClr val="bg1">
                    <a:lumMod val="75000"/>
                  </a:schemeClr>
                </a:solidFill>
              </a:defRPr>
            </a:lvl1pPr>
          </a:lstStyle>
          <a:p>
            <a:fld id="{1E4993A5-71AC-4FC9-BA31-3E15C92EC108}" type="slidenum">
              <a:rPr lang="da-DK" smtClean="0"/>
              <a:pPr/>
              <a:t>‹nr.›</a:t>
            </a:fld>
            <a:endParaRPr lang="da-DK" dirty="0"/>
          </a:p>
        </p:txBody>
      </p:sp>
      <p:sp>
        <p:nvSpPr>
          <p:cNvPr id="81" name="Rektangel 80"/>
          <p:cNvSpPr/>
          <p:nvPr userDrawn="1"/>
        </p:nvSpPr>
        <p:spPr>
          <a:xfrm>
            <a:off x="2449928" y="0"/>
            <a:ext cx="10198800" cy="223200"/>
          </a:xfrm>
          <a:prstGeom prst="rect">
            <a:avLst/>
          </a:prstGeom>
          <a:gradFill>
            <a:gsLst>
              <a:gs pos="45000">
                <a:srgbClr val="FFFFFF">
                  <a:alpha val="45000"/>
                </a:srgbClr>
              </a:gs>
              <a:gs pos="0">
                <a:schemeClr val="bg1">
                  <a:alpha val="55000"/>
                </a:scheme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2" name="Title 1"/>
          <p:cNvSpPr>
            <a:spLocks noGrp="1"/>
          </p:cNvSpPr>
          <p:nvPr userDrawn="1">
            <p:ph type="ctrTitle" hasCustomPrompt="1"/>
          </p:nvPr>
        </p:nvSpPr>
        <p:spPr>
          <a:xfrm>
            <a:off x="2449928" y="2599361"/>
            <a:ext cx="9756000" cy="835200"/>
          </a:xfrm>
          <a:solidFill>
            <a:schemeClr val="tx1"/>
          </a:solidFill>
        </p:spPr>
        <p:txBody>
          <a:bodyPr lIns="252000" rIns="396000" anchor="ctr" anchorCtr="0"/>
          <a:lstStyle>
            <a:lvl1pPr>
              <a:lnSpc>
                <a:spcPct val="100000"/>
              </a:lnSpc>
              <a:defRPr sz="3800">
                <a:solidFill>
                  <a:schemeClr val="bg1"/>
                </a:solidFill>
              </a:defRPr>
            </a:lvl1pPr>
          </a:lstStyle>
          <a:p>
            <a:r>
              <a:rPr lang="da-DK" noProof="0" dirty="0"/>
              <a:t>Klik for at tilføje tekst</a:t>
            </a:r>
          </a:p>
        </p:txBody>
      </p:sp>
      <p:sp>
        <p:nvSpPr>
          <p:cNvPr id="3" name="Subtitle 2"/>
          <p:cNvSpPr>
            <a:spLocks noGrp="1"/>
          </p:cNvSpPr>
          <p:nvPr userDrawn="1">
            <p:ph type="subTitle" idx="1" hasCustomPrompt="1"/>
          </p:nvPr>
        </p:nvSpPr>
        <p:spPr>
          <a:xfrm>
            <a:off x="2449928" y="3448082"/>
            <a:ext cx="9742072" cy="832374"/>
          </a:xfrm>
          <a:noFill/>
        </p:spPr>
        <p:txBody>
          <a:bodyPr lIns="252000" rIns="432000" anchor="ctr" anchorCtr="0"/>
          <a:lstStyle>
            <a:lvl1pPr marL="0" indent="0" algn="l">
              <a:spcAft>
                <a:spcPts val="0"/>
              </a:spcAft>
              <a:buNone/>
              <a:defRPr sz="16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dirty="0"/>
              <a:t>Klik for at tilføje tekst</a:t>
            </a:r>
          </a:p>
        </p:txBody>
      </p:sp>
      <p:sp>
        <p:nvSpPr>
          <p:cNvPr id="9" name="Pladsholder til tekst 8">
            <a:extLst>
              <a:ext uri="{FF2B5EF4-FFF2-40B4-BE49-F238E27FC236}">
                <a16:creationId xmlns:a16="http://schemas.microsoft.com/office/drawing/2014/main" id="{BDC7512E-20D9-4D85-9578-73346688C122}"/>
              </a:ext>
            </a:extLst>
          </p:cNvPr>
          <p:cNvSpPr>
            <a:spLocks noGrp="1"/>
          </p:cNvSpPr>
          <p:nvPr>
            <p:ph type="body" sz="quarter" idx="13" hasCustomPrompt="1"/>
          </p:nvPr>
        </p:nvSpPr>
        <p:spPr>
          <a:xfrm>
            <a:off x="8472488" y="6423025"/>
            <a:ext cx="3140075" cy="254000"/>
          </a:xfrm>
        </p:spPr>
        <p:txBody>
          <a:bodyPr anchor="ctr" anchorCtr="0"/>
          <a:lstStyle>
            <a:lvl1pPr algn="r">
              <a:defRPr sz="1000"/>
            </a:lvl1pPr>
          </a:lstStyle>
          <a:p>
            <a:pPr lvl="0"/>
            <a:r>
              <a:rPr lang="da-DK" dirty="0"/>
              <a:t>Navn Navnesen</a:t>
            </a:r>
          </a:p>
        </p:txBody>
      </p:sp>
    </p:spTree>
    <p:extLst>
      <p:ext uri="{BB962C8B-B14F-4D97-AF65-F5344CB8AC3E}">
        <p14:creationId xmlns:p14="http://schemas.microsoft.com/office/powerpoint/2010/main" val="389768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 i bund + tekst">
    <p:spTree>
      <p:nvGrpSpPr>
        <p:cNvPr id="1" name=""/>
        <p:cNvGrpSpPr/>
        <p:nvPr/>
      </p:nvGrpSpPr>
      <p:grpSpPr>
        <a:xfrm>
          <a:off x="0" y="0"/>
          <a:ext cx="0" cy="0"/>
          <a:chOff x="0" y="0"/>
          <a:chExt cx="0" cy="0"/>
        </a:xfrm>
      </p:grpSpPr>
      <p:sp>
        <p:nvSpPr>
          <p:cNvPr id="10" name="Picture Placeholder 7"/>
          <p:cNvSpPr>
            <a:spLocks noGrp="1"/>
          </p:cNvSpPr>
          <p:nvPr>
            <p:ph type="pic" sz="quarter" idx="16"/>
          </p:nvPr>
        </p:nvSpPr>
        <p:spPr>
          <a:xfrm>
            <a:off x="1403976" y="3744000"/>
            <a:ext cx="10886180" cy="2520000"/>
          </a:xfrm>
        </p:spPr>
        <p:txBody>
          <a:bodyPr/>
          <a:lstStyle>
            <a:lvl1pPr>
              <a:buClr>
                <a:schemeClr val="accent4"/>
              </a:buClr>
              <a:defRPr/>
            </a:lvl1pPr>
          </a:lstStyle>
          <a:p>
            <a:r>
              <a:rPr lang="da-DK"/>
              <a:t>Klik på ikonet for at tilføje et billede</a:t>
            </a:r>
            <a:endParaRPr lang="da-DK" dirty="0"/>
          </a:p>
        </p:txBody>
      </p:sp>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2" name="Title 1"/>
          <p:cNvSpPr>
            <a:spLocks noGrp="1"/>
          </p:cNvSpPr>
          <p:nvPr>
            <p:ph type="title" hasCustomPrompt="1"/>
          </p:nvPr>
        </p:nvSpPr>
        <p:spPr/>
        <p:txBody>
          <a:bodyPr/>
          <a:lstStyle>
            <a:lvl1pPr>
              <a:defRPr/>
            </a:lvl1pPr>
          </a:lstStyle>
          <a:p>
            <a:r>
              <a:rPr lang="da-DK" noProof="0" dirty="0"/>
              <a:t>Klik for at tilføje tekst</a:t>
            </a:r>
          </a:p>
        </p:txBody>
      </p:sp>
      <p:sp>
        <p:nvSpPr>
          <p:cNvPr id="9" name="Pladsholder til tekst 10"/>
          <p:cNvSpPr>
            <a:spLocks noGrp="1"/>
          </p:cNvSpPr>
          <p:nvPr>
            <p:ph type="body" sz="quarter" idx="15" hasCustomPrompt="1"/>
          </p:nvPr>
        </p:nvSpPr>
        <p:spPr>
          <a:xfrm>
            <a:off x="1415480" y="1261058"/>
            <a:ext cx="10297144" cy="2232025"/>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381712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3" name="Footer Placeholder 2"/>
          <p:cNvSpPr>
            <a:spLocks noGrp="1"/>
          </p:cNvSpPr>
          <p:nvPr userDrawn="1">
            <p:ph type="ftr" sz="quarter" idx="10"/>
          </p:nvPr>
        </p:nvSpPr>
        <p:spPr/>
        <p:txBody>
          <a:bodyPr/>
          <a:lstStyle/>
          <a:p>
            <a:endParaRPr lang="da-DK" noProof="0" dirty="0"/>
          </a:p>
        </p:txBody>
      </p:sp>
      <p:sp>
        <p:nvSpPr>
          <p:cNvPr id="4" name="Slide Number Placeholder 3"/>
          <p:cNvSpPr>
            <a:spLocks noGrp="1"/>
          </p:cNvSpPr>
          <p:nvPr userDrawn="1">
            <p:ph type="sldNum" sz="quarter" idx="11"/>
          </p:nvPr>
        </p:nvSpPr>
        <p:spPr/>
        <p:txBody>
          <a:bodyPr/>
          <a:lstStyle/>
          <a:p>
            <a:fld id="{1E4993A5-71AC-4FC9-BA31-3E15C92EC108}" type="slidenum">
              <a:rPr lang="da-DK" noProof="0" smtClean="0"/>
              <a:pPr/>
              <a:t>‹nr.›</a:t>
            </a:fld>
            <a:endParaRPr lang="da-DK" noProof="0" dirty="0"/>
          </a:p>
        </p:txBody>
      </p:sp>
      <p:sp>
        <p:nvSpPr>
          <p:cNvPr id="7" name="Text Placeholder 6"/>
          <p:cNvSpPr>
            <a:spLocks noGrp="1"/>
          </p:cNvSpPr>
          <p:nvPr userDrawn="1">
            <p:ph type="body" sz="quarter" idx="13" hasCustomPrompt="1"/>
          </p:nvPr>
        </p:nvSpPr>
        <p:spPr>
          <a:xfrm>
            <a:off x="1460376" y="1520825"/>
            <a:ext cx="9933517" cy="3924399"/>
          </a:xfrm>
        </p:spPr>
        <p:txBody>
          <a:bodyPr/>
          <a:lstStyle>
            <a:lvl1pPr marL="14400" indent="0">
              <a:spcBef>
                <a:spcPts val="0"/>
              </a:spcBef>
              <a:buClr>
                <a:schemeClr val="accent4"/>
              </a:buClr>
              <a:buFontTx/>
              <a:buNone/>
              <a:tabLst/>
              <a:defRPr sz="2400" baseline="0">
                <a:solidFill>
                  <a:srgbClr val="D23C00"/>
                </a:solidFill>
              </a:defRPr>
            </a:lvl1pPr>
            <a:lvl2pPr marL="14400" indent="0">
              <a:spcBef>
                <a:spcPts val="300"/>
              </a:spcBef>
              <a:buClr>
                <a:schemeClr val="accent4"/>
              </a:buClr>
              <a:buFontTx/>
              <a:buNone/>
              <a:defRPr sz="1600" b="0" i="1">
                <a:solidFill>
                  <a:srgbClr val="D23C00"/>
                </a:solidFill>
              </a:defRPr>
            </a:lvl2pPr>
            <a:lvl3pPr marL="324000" indent="-342000">
              <a:spcBef>
                <a:spcPts val="300"/>
              </a:spcBef>
              <a:buClr>
                <a:schemeClr val="accent4"/>
              </a:buClr>
              <a:buFont typeface="Wingdings 2" pitchFamily="18" charset="2"/>
              <a:buChar char="¾"/>
              <a:defRPr sz="1600">
                <a:solidFill>
                  <a:schemeClr val="accent4"/>
                </a:solidFill>
              </a:defRPr>
            </a:lvl3pPr>
            <a:lvl4pPr marL="619200" indent="-316800">
              <a:spcBef>
                <a:spcPts val="300"/>
              </a:spcBef>
              <a:buClr>
                <a:schemeClr val="accent4"/>
              </a:buClr>
              <a:buFont typeface="Wingdings 2" pitchFamily="18" charset="2"/>
              <a:buChar char="¾"/>
              <a:defRPr sz="1600">
                <a:solidFill>
                  <a:schemeClr val="accent4"/>
                </a:solidFill>
              </a:defRPr>
            </a:lvl4pPr>
            <a:lvl5pPr marL="907200">
              <a:spcBef>
                <a:spcPts val="300"/>
              </a:spcBef>
              <a:buClr>
                <a:schemeClr val="accent4"/>
              </a:buClr>
              <a:defRPr sz="1600">
                <a:solidFill>
                  <a:schemeClr val="accent4"/>
                </a:solidFill>
              </a:defRPr>
            </a:lvl5pPr>
          </a:lstStyle>
          <a:p>
            <a:pPr lvl="0"/>
            <a:r>
              <a:rPr lang="da-DK" noProof="0" dirty="0"/>
              <a:t>Klik for at tilføje tekst </a:t>
            </a:r>
          </a:p>
        </p:txBody>
      </p:sp>
      <p:sp>
        <p:nvSpPr>
          <p:cNvPr id="8" name="Freeform 7"/>
          <p:cNvSpPr>
            <a:spLocks noEditPoints="1"/>
          </p:cNvSpPr>
          <p:nvPr userDrawn="1"/>
        </p:nvSpPr>
        <p:spPr bwMode="auto">
          <a:xfrm>
            <a:off x="1460376" y="922019"/>
            <a:ext cx="573087" cy="428625"/>
          </a:xfrm>
          <a:custGeom>
            <a:avLst/>
            <a:gdLst>
              <a:gd name="T0" fmla="*/ 831 w 1571"/>
              <a:gd name="T1" fmla="*/ 740 h 1174"/>
              <a:gd name="T2" fmla="*/ 1221 w 1571"/>
              <a:gd name="T3" fmla="*/ 1174 h 1174"/>
              <a:gd name="T4" fmla="*/ 1571 w 1571"/>
              <a:gd name="T5" fmla="*/ 821 h 1174"/>
              <a:gd name="T6" fmla="*/ 1278 w 1571"/>
              <a:gd name="T7" fmla="*/ 508 h 1174"/>
              <a:gd name="T8" fmla="*/ 1190 w 1571"/>
              <a:gd name="T9" fmla="*/ 522 h 1174"/>
              <a:gd name="T10" fmla="*/ 1497 w 1571"/>
              <a:gd name="T11" fmla="*/ 199 h 1174"/>
              <a:gd name="T12" fmla="*/ 1251 w 1571"/>
              <a:gd name="T13" fmla="*/ 0 h 1174"/>
              <a:gd name="T14" fmla="*/ 831 w 1571"/>
              <a:gd name="T15" fmla="*/ 740 h 1174"/>
              <a:gd name="T16" fmla="*/ 0 w 1571"/>
              <a:gd name="T17" fmla="*/ 740 h 1174"/>
              <a:gd name="T18" fmla="*/ 390 w 1571"/>
              <a:gd name="T19" fmla="*/ 1174 h 1174"/>
              <a:gd name="T20" fmla="*/ 740 w 1571"/>
              <a:gd name="T21" fmla="*/ 821 h 1174"/>
              <a:gd name="T22" fmla="*/ 447 w 1571"/>
              <a:gd name="T23" fmla="*/ 508 h 1174"/>
              <a:gd name="T24" fmla="*/ 360 w 1571"/>
              <a:gd name="T25" fmla="*/ 522 h 1174"/>
              <a:gd name="T26" fmla="*/ 666 w 1571"/>
              <a:gd name="T27" fmla="*/ 199 h 1174"/>
              <a:gd name="T28" fmla="*/ 420 w 1571"/>
              <a:gd name="T29" fmla="*/ 0 h 1174"/>
              <a:gd name="T30" fmla="*/ 0 w 1571"/>
              <a:gd name="T31" fmla="*/ 74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1" h="1174">
                <a:moveTo>
                  <a:pt x="831" y="740"/>
                </a:moveTo>
                <a:cubicBezTo>
                  <a:pt x="831" y="1016"/>
                  <a:pt x="1016" y="1174"/>
                  <a:pt x="1221" y="1174"/>
                </a:cubicBezTo>
                <a:cubicBezTo>
                  <a:pt x="1409" y="1174"/>
                  <a:pt x="1571" y="1016"/>
                  <a:pt x="1571" y="821"/>
                </a:cubicBezTo>
                <a:cubicBezTo>
                  <a:pt x="1571" y="633"/>
                  <a:pt x="1439" y="508"/>
                  <a:pt x="1278" y="508"/>
                </a:cubicBezTo>
                <a:cubicBezTo>
                  <a:pt x="1241" y="508"/>
                  <a:pt x="1207" y="515"/>
                  <a:pt x="1190" y="522"/>
                </a:cubicBezTo>
                <a:cubicBezTo>
                  <a:pt x="1234" y="394"/>
                  <a:pt x="1389" y="246"/>
                  <a:pt x="1497" y="199"/>
                </a:cubicBezTo>
                <a:cubicBezTo>
                  <a:pt x="1251" y="0"/>
                  <a:pt x="1251" y="0"/>
                  <a:pt x="1251" y="0"/>
                </a:cubicBezTo>
                <a:cubicBezTo>
                  <a:pt x="989" y="185"/>
                  <a:pt x="831" y="444"/>
                  <a:pt x="831" y="740"/>
                </a:cubicBezTo>
                <a:moveTo>
                  <a:pt x="0" y="740"/>
                </a:moveTo>
                <a:cubicBezTo>
                  <a:pt x="0" y="1016"/>
                  <a:pt x="185" y="1174"/>
                  <a:pt x="390" y="1174"/>
                </a:cubicBezTo>
                <a:cubicBezTo>
                  <a:pt x="578" y="1174"/>
                  <a:pt x="740" y="1016"/>
                  <a:pt x="740" y="821"/>
                </a:cubicBezTo>
                <a:cubicBezTo>
                  <a:pt x="740" y="633"/>
                  <a:pt x="609" y="508"/>
                  <a:pt x="447" y="508"/>
                </a:cubicBezTo>
                <a:cubicBezTo>
                  <a:pt x="410" y="508"/>
                  <a:pt x="376" y="515"/>
                  <a:pt x="360" y="522"/>
                </a:cubicBezTo>
                <a:cubicBezTo>
                  <a:pt x="403" y="394"/>
                  <a:pt x="558" y="246"/>
                  <a:pt x="666" y="199"/>
                </a:cubicBezTo>
                <a:cubicBezTo>
                  <a:pt x="420" y="0"/>
                  <a:pt x="420" y="0"/>
                  <a:pt x="420" y="0"/>
                </a:cubicBezTo>
                <a:cubicBezTo>
                  <a:pt x="158" y="185"/>
                  <a:pt x="0" y="444"/>
                  <a:pt x="0" y="740"/>
                </a:cubicBezTo>
              </a:path>
            </a:pathLst>
          </a:custGeom>
          <a:solidFill>
            <a:srgbClr val="D23C00"/>
          </a:solidFill>
          <a:ln>
            <a:noFill/>
          </a:ln>
        </p:spPr>
        <p:txBody>
          <a:bodyPr vert="horz" wrap="square" lIns="91440" tIns="45720" rIns="91440" bIns="45720" numCol="1" anchor="t" anchorCtr="0" compatLnSpc="1">
            <a:prstTxWarp prst="textNoShape">
              <a:avLst/>
            </a:prstTxWarp>
          </a:bodyPr>
          <a:lstStyle/>
          <a:p>
            <a:endParaRPr lang="da-DK" dirty="0">
              <a:solidFill>
                <a:schemeClr val="accent4"/>
              </a:solidFill>
            </a:endParaRPr>
          </a:p>
        </p:txBody>
      </p:sp>
    </p:spTree>
    <p:extLst>
      <p:ext uri="{BB962C8B-B14F-4D97-AF65-F5344CB8AC3E}">
        <p14:creationId xmlns:p14="http://schemas.microsoft.com/office/powerpoint/2010/main" val="2456981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 billede">
    <p:spTree>
      <p:nvGrpSpPr>
        <p:cNvPr id="1" name=""/>
        <p:cNvGrpSpPr/>
        <p:nvPr/>
      </p:nvGrpSpPr>
      <p:grpSpPr>
        <a:xfrm>
          <a:off x="0" y="0"/>
          <a:ext cx="0" cy="0"/>
          <a:chOff x="0" y="0"/>
          <a:chExt cx="0" cy="0"/>
        </a:xfrm>
      </p:grpSpPr>
      <p:sp>
        <p:nvSpPr>
          <p:cNvPr id="3" name="Footer Placeholder 2"/>
          <p:cNvSpPr>
            <a:spLocks noGrp="1"/>
          </p:cNvSpPr>
          <p:nvPr userDrawn="1">
            <p:ph type="ftr" sz="quarter" idx="10"/>
          </p:nvPr>
        </p:nvSpPr>
        <p:spPr/>
        <p:txBody>
          <a:bodyPr/>
          <a:lstStyle/>
          <a:p>
            <a:endParaRPr lang="da-DK" noProof="0" dirty="0"/>
          </a:p>
        </p:txBody>
      </p:sp>
      <p:sp>
        <p:nvSpPr>
          <p:cNvPr id="4" name="Slide Number Placeholder 3"/>
          <p:cNvSpPr>
            <a:spLocks noGrp="1"/>
          </p:cNvSpPr>
          <p:nvPr userDrawn="1">
            <p:ph type="sldNum" sz="quarter" idx="11"/>
          </p:nvPr>
        </p:nvSpPr>
        <p:spPr/>
        <p:txBody>
          <a:bodyPr/>
          <a:lstStyle/>
          <a:p>
            <a:fld id="{1E4993A5-71AC-4FC9-BA31-3E15C92EC108}" type="slidenum">
              <a:rPr lang="da-DK" noProof="0" smtClean="0"/>
              <a:pPr/>
              <a:t>‹nr.›</a:t>
            </a:fld>
            <a:endParaRPr lang="da-DK" noProof="0" dirty="0"/>
          </a:p>
        </p:txBody>
      </p:sp>
      <p:sp>
        <p:nvSpPr>
          <p:cNvPr id="7" name="Text Placeholder 6"/>
          <p:cNvSpPr>
            <a:spLocks noGrp="1"/>
          </p:cNvSpPr>
          <p:nvPr userDrawn="1">
            <p:ph type="body" sz="quarter" idx="13" hasCustomPrompt="1"/>
          </p:nvPr>
        </p:nvSpPr>
        <p:spPr>
          <a:xfrm>
            <a:off x="1415480" y="1520825"/>
            <a:ext cx="4656071" cy="4140200"/>
          </a:xfrm>
        </p:spPr>
        <p:txBody>
          <a:bodyPr/>
          <a:lstStyle>
            <a:lvl1pPr marL="14400" indent="0">
              <a:spcBef>
                <a:spcPts val="0"/>
              </a:spcBef>
              <a:buClr>
                <a:schemeClr val="accent4"/>
              </a:buClr>
              <a:buFontTx/>
              <a:buNone/>
              <a:tabLst/>
              <a:defRPr sz="2400" baseline="0">
                <a:solidFill>
                  <a:srgbClr val="D23C00"/>
                </a:solidFill>
              </a:defRPr>
            </a:lvl1pPr>
            <a:lvl2pPr marL="14400" indent="0">
              <a:spcBef>
                <a:spcPts val="300"/>
              </a:spcBef>
              <a:buClr>
                <a:schemeClr val="accent4"/>
              </a:buClr>
              <a:buFontTx/>
              <a:buNone/>
              <a:defRPr sz="1600" b="0" i="1">
                <a:solidFill>
                  <a:srgbClr val="D23C00"/>
                </a:solidFill>
              </a:defRPr>
            </a:lvl2pPr>
            <a:lvl3pPr marL="0" indent="0">
              <a:spcBef>
                <a:spcPts val="300"/>
              </a:spcBef>
              <a:buClr>
                <a:schemeClr val="accent4"/>
              </a:buClr>
              <a:buFont typeface="Wingdings 2" pitchFamily="18" charset="2"/>
              <a:buNone/>
              <a:defRPr sz="1600">
                <a:solidFill>
                  <a:schemeClr val="accent4"/>
                </a:solidFill>
              </a:defRPr>
            </a:lvl3pPr>
            <a:lvl4pPr marL="619200" indent="-316800">
              <a:spcBef>
                <a:spcPts val="300"/>
              </a:spcBef>
              <a:buClr>
                <a:schemeClr val="accent4"/>
              </a:buClr>
              <a:buFont typeface="Wingdings 2" pitchFamily="18" charset="2"/>
              <a:buChar char="¾"/>
              <a:defRPr sz="1600">
                <a:solidFill>
                  <a:schemeClr val="accent4"/>
                </a:solidFill>
              </a:defRPr>
            </a:lvl4pPr>
            <a:lvl5pPr marL="907200">
              <a:spcBef>
                <a:spcPts val="300"/>
              </a:spcBef>
              <a:buClr>
                <a:schemeClr val="accent4"/>
              </a:buClr>
              <a:defRPr sz="1600">
                <a:solidFill>
                  <a:schemeClr val="accent4"/>
                </a:solidFill>
              </a:defRPr>
            </a:lvl5pPr>
          </a:lstStyle>
          <a:p>
            <a:pPr lvl="0"/>
            <a:r>
              <a:rPr lang="da-DK" noProof="0" dirty="0"/>
              <a:t>Klik for at tilføje tekst</a:t>
            </a:r>
          </a:p>
          <a:p>
            <a:pPr lvl="1"/>
            <a:r>
              <a:rPr lang="da-DK" noProof="0" dirty="0"/>
              <a:t>Navn Navnesen</a:t>
            </a:r>
          </a:p>
        </p:txBody>
      </p:sp>
      <p:sp>
        <p:nvSpPr>
          <p:cNvPr id="8" name="Picture Placeholder 7"/>
          <p:cNvSpPr>
            <a:spLocks noGrp="1"/>
          </p:cNvSpPr>
          <p:nvPr>
            <p:ph type="pic" sz="quarter" idx="16"/>
          </p:nvPr>
        </p:nvSpPr>
        <p:spPr>
          <a:xfrm>
            <a:off x="6769100" y="144000"/>
            <a:ext cx="5422901" cy="6121401"/>
          </a:xfrm>
        </p:spPr>
        <p:txBody>
          <a:bodyPr/>
          <a:lstStyle>
            <a:lvl1pPr>
              <a:buClr>
                <a:schemeClr val="accent4"/>
              </a:buClr>
              <a:defRPr/>
            </a:lvl1pPr>
          </a:lstStyle>
          <a:p>
            <a:r>
              <a:rPr lang="da-DK"/>
              <a:t>Klik på ikonet for at tilføje et billede</a:t>
            </a:r>
            <a:endParaRPr lang="da-DK" dirty="0"/>
          </a:p>
        </p:txBody>
      </p:sp>
      <p:sp>
        <p:nvSpPr>
          <p:cNvPr id="9" name="Freeform 7"/>
          <p:cNvSpPr>
            <a:spLocks noEditPoints="1"/>
          </p:cNvSpPr>
          <p:nvPr userDrawn="1"/>
        </p:nvSpPr>
        <p:spPr bwMode="auto">
          <a:xfrm>
            <a:off x="1415480" y="973138"/>
            <a:ext cx="573087" cy="428625"/>
          </a:xfrm>
          <a:custGeom>
            <a:avLst/>
            <a:gdLst>
              <a:gd name="T0" fmla="*/ 831 w 1571"/>
              <a:gd name="T1" fmla="*/ 740 h 1174"/>
              <a:gd name="T2" fmla="*/ 1221 w 1571"/>
              <a:gd name="T3" fmla="*/ 1174 h 1174"/>
              <a:gd name="T4" fmla="*/ 1571 w 1571"/>
              <a:gd name="T5" fmla="*/ 821 h 1174"/>
              <a:gd name="T6" fmla="*/ 1278 w 1571"/>
              <a:gd name="T7" fmla="*/ 508 h 1174"/>
              <a:gd name="T8" fmla="*/ 1190 w 1571"/>
              <a:gd name="T9" fmla="*/ 522 h 1174"/>
              <a:gd name="T10" fmla="*/ 1497 w 1571"/>
              <a:gd name="T11" fmla="*/ 199 h 1174"/>
              <a:gd name="T12" fmla="*/ 1251 w 1571"/>
              <a:gd name="T13" fmla="*/ 0 h 1174"/>
              <a:gd name="T14" fmla="*/ 831 w 1571"/>
              <a:gd name="T15" fmla="*/ 740 h 1174"/>
              <a:gd name="T16" fmla="*/ 0 w 1571"/>
              <a:gd name="T17" fmla="*/ 740 h 1174"/>
              <a:gd name="T18" fmla="*/ 390 w 1571"/>
              <a:gd name="T19" fmla="*/ 1174 h 1174"/>
              <a:gd name="T20" fmla="*/ 740 w 1571"/>
              <a:gd name="T21" fmla="*/ 821 h 1174"/>
              <a:gd name="T22" fmla="*/ 447 w 1571"/>
              <a:gd name="T23" fmla="*/ 508 h 1174"/>
              <a:gd name="T24" fmla="*/ 360 w 1571"/>
              <a:gd name="T25" fmla="*/ 522 h 1174"/>
              <a:gd name="T26" fmla="*/ 666 w 1571"/>
              <a:gd name="T27" fmla="*/ 199 h 1174"/>
              <a:gd name="T28" fmla="*/ 420 w 1571"/>
              <a:gd name="T29" fmla="*/ 0 h 1174"/>
              <a:gd name="T30" fmla="*/ 0 w 1571"/>
              <a:gd name="T31" fmla="*/ 74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1" h="1174">
                <a:moveTo>
                  <a:pt x="831" y="740"/>
                </a:moveTo>
                <a:cubicBezTo>
                  <a:pt x="831" y="1016"/>
                  <a:pt x="1016" y="1174"/>
                  <a:pt x="1221" y="1174"/>
                </a:cubicBezTo>
                <a:cubicBezTo>
                  <a:pt x="1409" y="1174"/>
                  <a:pt x="1571" y="1016"/>
                  <a:pt x="1571" y="821"/>
                </a:cubicBezTo>
                <a:cubicBezTo>
                  <a:pt x="1571" y="633"/>
                  <a:pt x="1439" y="508"/>
                  <a:pt x="1278" y="508"/>
                </a:cubicBezTo>
                <a:cubicBezTo>
                  <a:pt x="1241" y="508"/>
                  <a:pt x="1207" y="515"/>
                  <a:pt x="1190" y="522"/>
                </a:cubicBezTo>
                <a:cubicBezTo>
                  <a:pt x="1234" y="394"/>
                  <a:pt x="1389" y="246"/>
                  <a:pt x="1497" y="199"/>
                </a:cubicBezTo>
                <a:cubicBezTo>
                  <a:pt x="1251" y="0"/>
                  <a:pt x="1251" y="0"/>
                  <a:pt x="1251" y="0"/>
                </a:cubicBezTo>
                <a:cubicBezTo>
                  <a:pt x="989" y="185"/>
                  <a:pt x="831" y="444"/>
                  <a:pt x="831" y="740"/>
                </a:cubicBezTo>
                <a:moveTo>
                  <a:pt x="0" y="740"/>
                </a:moveTo>
                <a:cubicBezTo>
                  <a:pt x="0" y="1016"/>
                  <a:pt x="185" y="1174"/>
                  <a:pt x="390" y="1174"/>
                </a:cubicBezTo>
                <a:cubicBezTo>
                  <a:pt x="578" y="1174"/>
                  <a:pt x="740" y="1016"/>
                  <a:pt x="740" y="821"/>
                </a:cubicBezTo>
                <a:cubicBezTo>
                  <a:pt x="740" y="633"/>
                  <a:pt x="609" y="508"/>
                  <a:pt x="447" y="508"/>
                </a:cubicBezTo>
                <a:cubicBezTo>
                  <a:pt x="410" y="508"/>
                  <a:pt x="376" y="515"/>
                  <a:pt x="360" y="522"/>
                </a:cubicBezTo>
                <a:cubicBezTo>
                  <a:pt x="403" y="394"/>
                  <a:pt x="558" y="246"/>
                  <a:pt x="666" y="199"/>
                </a:cubicBezTo>
                <a:cubicBezTo>
                  <a:pt x="420" y="0"/>
                  <a:pt x="420" y="0"/>
                  <a:pt x="420" y="0"/>
                </a:cubicBezTo>
                <a:cubicBezTo>
                  <a:pt x="158" y="185"/>
                  <a:pt x="0" y="444"/>
                  <a:pt x="0" y="740"/>
                </a:cubicBezTo>
              </a:path>
            </a:pathLst>
          </a:custGeom>
          <a:solidFill>
            <a:srgbClr val="D23C00"/>
          </a:solidFill>
          <a:ln>
            <a:noFill/>
          </a:ln>
        </p:spPr>
        <p:txBody>
          <a:bodyPr vert="horz" wrap="square" lIns="91440" tIns="45720" rIns="91440" bIns="45720" numCol="1" anchor="t" anchorCtr="0" compatLnSpc="1">
            <a:prstTxWarp prst="textNoShape">
              <a:avLst/>
            </a:prstTxWarp>
          </a:bodyPr>
          <a:lstStyle/>
          <a:p>
            <a:endParaRPr lang="da-DK" dirty="0">
              <a:solidFill>
                <a:schemeClr val="accent4"/>
              </a:solidFill>
            </a:endParaRPr>
          </a:p>
        </p:txBody>
      </p:sp>
    </p:spTree>
    <p:extLst>
      <p:ext uri="{BB962C8B-B14F-4D97-AF65-F5344CB8AC3E}">
        <p14:creationId xmlns:p14="http://schemas.microsoft.com/office/powerpoint/2010/main" val="2452544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tv. + 2 billeder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8" name="Picture Placeholder 7"/>
          <p:cNvSpPr>
            <a:spLocks noGrp="1"/>
          </p:cNvSpPr>
          <p:nvPr>
            <p:ph type="pic" sz="quarter" idx="16"/>
          </p:nvPr>
        </p:nvSpPr>
        <p:spPr>
          <a:xfrm>
            <a:off x="6769100" y="571504"/>
            <a:ext cx="5420784" cy="2425447"/>
          </a:xfrm>
        </p:spPr>
        <p:txBody>
          <a:bodyPr/>
          <a:lstStyle/>
          <a:p>
            <a:r>
              <a:rPr lang="da-DK"/>
              <a:t>Klik på ikonet for at tilføje et billede</a:t>
            </a:r>
            <a:endParaRPr lang="da-DK" dirty="0"/>
          </a:p>
        </p:txBody>
      </p:sp>
      <p:sp>
        <p:nvSpPr>
          <p:cNvPr id="2" name="Title 1"/>
          <p:cNvSpPr>
            <a:spLocks noGrp="1"/>
          </p:cNvSpPr>
          <p:nvPr>
            <p:ph type="title" hasCustomPrompt="1"/>
          </p:nvPr>
        </p:nvSpPr>
        <p:spPr>
          <a:xfrm>
            <a:off x="1403977" y="571506"/>
            <a:ext cx="4788034" cy="466353"/>
          </a:xfrm>
        </p:spPr>
        <p:txBody>
          <a:bodyPr/>
          <a:lstStyle>
            <a:lvl1pPr>
              <a:defRPr/>
            </a:lvl1pPr>
          </a:lstStyle>
          <a:p>
            <a:r>
              <a:rPr lang="da-DK" noProof="0" dirty="0"/>
              <a:t>Klik for at tilføje tekst</a:t>
            </a:r>
          </a:p>
        </p:txBody>
      </p:sp>
      <p:sp>
        <p:nvSpPr>
          <p:cNvPr id="9" name="Picture Placeholder 7"/>
          <p:cNvSpPr>
            <a:spLocks noGrp="1"/>
          </p:cNvSpPr>
          <p:nvPr>
            <p:ph type="pic" sz="quarter" idx="17"/>
          </p:nvPr>
        </p:nvSpPr>
        <p:spPr>
          <a:xfrm>
            <a:off x="6798005" y="3247519"/>
            <a:ext cx="5420784" cy="2413729"/>
          </a:xfrm>
        </p:spPr>
        <p:txBody>
          <a:bodyPr/>
          <a:lstStyle/>
          <a:p>
            <a:r>
              <a:rPr lang="da-DK" dirty="0"/>
              <a:t>Klik på ikonet for at tilføje et billede</a:t>
            </a:r>
          </a:p>
        </p:txBody>
      </p:sp>
      <p:sp>
        <p:nvSpPr>
          <p:cNvPr id="10" name="Pladsholder til tekst 10"/>
          <p:cNvSpPr>
            <a:spLocks noGrp="1"/>
          </p:cNvSpPr>
          <p:nvPr>
            <p:ph type="body" sz="quarter" idx="15" hasCustomPrompt="1"/>
          </p:nvPr>
        </p:nvSpPr>
        <p:spPr>
          <a:xfrm>
            <a:off x="1403977" y="1520825"/>
            <a:ext cx="5052064" cy="4140200"/>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216968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th. + 2 bille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8" name="Picture Placeholder 7"/>
          <p:cNvSpPr>
            <a:spLocks noGrp="1"/>
          </p:cNvSpPr>
          <p:nvPr>
            <p:ph type="pic" sz="quarter" idx="16"/>
          </p:nvPr>
        </p:nvSpPr>
        <p:spPr>
          <a:xfrm>
            <a:off x="1403977" y="571504"/>
            <a:ext cx="5420784" cy="2425447"/>
          </a:xfrm>
        </p:spPr>
        <p:txBody>
          <a:bodyPr/>
          <a:lstStyle/>
          <a:p>
            <a:r>
              <a:rPr lang="da-DK"/>
              <a:t>Klik på ikonet for at tilføje et billede</a:t>
            </a:r>
            <a:endParaRPr lang="da-DK" dirty="0"/>
          </a:p>
        </p:txBody>
      </p:sp>
      <p:sp>
        <p:nvSpPr>
          <p:cNvPr id="2" name="Title 1"/>
          <p:cNvSpPr>
            <a:spLocks noGrp="1"/>
          </p:cNvSpPr>
          <p:nvPr>
            <p:ph type="title" hasCustomPrompt="1"/>
          </p:nvPr>
        </p:nvSpPr>
        <p:spPr>
          <a:xfrm>
            <a:off x="7101448" y="571506"/>
            <a:ext cx="4395152" cy="466353"/>
          </a:xfrm>
        </p:spPr>
        <p:txBody>
          <a:bodyPr/>
          <a:lstStyle>
            <a:lvl1pPr>
              <a:defRPr/>
            </a:lvl1pPr>
          </a:lstStyle>
          <a:p>
            <a:r>
              <a:rPr lang="da-DK" noProof="0" dirty="0"/>
              <a:t>Klik for at tilføje tekst</a:t>
            </a:r>
          </a:p>
        </p:txBody>
      </p:sp>
      <p:sp>
        <p:nvSpPr>
          <p:cNvPr id="9" name="Picture Placeholder 7"/>
          <p:cNvSpPr>
            <a:spLocks noGrp="1"/>
          </p:cNvSpPr>
          <p:nvPr>
            <p:ph type="pic" sz="quarter" idx="17"/>
          </p:nvPr>
        </p:nvSpPr>
        <p:spPr>
          <a:xfrm>
            <a:off x="1404000" y="3247519"/>
            <a:ext cx="5420784" cy="2413729"/>
          </a:xfrm>
        </p:spPr>
        <p:txBody>
          <a:bodyPr/>
          <a:lstStyle/>
          <a:p>
            <a:r>
              <a:rPr lang="da-DK" dirty="0"/>
              <a:t>Klik på ikonet for at tilføje et billede</a:t>
            </a:r>
          </a:p>
        </p:txBody>
      </p:sp>
      <p:sp>
        <p:nvSpPr>
          <p:cNvPr id="10" name="Pladsholder til tekst 10"/>
          <p:cNvSpPr>
            <a:spLocks noGrp="1"/>
          </p:cNvSpPr>
          <p:nvPr>
            <p:ph type="body" sz="quarter" idx="15" hasCustomPrompt="1"/>
          </p:nvPr>
        </p:nvSpPr>
        <p:spPr>
          <a:xfrm>
            <a:off x="7106028" y="1545359"/>
            <a:ext cx="4390572" cy="4140200"/>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147177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bille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8" name="Picture Placeholder 7"/>
          <p:cNvSpPr>
            <a:spLocks noGrp="1"/>
          </p:cNvSpPr>
          <p:nvPr>
            <p:ph type="pic" sz="quarter" idx="16"/>
          </p:nvPr>
        </p:nvSpPr>
        <p:spPr>
          <a:xfrm>
            <a:off x="6769100" y="1268761"/>
            <a:ext cx="4796368" cy="4392265"/>
          </a:xfrm>
        </p:spPr>
        <p:txBody>
          <a:bodyPr/>
          <a:lstStyle/>
          <a:p>
            <a:r>
              <a:rPr lang="da-DK"/>
              <a:t>Klik på ikonet for at tilføje et billede</a:t>
            </a:r>
            <a:endParaRPr lang="da-DK" dirty="0"/>
          </a:p>
        </p:txBody>
      </p:sp>
      <p:sp>
        <p:nvSpPr>
          <p:cNvPr id="2" name="Title 1"/>
          <p:cNvSpPr>
            <a:spLocks noGrp="1"/>
          </p:cNvSpPr>
          <p:nvPr>
            <p:ph type="title" hasCustomPrompt="1"/>
          </p:nvPr>
        </p:nvSpPr>
        <p:spPr/>
        <p:txBody>
          <a:bodyPr/>
          <a:lstStyle>
            <a:lvl1pPr>
              <a:defRPr/>
            </a:lvl1pPr>
          </a:lstStyle>
          <a:p>
            <a:r>
              <a:rPr lang="da-DK" noProof="0" dirty="0"/>
              <a:t>Klik for at tilføje tekst</a:t>
            </a:r>
          </a:p>
        </p:txBody>
      </p:sp>
      <p:sp>
        <p:nvSpPr>
          <p:cNvPr id="9" name="Picture Placeholder 7"/>
          <p:cNvSpPr>
            <a:spLocks noGrp="1"/>
          </p:cNvSpPr>
          <p:nvPr>
            <p:ph type="pic" sz="quarter" idx="17"/>
          </p:nvPr>
        </p:nvSpPr>
        <p:spPr>
          <a:xfrm>
            <a:off x="1403976" y="1268760"/>
            <a:ext cx="5028577" cy="4392264"/>
          </a:xfrm>
        </p:spPr>
        <p:txBody>
          <a:bodyPr/>
          <a:lstStyle/>
          <a:p>
            <a:r>
              <a:rPr lang="da-DK"/>
              <a:t>Klik på ikonet for at tilføje et billede</a:t>
            </a:r>
            <a:endParaRPr lang="da-DK" dirty="0"/>
          </a:p>
        </p:txBody>
      </p:sp>
      <p:sp>
        <p:nvSpPr>
          <p:cNvPr id="11" name="Text Placeholder 20"/>
          <p:cNvSpPr>
            <a:spLocks noGrp="1"/>
          </p:cNvSpPr>
          <p:nvPr>
            <p:ph type="body" sz="quarter" idx="18" hasCustomPrompt="1"/>
          </p:nvPr>
        </p:nvSpPr>
        <p:spPr>
          <a:xfrm>
            <a:off x="6769100" y="4941392"/>
            <a:ext cx="4871515" cy="791864"/>
          </a:xfrm>
          <a:gradFill>
            <a:gsLst>
              <a:gs pos="0">
                <a:schemeClr val="bg1"/>
              </a:gs>
              <a:gs pos="50000">
                <a:schemeClr val="bg1">
                  <a:alpha val="50000"/>
                </a:schemeClr>
              </a:gs>
              <a:gs pos="100000">
                <a:schemeClr val="bg1">
                  <a:alpha val="0"/>
                </a:schemeClr>
              </a:gs>
            </a:gsLst>
            <a:lin ang="10800000" scaled="1"/>
          </a:gradFill>
        </p:spPr>
        <p:txBody>
          <a:bodyPr lIns="1116000" tIns="216000" rIns="468000" bIns="144000"/>
          <a:lstStyle>
            <a:lvl1pPr marL="0" indent="0" algn="r">
              <a:lnSpc>
                <a:spcPct val="117000"/>
              </a:lnSpc>
              <a:buFontTx/>
              <a:buNone/>
              <a:defRPr sz="1600"/>
            </a:lvl1pPr>
            <a:lvl2pPr marL="303212" indent="0" algn="r">
              <a:buFontTx/>
              <a:buNone/>
              <a:defRPr/>
            </a:lvl2pPr>
            <a:lvl3pPr marL="622300" indent="0" algn="r">
              <a:buFontTx/>
              <a:buNone/>
              <a:defRPr/>
            </a:lvl3pPr>
            <a:lvl4pPr marL="910988" indent="0" algn="r">
              <a:buFontTx/>
              <a:buNone/>
              <a:defRPr/>
            </a:lvl4pPr>
            <a:lvl5pPr marL="1199913" indent="0" algn="r">
              <a:buFontTx/>
              <a:buNone/>
              <a:defRPr/>
            </a:lvl5pPr>
          </a:lstStyle>
          <a:p>
            <a:pPr lvl="0"/>
            <a:r>
              <a:rPr lang="da-DK" noProof="0" dirty="0"/>
              <a:t>Klik for at skrive</a:t>
            </a:r>
          </a:p>
        </p:txBody>
      </p:sp>
      <p:sp>
        <p:nvSpPr>
          <p:cNvPr id="12" name="Text Placeholder 20"/>
          <p:cNvSpPr>
            <a:spLocks noGrp="1"/>
          </p:cNvSpPr>
          <p:nvPr>
            <p:ph type="body" sz="quarter" idx="19" hasCustomPrompt="1"/>
          </p:nvPr>
        </p:nvSpPr>
        <p:spPr>
          <a:xfrm>
            <a:off x="1403976" y="4941392"/>
            <a:ext cx="5196080" cy="791864"/>
          </a:xfrm>
          <a:gradFill>
            <a:gsLst>
              <a:gs pos="0">
                <a:schemeClr val="bg1"/>
              </a:gs>
              <a:gs pos="50000">
                <a:schemeClr val="bg1">
                  <a:alpha val="50000"/>
                </a:schemeClr>
              </a:gs>
              <a:gs pos="100000">
                <a:schemeClr val="bg1">
                  <a:alpha val="0"/>
                </a:schemeClr>
              </a:gs>
            </a:gsLst>
            <a:lin ang="10800000" scaled="1"/>
          </a:gradFill>
        </p:spPr>
        <p:txBody>
          <a:bodyPr lIns="1116000" tIns="216000" rIns="468000" bIns="144000"/>
          <a:lstStyle>
            <a:lvl1pPr marL="0" indent="0" algn="r">
              <a:lnSpc>
                <a:spcPct val="117000"/>
              </a:lnSpc>
              <a:buFontTx/>
              <a:buNone/>
              <a:defRPr sz="1600"/>
            </a:lvl1pPr>
            <a:lvl2pPr marL="303212" indent="0" algn="r">
              <a:buFontTx/>
              <a:buNone/>
              <a:defRPr/>
            </a:lvl2pPr>
            <a:lvl3pPr marL="622300" indent="0" algn="r">
              <a:buFontTx/>
              <a:buNone/>
              <a:defRPr/>
            </a:lvl3pPr>
            <a:lvl4pPr marL="910988" indent="0" algn="r">
              <a:buFontTx/>
              <a:buNone/>
              <a:defRPr/>
            </a:lvl4pPr>
            <a:lvl5pPr marL="1199913" indent="0" algn="r">
              <a:buFontTx/>
              <a:buNone/>
              <a:defRPr/>
            </a:lvl5pPr>
          </a:lstStyle>
          <a:p>
            <a:pPr lvl="0"/>
            <a:r>
              <a:rPr lang="da-DK" noProof="0" dirty="0"/>
              <a:t>Klik for skrive</a:t>
            </a:r>
          </a:p>
        </p:txBody>
      </p:sp>
    </p:spTree>
    <p:extLst>
      <p:ext uri="{BB962C8B-B14F-4D97-AF65-F5344CB8AC3E}">
        <p14:creationId xmlns:p14="http://schemas.microsoft.com/office/powerpoint/2010/main" val="2964194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lede på hele siden">
    <p:spTree>
      <p:nvGrpSpPr>
        <p:cNvPr id="1" name=""/>
        <p:cNvGrpSpPr/>
        <p:nvPr/>
      </p:nvGrpSpPr>
      <p:grpSpPr>
        <a:xfrm>
          <a:off x="0" y="0"/>
          <a:ext cx="0" cy="0"/>
          <a:chOff x="0" y="0"/>
          <a:chExt cx="0" cy="0"/>
        </a:xfrm>
      </p:grpSpPr>
      <p:sp>
        <p:nvSpPr>
          <p:cNvPr id="7" name="Picture Placeholder 7"/>
          <p:cNvSpPr>
            <a:spLocks noGrp="1"/>
          </p:cNvSpPr>
          <p:nvPr>
            <p:ph type="pic" sz="quarter" idx="16"/>
          </p:nvPr>
        </p:nvSpPr>
        <p:spPr>
          <a:xfrm>
            <a:off x="1403287" y="144000"/>
            <a:ext cx="10885401" cy="6121401"/>
          </a:xfrm>
        </p:spPr>
        <p:txBody>
          <a:bodyPr/>
          <a:lstStyle>
            <a:lvl1pPr>
              <a:buClr>
                <a:schemeClr val="accent4"/>
              </a:buClr>
              <a:defRPr/>
            </a:lvl1pPr>
          </a:lstStyle>
          <a:p>
            <a:r>
              <a:rPr lang="da-DK"/>
              <a:t>Klik på ikonet for at tilføje et billede</a:t>
            </a:r>
            <a:endParaRPr lang="da-DK" dirty="0"/>
          </a:p>
        </p:txBody>
      </p:sp>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6" name="Titel 1"/>
          <p:cNvSpPr>
            <a:spLocks noGrp="1"/>
          </p:cNvSpPr>
          <p:nvPr>
            <p:ph type="title"/>
          </p:nvPr>
        </p:nvSpPr>
        <p:spPr>
          <a:xfrm>
            <a:off x="1631950" y="571506"/>
            <a:ext cx="9933519" cy="466353"/>
          </a:xfrm>
        </p:spPr>
        <p:txBody>
          <a:bodyPr/>
          <a:lstStyle/>
          <a:p>
            <a:r>
              <a:rPr lang="da-DK" dirty="0"/>
              <a:t>Klik for at redigere i master</a:t>
            </a:r>
            <a:endParaRPr lang="en-US" dirty="0"/>
          </a:p>
        </p:txBody>
      </p:sp>
    </p:spTree>
    <p:extLst>
      <p:ext uri="{BB962C8B-B14F-4D97-AF65-F5344CB8AC3E}">
        <p14:creationId xmlns:p14="http://schemas.microsoft.com/office/powerpoint/2010/main" val="3598010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kst - en kolonn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5" name="Date Placeholder 4"/>
          <p:cNvSpPr>
            <a:spLocks noGrp="1"/>
          </p:cNvSpPr>
          <p:nvPr>
            <p:ph type="dt" sz="half" idx="12"/>
          </p:nvPr>
        </p:nvSpPr>
        <p:spPr>
          <a:xfrm>
            <a:off x="6769100" y="7173416"/>
            <a:ext cx="4796368" cy="583208"/>
          </a:xfrm>
        </p:spPr>
        <p:txBody>
          <a:bodyPr/>
          <a:lstStyle>
            <a:lvl1pPr>
              <a:defRPr>
                <a:solidFill>
                  <a:schemeClr val="bg1">
                    <a:lumMod val="75000"/>
                  </a:schemeClr>
                </a:solidFill>
              </a:defRPr>
            </a:lvl1pPr>
          </a:lstStyle>
          <a:p>
            <a:r>
              <a:rPr lang="da-DK"/>
              <a:t>Navn Navnesen</a:t>
            </a:r>
            <a:endParaRPr lang="da-DK" dirty="0"/>
          </a:p>
        </p:txBody>
      </p:sp>
      <p:sp>
        <p:nvSpPr>
          <p:cNvPr id="9" name="Underoverskrift"/>
          <p:cNvSpPr>
            <a:spLocks noGrp="1"/>
          </p:cNvSpPr>
          <p:nvPr>
            <p:ph type="body" sz="quarter" idx="14" hasCustomPrompt="1"/>
          </p:nvPr>
        </p:nvSpPr>
        <p:spPr>
          <a:xfrm>
            <a:off x="1643564" y="1520824"/>
            <a:ext cx="9921905" cy="252064"/>
          </a:xfrm>
        </p:spPr>
        <p:txBody>
          <a:bodyPr/>
          <a:lstStyle>
            <a:lvl1pPr marL="0" indent="0">
              <a:lnSpc>
                <a:spcPct val="83000"/>
              </a:lnSpc>
              <a:spcBef>
                <a:spcPts val="0"/>
              </a:spcBef>
              <a:buNone/>
              <a:defRPr sz="2000"/>
            </a:lvl1pPr>
          </a:lstStyle>
          <a:p>
            <a:pPr lvl="0"/>
            <a:r>
              <a:rPr lang="da-DK" noProof="0" dirty="0"/>
              <a:t>Klik</a:t>
            </a:r>
            <a:r>
              <a:rPr lang="en-US" dirty="0"/>
              <a:t> for at </a:t>
            </a:r>
            <a:r>
              <a:rPr lang="da-DK" noProof="0" dirty="0"/>
              <a:t>tilføje tekst</a:t>
            </a:r>
          </a:p>
        </p:txBody>
      </p:sp>
      <p:sp>
        <p:nvSpPr>
          <p:cNvPr id="7" name="Text Placeholder 6"/>
          <p:cNvSpPr>
            <a:spLocks noGrp="1"/>
          </p:cNvSpPr>
          <p:nvPr>
            <p:ph type="body" sz="quarter" idx="13" hasCustomPrompt="1"/>
          </p:nvPr>
        </p:nvSpPr>
        <p:spPr>
          <a:xfrm>
            <a:off x="1631951" y="1988840"/>
            <a:ext cx="9933517" cy="3600400"/>
          </a:xfrm>
        </p:spPr>
        <p:txBody>
          <a:bodyPr/>
          <a:lstStyle>
            <a:lvl1pPr marL="0" indent="0">
              <a:spcBef>
                <a:spcPts val="0"/>
              </a:spcBef>
              <a:buFontTx/>
              <a:buNone/>
              <a:tabLst/>
              <a:defRPr/>
            </a:lvl1pPr>
            <a:lvl2pPr marL="0" indent="0">
              <a:spcBef>
                <a:spcPts val="0"/>
              </a:spcBef>
              <a:buFontTx/>
              <a:buNone/>
              <a:defRPr sz="1600" b="1"/>
            </a:lvl2pPr>
            <a:lvl3pPr marL="324000" indent="-342000">
              <a:buClr>
                <a:srgbClr val="2878C8"/>
              </a:buClr>
              <a:buFont typeface="Wingdings 2" pitchFamily="18" charset="2"/>
              <a:buChar char="¾"/>
              <a:defRPr sz="1600"/>
            </a:lvl3pPr>
            <a:lvl4pPr marL="619200" indent="-316800">
              <a:spcBef>
                <a:spcPts val="300"/>
              </a:spcBef>
              <a:buClr>
                <a:srgbClr val="2878C8"/>
              </a:buClr>
              <a:buFont typeface="Wingdings 2" pitchFamily="18" charset="2"/>
              <a:buChar char="¾"/>
              <a:defRPr sz="1600"/>
            </a:lvl4pPr>
            <a:lvl5pPr marL="324000">
              <a:spcBef>
                <a:spcPts val="300"/>
              </a:spcBef>
              <a:defRPr sz="1600"/>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p:txBody>
      </p:sp>
      <p:sp>
        <p:nvSpPr>
          <p:cNvPr id="2" name="Title 1"/>
          <p:cNvSpPr>
            <a:spLocks noGrp="1"/>
          </p:cNvSpPr>
          <p:nvPr>
            <p:ph type="title" hasCustomPrompt="1"/>
          </p:nvPr>
        </p:nvSpPr>
        <p:spPr/>
        <p:txBody>
          <a:bodyPr/>
          <a:lstStyle>
            <a:lvl1pPr>
              <a:defRPr sz="2800" baseline="0"/>
            </a:lvl1pPr>
          </a:lstStyle>
          <a:p>
            <a:r>
              <a:rPr lang="da-DK" noProof="0" dirty="0"/>
              <a:t>Klik for at tilføje tekst</a:t>
            </a:r>
          </a:p>
        </p:txBody>
      </p:sp>
    </p:spTree>
    <p:extLst>
      <p:ext uri="{BB962C8B-B14F-4D97-AF65-F5344CB8AC3E}">
        <p14:creationId xmlns:p14="http://schemas.microsoft.com/office/powerpoint/2010/main" val="3357751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kst + billede th.">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2" name="Title 1"/>
          <p:cNvSpPr>
            <a:spLocks noGrp="1"/>
          </p:cNvSpPr>
          <p:nvPr>
            <p:ph type="title" hasCustomPrompt="1"/>
          </p:nvPr>
        </p:nvSpPr>
        <p:spPr>
          <a:xfrm>
            <a:off x="1403976" y="571506"/>
            <a:ext cx="5052065" cy="1057294"/>
          </a:xfrm>
        </p:spPr>
        <p:txBody>
          <a:bodyPr/>
          <a:lstStyle>
            <a:lvl1pPr>
              <a:defRPr/>
            </a:lvl1pPr>
          </a:lstStyle>
          <a:p>
            <a:r>
              <a:rPr lang="da-DK" noProof="0" dirty="0"/>
              <a:t>Klik for at tilføje tekst</a:t>
            </a:r>
          </a:p>
        </p:txBody>
      </p:sp>
      <p:sp>
        <p:nvSpPr>
          <p:cNvPr id="10" name="Pladsholder til tekst 10"/>
          <p:cNvSpPr>
            <a:spLocks noGrp="1"/>
          </p:cNvSpPr>
          <p:nvPr>
            <p:ph type="body" sz="quarter" idx="15" hasCustomPrompt="1"/>
          </p:nvPr>
        </p:nvSpPr>
        <p:spPr>
          <a:xfrm>
            <a:off x="1403977" y="1520825"/>
            <a:ext cx="5052064" cy="4140200"/>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
        <p:nvSpPr>
          <p:cNvPr id="11" name="Picture Placeholder 7"/>
          <p:cNvSpPr>
            <a:spLocks noGrp="1"/>
          </p:cNvSpPr>
          <p:nvPr>
            <p:ph type="pic" sz="quarter" idx="16"/>
          </p:nvPr>
        </p:nvSpPr>
        <p:spPr>
          <a:xfrm>
            <a:off x="6769100" y="143999"/>
            <a:ext cx="5519588" cy="6120000"/>
          </a:xfrm>
        </p:spPr>
        <p:txBody>
          <a:bodyPr/>
          <a:lstStyle/>
          <a:p>
            <a:r>
              <a:rPr lang="da-DK" dirty="0"/>
              <a:t>Klik på ikonet for at tilføje et billede</a:t>
            </a:r>
          </a:p>
        </p:txBody>
      </p:sp>
    </p:spTree>
    <p:extLst>
      <p:ext uri="{BB962C8B-B14F-4D97-AF65-F5344CB8AC3E}">
        <p14:creationId xmlns:p14="http://schemas.microsoft.com/office/powerpoint/2010/main" val="1850510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0B28AC4-FFF6-4700-AE3B-50AC5C129750}"/>
              </a:ext>
            </a:extLst>
          </p:cNvPr>
          <p:cNvSpPr>
            <a:spLocks noGrp="1"/>
          </p:cNvSpPr>
          <p:nvPr>
            <p:ph type="dt" sz="half" idx="10"/>
          </p:nvPr>
        </p:nvSpPr>
        <p:spPr/>
        <p:txBody>
          <a:bodyPr/>
          <a:lstStyle/>
          <a:p>
            <a:fld id="{E1493C20-8533-4782-B05E-2848AB004707}" type="datetimeFigureOut">
              <a:rPr lang="da-DK" smtClean="0"/>
              <a:t>16-04-2024</a:t>
            </a:fld>
            <a:endParaRPr lang="da-DK"/>
          </a:p>
        </p:txBody>
      </p:sp>
      <p:sp>
        <p:nvSpPr>
          <p:cNvPr id="3" name="Pladsholder til sidefod 2">
            <a:extLst>
              <a:ext uri="{FF2B5EF4-FFF2-40B4-BE49-F238E27FC236}">
                <a16:creationId xmlns:a16="http://schemas.microsoft.com/office/drawing/2014/main" id="{64EBA28B-9B25-4143-98F2-1E7DB88680C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FA6ABF39-4333-4538-98E0-292A68710CA7}"/>
              </a:ext>
            </a:extLst>
          </p:cNvPr>
          <p:cNvSpPr>
            <a:spLocks noGrp="1"/>
          </p:cNvSpPr>
          <p:nvPr>
            <p:ph type="sldNum" sz="quarter" idx="12"/>
          </p:nvPr>
        </p:nvSpPr>
        <p:spPr/>
        <p:txBody>
          <a:bodyPr/>
          <a:lstStyle/>
          <a:p>
            <a:fld id="{F1CF5D2F-A453-4F73-B1F3-78D317BDE279}" type="slidenum">
              <a:rPr lang="da-DK" smtClean="0"/>
              <a:t>‹nr.›</a:t>
            </a:fld>
            <a:endParaRPr lang="da-DK"/>
          </a:p>
        </p:txBody>
      </p:sp>
    </p:spTree>
    <p:extLst>
      <p:ext uri="{BB962C8B-B14F-4D97-AF65-F5344CB8AC3E}">
        <p14:creationId xmlns:p14="http://schemas.microsoft.com/office/powerpoint/2010/main" val="2019685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2" name="Title 1"/>
          <p:cNvSpPr>
            <a:spLocks noGrp="1"/>
          </p:cNvSpPr>
          <p:nvPr>
            <p:ph type="title" hasCustomPrompt="1"/>
          </p:nvPr>
        </p:nvSpPr>
        <p:spPr/>
        <p:txBody>
          <a:bodyPr/>
          <a:lstStyle>
            <a:lvl1pPr>
              <a:defRPr sz="2800" baseline="0"/>
            </a:lvl1pPr>
          </a:lstStyle>
          <a:p>
            <a:r>
              <a:rPr lang="da-DK" noProof="0" dirty="0"/>
              <a:t>Klik for at tilføje tekst</a:t>
            </a:r>
          </a:p>
        </p:txBody>
      </p:sp>
      <p:sp>
        <p:nvSpPr>
          <p:cNvPr id="11" name="Pladsholder til tekst 10"/>
          <p:cNvSpPr>
            <a:spLocks noGrp="1"/>
          </p:cNvSpPr>
          <p:nvPr>
            <p:ph type="body" sz="quarter" idx="15" hasCustomPrompt="1"/>
          </p:nvPr>
        </p:nvSpPr>
        <p:spPr>
          <a:xfrm>
            <a:off x="1403976" y="1427271"/>
            <a:ext cx="9904311" cy="3787898"/>
          </a:xfrm>
        </p:spPr>
        <p:txBody>
          <a:bodyPr/>
          <a:lstStyle>
            <a:lvl1pPr>
              <a:defRPr sz="1600" baseline="0"/>
            </a:lvl1pPr>
            <a:lvl2pPr>
              <a:spcBef>
                <a:spcPts val="400"/>
              </a:spcBef>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stStyle>
          <a:p>
            <a:pPr lvl="0"/>
            <a:r>
              <a:rPr lang="da-DK" dirty="0"/>
              <a:t>Klik for at skrive tekst. Brug genvejstast: Shift + Alt + Pil [hø./ve.], når du vil ændre layout til FED skrift, punkt-tegn, og indrykning på listeniveau. Hvis du vil indsætte billede, tabel, citat, agenda eller kapitel: Markér dias i præsentationsvisningen i venstre side + højreklik +”Layout” + vælg det relevante layout. </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4170024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o indholdsobjekter KB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a-DK" dirty="0"/>
              <a:t>Klik for at redigere i master</a:t>
            </a:r>
          </a:p>
        </p:txBody>
      </p:sp>
      <p:sp>
        <p:nvSpPr>
          <p:cNvPr id="3" name="Pladsholder til indhold 2"/>
          <p:cNvSpPr>
            <a:spLocks noGrp="1"/>
          </p:cNvSpPr>
          <p:nvPr>
            <p:ph sz="half" idx="1"/>
          </p:nvPr>
        </p:nvSpPr>
        <p:spPr>
          <a:xfrm>
            <a:off x="609600" y="1600201"/>
            <a:ext cx="5384800" cy="4525963"/>
          </a:xfrm>
        </p:spPr>
        <p:txBody>
          <a:bodyPr/>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p:cNvSpPr>
            <a:spLocks noGrp="1"/>
          </p:cNvSpPr>
          <p:nvPr>
            <p:ph type="dt" sz="half" idx="10"/>
          </p:nvPr>
        </p:nvSpPr>
        <p:spPr/>
        <p:txBody>
          <a:bodyPr/>
          <a:lstStyle/>
          <a:p>
            <a:fld id="{C0FACD78-0336-4451-94FF-4B5655C74F38}" type="datetimeFigureOut">
              <a:rPr lang="da-DK" smtClean="0"/>
              <a:t>16-04-2024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F600291-B7AE-4631-BFA8-51EA82761CFA}" type="slidenum">
              <a:rPr lang="da-DK" smtClean="0"/>
              <a:t>‹nr.›</a:t>
            </a:fld>
            <a:endParaRPr lang="da-DK"/>
          </a:p>
        </p:txBody>
      </p:sp>
      <p:sp>
        <p:nvSpPr>
          <p:cNvPr id="8" name="Rectangle 68"/>
          <p:cNvSpPr/>
          <p:nvPr userDrawn="1"/>
        </p:nvSpPr>
        <p:spPr>
          <a:xfrm>
            <a:off x="1676400" y="6275388"/>
            <a:ext cx="10515600" cy="582613"/>
          </a:xfrm>
          <a:prstGeom prst="rect">
            <a:avLst/>
          </a:prstGeom>
          <a:solidFill>
            <a:srgbClr val="287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9" name="Picture 3" descr="U:\DGI\Jobs\4350_PowerPoint skabelon til DGI\Received\DGI SkabelonDesign\sort logoband.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22241" y="6274800"/>
            <a:ext cx="11572721" cy="431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058"/>
          <p:cNvGrpSpPr/>
          <p:nvPr userDrawn="1"/>
        </p:nvGrpSpPr>
        <p:grpSpPr>
          <a:xfrm>
            <a:off x="2349502" y="6275388"/>
            <a:ext cx="9842500" cy="582613"/>
            <a:chOff x="1762126" y="6265863"/>
            <a:chExt cx="7381875" cy="582613"/>
          </a:xfrm>
          <a:solidFill>
            <a:srgbClr val="FFFFFF">
              <a:alpha val="50196"/>
            </a:srgbClr>
          </a:solidFill>
        </p:grpSpPr>
        <p:sp>
          <p:nvSpPr>
            <p:cNvPr id="11" name="Freeform 11"/>
            <p:cNvSpPr>
              <a:spLocks/>
            </p:cNvSpPr>
            <p:nvPr userDrawn="1"/>
          </p:nvSpPr>
          <p:spPr bwMode="auto">
            <a:xfrm>
              <a:off x="1849438" y="6265863"/>
              <a:ext cx="23813" cy="200025"/>
            </a:xfrm>
            <a:custGeom>
              <a:avLst/>
              <a:gdLst>
                <a:gd name="T0" fmla="*/ 23 w 23"/>
                <a:gd name="T1" fmla="*/ 0 h 187"/>
                <a:gd name="T2" fmla="*/ 17 w 23"/>
                <a:gd name="T3" fmla="*/ 0 h 187"/>
                <a:gd name="T4" fmla="*/ 1 w 23"/>
                <a:gd name="T5" fmla="*/ 187 h 187"/>
                <a:gd name="T6" fmla="*/ 1 w 23"/>
                <a:gd name="T7" fmla="*/ 187 h 187"/>
                <a:gd name="T8" fmla="*/ 23 w 23"/>
                <a:gd name="T9" fmla="*/ 0 h 187"/>
              </a:gdLst>
              <a:ahLst/>
              <a:cxnLst>
                <a:cxn ang="0">
                  <a:pos x="T0" y="T1"/>
                </a:cxn>
                <a:cxn ang="0">
                  <a:pos x="T2" y="T3"/>
                </a:cxn>
                <a:cxn ang="0">
                  <a:pos x="T4" y="T5"/>
                </a:cxn>
                <a:cxn ang="0">
                  <a:pos x="T6" y="T7"/>
                </a:cxn>
                <a:cxn ang="0">
                  <a:pos x="T8" y="T9"/>
                </a:cxn>
              </a:cxnLst>
              <a:rect l="0" t="0" r="r" b="b"/>
              <a:pathLst>
                <a:path w="23" h="187">
                  <a:moveTo>
                    <a:pt x="23" y="0"/>
                  </a:moveTo>
                  <a:cubicBezTo>
                    <a:pt x="17" y="0"/>
                    <a:pt x="17" y="0"/>
                    <a:pt x="17" y="0"/>
                  </a:cubicBezTo>
                  <a:cubicBezTo>
                    <a:pt x="5" y="62"/>
                    <a:pt x="0" y="125"/>
                    <a:pt x="1" y="187"/>
                  </a:cubicBezTo>
                  <a:cubicBezTo>
                    <a:pt x="1" y="187"/>
                    <a:pt x="1" y="187"/>
                    <a:pt x="1" y="187"/>
                  </a:cubicBezTo>
                  <a:cubicBezTo>
                    <a:pt x="2" y="124"/>
                    <a:pt x="9" y="61"/>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2" name="Freeform 12"/>
            <p:cNvSpPr>
              <a:spLocks/>
            </p:cNvSpPr>
            <p:nvPr userDrawn="1"/>
          </p:nvSpPr>
          <p:spPr bwMode="auto">
            <a:xfrm>
              <a:off x="8577263" y="6265863"/>
              <a:ext cx="566738" cy="552450"/>
            </a:xfrm>
            <a:custGeom>
              <a:avLst/>
              <a:gdLst>
                <a:gd name="T0" fmla="*/ 27 w 532"/>
                <a:gd name="T1" fmla="*/ 0 h 516"/>
                <a:gd name="T2" fmla="*/ 0 w 532"/>
                <a:gd name="T3" fmla="*/ 0 h 516"/>
                <a:gd name="T4" fmla="*/ 347 w 532"/>
                <a:gd name="T5" fmla="*/ 299 h 516"/>
                <a:gd name="T6" fmla="*/ 532 w 532"/>
                <a:gd name="T7" fmla="*/ 516 h 516"/>
                <a:gd name="T8" fmla="*/ 532 w 532"/>
                <a:gd name="T9" fmla="*/ 497 h 516"/>
                <a:gd name="T10" fmla="*/ 356 w 532"/>
                <a:gd name="T11" fmla="*/ 290 h 516"/>
                <a:gd name="T12" fmla="*/ 27 w 532"/>
                <a:gd name="T13" fmla="*/ 0 h 516"/>
              </a:gdLst>
              <a:ahLst/>
              <a:cxnLst>
                <a:cxn ang="0">
                  <a:pos x="T0" y="T1"/>
                </a:cxn>
                <a:cxn ang="0">
                  <a:pos x="T2" y="T3"/>
                </a:cxn>
                <a:cxn ang="0">
                  <a:pos x="T4" y="T5"/>
                </a:cxn>
                <a:cxn ang="0">
                  <a:pos x="T6" y="T7"/>
                </a:cxn>
                <a:cxn ang="0">
                  <a:pos x="T8" y="T9"/>
                </a:cxn>
                <a:cxn ang="0">
                  <a:pos x="T10" y="T11"/>
                </a:cxn>
                <a:cxn ang="0">
                  <a:pos x="T12" y="T13"/>
                </a:cxn>
              </a:cxnLst>
              <a:rect l="0" t="0" r="r" b="b"/>
              <a:pathLst>
                <a:path w="532" h="516">
                  <a:moveTo>
                    <a:pt x="27" y="0"/>
                  </a:moveTo>
                  <a:cubicBezTo>
                    <a:pt x="0" y="0"/>
                    <a:pt x="0" y="0"/>
                    <a:pt x="0" y="0"/>
                  </a:cubicBezTo>
                  <a:cubicBezTo>
                    <a:pt x="124" y="91"/>
                    <a:pt x="241" y="189"/>
                    <a:pt x="347" y="299"/>
                  </a:cubicBezTo>
                  <a:cubicBezTo>
                    <a:pt x="414" y="367"/>
                    <a:pt x="476" y="440"/>
                    <a:pt x="532" y="516"/>
                  </a:cubicBezTo>
                  <a:cubicBezTo>
                    <a:pt x="532" y="497"/>
                    <a:pt x="532" y="497"/>
                    <a:pt x="532" y="497"/>
                  </a:cubicBezTo>
                  <a:cubicBezTo>
                    <a:pt x="478" y="424"/>
                    <a:pt x="419" y="355"/>
                    <a:pt x="356" y="290"/>
                  </a:cubicBezTo>
                  <a:cubicBezTo>
                    <a:pt x="255" y="184"/>
                    <a:pt x="144" y="88"/>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3" name="Freeform 13"/>
            <p:cNvSpPr>
              <a:spLocks/>
            </p:cNvSpPr>
            <p:nvPr userDrawn="1"/>
          </p:nvSpPr>
          <p:spPr bwMode="auto">
            <a:xfrm>
              <a:off x="1936751" y="6265863"/>
              <a:ext cx="65088" cy="342900"/>
            </a:xfrm>
            <a:custGeom>
              <a:avLst/>
              <a:gdLst>
                <a:gd name="T0" fmla="*/ 61 w 61"/>
                <a:gd name="T1" fmla="*/ 0 h 321"/>
                <a:gd name="T2" fmla="*/ 51 w 61"/>
                <a:gd name="T3" fmla="*/ 0 h 321"/>
                <a:gd name="T4" fmla="*/ 34 w 61"/>
                <a:gd name="T5" fmla="*/ 53 h 321"/>
                <a:gd name="T6" fmla="*/ 1 w 61"/>
                <a:gd name="T7" fmla="*/ 321 h 321"/>
                <a:gd name="T8" fmla="*/ 2 w 61"/>
                <a:gd name="T9" fmla="*/ 321 h 321"/>
                <a:gd name="T10" fmla="*/ 61 w 61"/>
                <a:gd name="T11" fmla="*/ 0 h 321"/>
              </a:gdLst>
              <a:ahLst/>
              <a:cxnLst>
                <a:cxn ang="0">
                  <a:pos x="T0" y="T1"/>
                </a:cxn>
                <a:cxn ang="0">
                  <a:pos x="T2" y="T3"/>
                </a:cxn>
                <a:cxn ang="0">
                  <a:pos x="T4" y="T5"/>
                </a:cxn>
                <a:cxn ang="0">
                  <a:pos x="T6" y="T7"/>
                </a:cxn>
                <a:cxn ang="0">
                  <a:pos x="T8" y="T9"/>
                </a:cxn>
                <a:cxn ang="0">
                  <a:pos x="T10" y="T11"/>
                </a:cxn>
              </a:cxnLst>
              <a:rect l="0" t="0" r="r" b="b"/>
              <a:pathLst>
                <a:path w="61" h="321">
                  <a:moveTo>
                    <a:pt x="61" y="0"/>
                  </a:moveTo>
                  <a:cubicBezTo>
                    <a:pt x="51" y="0"/>
                    <a:pt x="51" y="0"/>
                    <a:pt x="51" y="0"/>
                  </a:cubicBezTo>
                  <a:cubicBezTo>
                    <a:pt x="45" y="18"/>
                    <a:pt x="39" y="35"/>
                    <a:pt x="34" y="53"/>
                  </a:cubicBezTo>
                  <a:cubicBezTo>
                    <a:pt x="10" y="140"/>
                    <a:pt x="0" y="231"/>
                    <a:pt x="1" y="321"/>
                  </a:cubicBezTo>
                  <a:cubicBezTo>
                    <a:pt x="2" y="321"/>
                    <a:pt x="2" y="321"/>
                    <a:pt x="2" y="321"/>
                  </a:cubicBezTo>
                  <a:cubicBezTo>
                    <a:pt x="3" y="212"/>
                    <a:pt x="23" y="103"/>
                    <a:pt x="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4" name="Freeform 14"/>
            <p:cNvSpPr>
              <a:spLocks/>
            </p:cNvSpPr>
            <p:nvPr userDrawn="1"/>
          </p:nvSpPr>
          <p:spPr bwMode="auto">
            <a:xfrm>
              <a:off x="8674101" y="6265863"/>
              <a:ext cx="469900" cy="481013"/>
            </a:xfrm>
            <a:custGeom>
              <a:avLst/>
              <a:gdLst>
                <a:gd name="T0" fmla="*/ 25 w 442"/>
                <a:gd name="T1" fmla="*/ 0 h 449"/>
                <a:gd name="T2" fmla="*/ 0 w 442"/>
                <a:gd name="T3" fmla="*/ 0 h 449"/>
                <a:gd name="T4" fmla="*/ 301 w 442"/>
                <a:gd name="T5" fmla="*/ 277 h 449"/>
                <a:gd name="T6" fmla="*/ 442 w 442"/>
                <a:gd name="T7" fmla="*/ 449 h 449"/>
                <a:gd name="T8" fmla="*/ 442 w 442"/>
                <a:gd name="T9" fmla="*/ 429 h 449"/>
                <a:gd name="T10" fmla="*/ 311 w 442"/>
                <a:gd name="T11" fmla="*/ 268 h 449"/>
                <a:gd name="T12" fmla="*/ 25 w 442"/>
                <a:gd name="T13" fmla="*/ 0 h 449"/>
              </a:gdLst>
              <a:ahLst/>
              <a:cxnLst>
                <a:cxn ang="0">
                  <a:pos x="T0" y="T1"/>
                </a:cxn>
                <a:cxn ang="0">
                  <a:pos x="T2" y="T3"/>
                </a:cxn>
                <a:cxn ang="0">
                  <a:pos x="T4" y="T5"/>
                </a:cxn>
                <a:cxn ang="0">
                  <a:pos x="T6" y="T7"/>
                </a:cxn>
                <a:cxn ang="0">
                  <a:pos x="T8" y="T9"/>
                </a:cxn>
                <a:cxn ang="0">
                  <a:pos x="T10" y="T11"/>
                </a:cxn>
                <a:cxn ang="0">
                  <a:pos x="T12" y="T13"/>
                </a:cxn>
              </a:cxnLst>
              <a:rect l="0" t="0" r="r" b="b"/>
              <a:pathLst>
                <a:path w="442" h="449">
                  <a:moveTo>
                    <a:pt x="25" y="0"/>
                  </a:moveTo>
                  <a:cubicBezTo>
                    <a:pt x="0" y="0"/>
                    <a:pt x="0" y="0"/>
                    <a:pt x="0" y="0"/>
                  </a:cubicBezTo>
                  <a:cubicBezTo>
                    <a:pt x="108" y="84"/>
                    <a:pt x="209" y="176"/>
                    <a:pt x="301" y="277"/>
                  </a:cubicBezTo>
                  <a:cubicBezTo>
                    <a:pt x="351" y="332"/>
                    <a:pt x="399" y="389"/>
                    <a:pt x="442" y="449"/>
                  </a:cubicBezTo>
                  <a:cubicBezTo>
                    <a:pt x="442" y="429"/>
                    <a:pt x="442" y="429"/>
                    <a:pt x="442" y="429"/>
                  </a:cubicBezTo>
                  <a:cubicBezTo>
                    <a:pt x="401" y="373"/>
                    <a:pt x="357" y="320"/>
                    <a:pt x="311" y="268"/>
                  </a:cubicBezTo>
                  <a:cubicBezTo>
                    <a:pt x="223" y="171"/>
                    <a:pt x="127" y="82"/>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5" name="Freeform 15"/>
            <p:cNvSpPr>
              <a:spLocks/>
            </p:cNvSpPr>
            <p:nvPr userDrawn="1"/>
          </p:nvSpPr>
          <p:spPr bwMode="auto">
            <a:xfrm>
              <a:off x="3541713" y="6265863"/>
              <a:ext cx="628650" cy="582613"/>
            </a:xfrm>
            <a:custGeom>
              <a:avLst/>
              <a:gdLst>
                <a:gd name="T0" fmla="*/ 149 w 590"/>
                <a:gd name="T1" fmla="*/ 380 h 544"/>
                <a:gd name="T2" fmla="*/ 0 w 590"/>
                <a:gd name="T3" fmla="*/ 544 h 544"/>
                <a:gd name="T4" fmla="*/ 18 w 590"/>
                <a:gd name="T5" fmla="*/ 544 h 544"/>
                <a:gd name="T6" fmla="*/ 155 w 590"/>
                <a:gd name="T7" fmla="*/ 385 h 544"/>
                <a:gd name="T8" fmla="*/ 362 w 590"/>
                <a:gd name="T9" fmla="*/ 185 h 544"/>
                <a:gd name="T10" fmla="*/ 585 w 590"/>
                <a:gd name="T11" fmla="*/ 3 h 544"/>
                <a:gd name="T12" fmla="*/ 590 w 590"/>
                <a:gd name="T13" fmla="*/ 0 h 544"/>
                <a:gd name="T14" fmla="*/ 572 w 590"/>
                <a:gd name="T15" fmla="*/ 0 h 544"/>
                <a:gd name="T16" fmla="*/ 149 w 590"/>
                <a:gd name="T17" fmla="*/ 38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0" h="544">
                  <a:moveTo>
                    <a:pt x="149" y="380"/>
                  </a:moveTo>
                  <a:cubicBezTo>
                    <a:pt x="98" y="433"/>
                    <a:pt x="48" y="488"/>
                    <a:pt x="0" y="544"/>
                  </a:cubicBezTo>
                  <a:cubicBezTo>
                    <a:pt x="18" y="544"/>
                    <a:pt x="18" y="544"/>
                    <a:pt x="18" y="544"/>
                  </a:cubicBezTo>
                  <a:cubicBezTo>
                    <a:pt x="61" y="490"/>
                    <a:pt x="107" y="436"/>
                    <a:pt x="155" y="385"/>
                  </a:cubicBezTo>
                  <a:cubicBezTo>
                    <a:pt x="220" y="314"/>
                    <a:pt x="290" y="248"/>
                    <a:pt x="362" y="185"/>
                  </a:cubicBezTo>
                  <a:cubicBezTo>
                    <a:pt x="434" y="121"/>
                    <a:pt x="509" y="61"/>
                    <a:pt x="585" y="3"/>
                  </a:cubicBezTo>
                  <a:cubicBezTo>
                    <a:pt x="587" y="2"/>
                    <a:pt x="588" y="1"/>
                    <a:pt x="590" y="0"/>
                  </a:cubicBezTo>
                  <a:cubicBezTo>
                    <a:pt x="572" y="0"/>
                    <a:pt x="572" y="0"/>
                    <a:pt x="572" y="0"/>
                  </a:cubicBezTo>
                  <a:cubicBezTo>
                    <a:pt x="422" y="116"/>
                    <a:pt x="281" y="243"/>
                    <a:pt x="149" y="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6" name="Freeform 16"/>
            <p:cNvSpPr>
              <a:spLocks/>
            </p:cNvSpPr>
            <p:nvPr userDrawn="1"/>
          </p:nvSpPr>
          <p:spPr bwMode="auto">
            <a:xfrm>
              <a:off x="3714751" y="6265863"/>
              <a:ext cx="642938" cy="582613"/>
            </a:xfrm>
            <a:custGeom>
              <a:avLst/>
              <a:gdLst>
                <a:gd name="T0" fmla="*/ 56 w 603"/>
                <a:gd name="T1" fmla="*/ 493 h 544"/>
                <a:gd name="T2" fmla="*/ 479 w 603"/>
                <a:gd name="T3" fmla="*/ 95 h 544"/>
                <a:gd name="T4" fmla="*/ 603 w 603"/>
                <a:gd name="T5" fmla="*/ 0 h 544"/>
                <a:gd name="T6" fmla="*/ 583 w 603"/>
                <a:gd name="T7" fmla="*/ 0 h 544"/>
                <a:gd name="T8" fmla="*/ 473 w 603"/>
                <a:gd name="T9" fmla="*/ 87 h 544"/>
                <a:gd name="T10" fmla="*/ 51 w 603"/>
                <a:gd name="T11" fmla="*/ 488 h 544"/>
                <a:gd name="T12" fmla="*/ 0 w 603"/>
                <a:gd name="T13" fmla="*/ 544 h 544"/>
                <a:gd name="T14" fmla="*/ 12 w 603"/>
                <a:gd name="T15" fmla="*/ 544 h 544"/>
                <a:gd name="T16" fmla="*/ 56 w 603"/>
                <a:gd name="T17" fmla="*/ 493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3" h="544">
                  <a:moveTo>
                    <a:pt x="56" y="493"/>
                  </a:moveTo>
                  <a:cubicBezTo>
                    <a:pt x="184" y="347"/>
                    <a:pt x="328" y="217"/>
                    <a:pt x="479" y="95"/>
                  </a:cubicBezTo>
                  <a:cubicBezTo>
                    <a:pt x="520" y="63"/>
                    <a:pt x="561" y="31"/>
                    <a:pt x="603" y="0"/>
                  </a:cubicBezTo>
                  <a:cubicBezTo>
                    <a:pt x="583" y="0"/>
                    <a:pt x="583" y="0"/>
                    <a:pt x="583" y="0"/>
                  </a:cubicBezTo>
                  <a:cubicBezTo>
                    <a:pt x="546" y="29"/>
                    <a:pt x="509" y="58"/>
                    <a:pt x="473" y="87"/>
                  </a:cubicBezTo>
                  <a:cubicBezTo>
                    <a:pt x="322" y="210"/>
                    <a:pt x="182" y="344"/>
                    <a:pt x="51" y="488"/>
                  </a:cubicBezTo>
                  <a:cubicBezTo>
                    <a:pt x="34" y="506"/>
                    <a:pt x="17" y="525"/>
                    <a:pt x="0" y="544"/>
                  </a:cubicBezTo>
                  <a:cubicBezTo>
                    <a:pt x="12" y="544"/>
                    <a:pt x="12" y="544"/>
                    <a:pt x="12" y="544"/>
                  </a:cubicBezTo>
                  <a:cubicBezTo>
                    <a:pt x="27" y="527"/>
                    <a:pt x="41" y="510"/>
                    <a:pt x="56" y="4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7" name="Freeform 17"/>
            <p:cNvSpPr>
              <a:spLocks/>
            </p:cNvSpPr>
            <p:nvPr userDrawn="1"/>
          </p:nvSpPr>
          <p:spPr bwMode="auto">
            <a:xfrm>
              <a:off x="3371851" y="6265863"/>
              <a:ext cx="609600" cy="582613"/>
            </a:xfrm>
            <a:custGeom>
              <a:avLst/>
              <a:gdLst>
                <a:gd name="T0" fmla="*/ 247 w 572"/>
                <a:gd name="T1" fmla="*/ 273 h 544"/>
                <a:gd name="T2" fmla="*/ 51 w 572"/>
                <a:gd name="T3" fmla="*/ 481 h 544"/>
                <a:gd name="T4" fmla="*/ 0 w 572"/>
                <a:gd name="T5" fmla="*/ 544 h 544"/>
                <a:gd name="T6" fmla="*/ 22 w 572"/>
                <a:gd name="T7" fmla="*/ 544 h 544"/>
                <a:gd name="T8" fmla="*/ 63 w 572"/>
                <a:gd name="T9" fmla="*/ 492 h 544"/>
                <a:gd name="T10" fmla="*/ 252 w 572"/>
                <a:gd name="T11" fmla="*/ 278 h 544"/>
                <a:gd name="T12" fmla="*/ 572 w 572"/>
                <a:gd name="T13" fmla="*/ 0 h 544"/>
                <a:gd name="T14" fmla="*/ 557 w 572"/>
                <a:gd name="T15" fmla="*/ 0 h 544"/>
                <a:gd name="T16" fmla="*/ 247 w 572"/>
                <a:gd name="T17" fmla="*/ 273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2" h="544">
                  <a:moveTo>
                    <a:pt x="247" y="273"/>
                  </a:moveTo>
                  <a:cubicBezTo>
                    <a:pt x="179" y="339"/>
                    <a:pt x="113" y="408"/>
                    <a:pt x="51" y="481"/>
                  </a:cubicBezTo>
                  <a:cubicBezTo>
                    <a:pt x="33" y="502"/>
                    <a:pt x="17" y="523"/>
                    <a:pt x="0" y="544"/>
                  </a:cubicBezTo>
                  <a:cubicBezTo>
                    <a:pt x="22" y="544"/>
                    <a:pt x="22" y="544"/>
                    <a:pt x="22" y="544"/>
                  </a:cubicBezTo>
                  <a:cubicBezTo>
                    <a:pt x="36" y="527"/>
                    <a:pt x="49" y="509"/>
                    <a:pt x="63" y="492"/>
                  </a:cubicBezTo>
                  <a:cubicBezTo>
                    <a:pt x="123" y="417"/>
                    <a:pt x="185" y="345"/>
                    <a:pt x="252" y="278"/>
                  </a:cubicBezTo>
                  <a:cubicBezTo>
                    <a:pt x="352" y="177"/>
                    <a:pt x="459" y="86"/>
                    <a:pt x="572" y="0"/>
                  </a:cubicBezTo>
                  <a:cubicBezTo>
                    <a:pt x="557" y="0"/>
                    <a:pt x="557" y="0"/>
                    <a:pt x="557" y="0"/>
                  </a:cubicBezTo>
                  <a:cubicBezTo>
                    <a:pt x="449" y="85"/>
                    <a:pt x="346" y="176"/>
                    <a:pt x="247" y="2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8" name="Freeform 18"/>
            <p:cNvSpPr>
              <a:spLocks/>
            </p:cNvSpPr>
            <p:nvPr userDrawn="1"/>
          </p:nvSpPr>
          <p:spPr bwMode="auto">
            <a:xfrm>
              <a:off x="2324101" y="6265863"/>
              <a:ext cx="327025" cy="582613"/>
            </a:xfrm>
            <a:custGeom>
              <a:avLst/>
              <a:gdLst>
                <a:gd name="T0" fmla="*/ 77 w 307"/>
                <a:gd name="T1" fmla="*/ 324 h 544"/>
                <a:gd name="T2" fmla="*/ 0 w 307"/>
                <a:gd name="T3" fmla="*/ 544 h 544"/>
                <a:gd name="T4" fmla="*/ 10 w 307"/>
                <a:gd name="T5" fmla="*/ 544 h 544"/>
                <a:gd name="T6" fmla="*/ 89 w 307"/>
                <a:gd name="T7" fmla="*/ 329 h 544"/>
                <a:gd name="T8" fmla="*/ 307 w 307"/>
                <a:gd name="T9" fmla="*/ 0 h 544"/>
                <a:gd name="T10" fmla="*/ 284 w 307"/>
                <a:gd name="T11" fmla="*/ 0 h 544"/>
                <a:gd name="T12" fmla="*/ 77 w 307"/>
                <a:gd name="T13" fmla="*/ 324 h 544"/>
              </a:gdLst>
              <a:ahLst/>
              <a:cxnLst>
                <a:cxn ang="0">
                  <a:pos x="T0" y="T1"/>
                </a:cxn>
                <a:cxn ang="0">
                  <a:pos x="T2" y="T3"/>
                </a:cxn>
                <a:cxn ang="0">
                  <a:pos x="T4" y="T5"/>
                </a:cxn>
                <a:cxn ang="0">
                  <a:pos x="T6" y="T7"/>
                </a:cxn>
                <a:cxn ang="0">
                  <a:pos x="T8" y="T9"/>
                </a:cxn>
                <a:cxn ang="0">
                  <a:pos x="T10" y="T11"/>
                </a:cxn>
                <a:cxn ang="0">
                  <a:pos x="T12" y="T13"/>
                </a:cxn>
              </a:cxnLst>
              <a:rect l="0" t="0" r="r" b="b"/>
              <a:pathLst>
                <a:path w="307" h="544">
                  <a:moveTo>
                    <a:pt x="77" y="324"/>
                  </a:moveTo>
                  <a:cubicBezTo>
                    <a:pt x="44" y="395"/>
                    <a:pt x="19" y="469"/>
                    <a:pt x="0" y="544"/>
                  </a:cubicBezTo>
                  <a:cubicBezTo>
                    <a:pt x="10" y="544"/>
                    <a:pt x="10" y="544"/>
                    <a:pt x="10" y="544"/>
                  </a:cubicBezTo>
                  <a:cubicBezTo>
                    <a:pt x="29" y="470"/>
                    <a:pt x="56" y="398"/>
                    <a:pt x="89" y="329"/>
                  </a:cubicBezTo>
                  <a:cubicBezTo>
                    <a:pt x="145" y="210"/>
                    <a:pt x="220" y="100"/>
                    <a:pt x="307" y="0"/>
                  </a:cubicBezTo>
                  <a:cubicBezTo>
                    <a:pt x="284" y="0"/>
                    <a:pt x="284" y="0"/>
                    <a:pt x="284" y="0"/>
                  </a:cubicBezTo>
                  <a:cubicBezTo>
                    <a:pt x="201" y="98"/>
                    <a:pt x="130" y="206"/>
                    <a:pt x="77"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9" name="Freeform 19"/>
            <p:cNvSpPr>
              <a:spLocks/>
            </p:cNvSpPr>
            <p:nvPr userDrawn="1"/>
          </p:nvSpPr>
          <p:spPr bwMode="auto">
            <a:xfrm>
              <a:off x="2212976" y="6265863"/>
              <a:ext cx="258763" cy="582613"/>
            </a:xfrm>
            <a:custGeom>
              <a:avLst/>
              <a:gdLst>
                <a:gd name="T0" fmla="*/ 106 w 244"/>
                <a:gd name="T1" fmla="*/ 194 h 544"/>
                <a:gd name="T2" fmla="*/ 16 w 244"/>
                <a:gd name="T3" fmla="*/ 452 h 544"/>
                <a:gd name="T4" fmla="*/ 0 w 244"/>
                <a:gd name="T5" fmla="*/ 544 h 544"/>
                <a:gd name="T6" fmla="*/ 5 w 244"/>
                <a:gd name="T7" fmla="*/ 544 h 544"/>
                <a:gd name="T8" fmla="*/ 118 w 244"/>
                <a:gd name="T9" fmla="*/ 200 h 544"/>
                <a:gd name="T10" fmla="*/ 244 w 244"/>
                <a:gd name="T11" fmla="*/ 0 h 544"/>
                <a:gd name="T12" fmla="*/ 224 w 244"/>
                <a:gd name="T13" fmla="*/ 0 h 544"/>
                <a:gd name="T14" fmla="*/ 106 w 244"/>
                <a:gd name="T15" fmla="*/ 19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544">
                  <a:moveTo>
                    <a:pt x="106" y="194"/>
                  </a:moveTo>
                  <a:cubicBezTo>
                    <a:pt x="66" y="276"/>
                    <a:pt x="35" y="363"/>
                    <a:pt x="16" y="452"/>
                  </a:cubicBezTo>
                  <a:cubicBezTo>
                    <a:pt x="9" y="483"/>
                    <a:pt x="4" y="513"/>
                    <a:pt x="0" y="544"/>
                  </a:cubicBezTo>
                  <a:cubicBezTo>
                    <a:pt x="5" y="544"/>
                    <a:pt x="5" y="544"/>
                    <a:pt x="5" y="544"/>
                  </a:cubicBezTo>
                  <a:cubicBezTo>
                    <a:pt x="25" y="424"/>
                    <a:pt x="63" y="308"/>
                    <a:pt x="118" y="200"/>
                  </a:cubicBezTo>
                  <a:cubicBezTo>
                    <a:pt x="154" y="129"/>
                    <a:pt x="196" y="63"/>
                    <a:pt x="244" y="0"/>
                  </a:cubicBezTo>
                  <a:cubicBezTo>
                    <a:pt x="224" y="0"/>
                    <a:pt x="224" y="0"/>
                    <a:pt x="224" y="0"/>
                  </a:cubicBezTo>
                  <a:cubicBezTo>
                    <a:pt x="179" y="61"/>
                    <a:pt x="139" y="126"/>
                    <a:pt x="106"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0" name="Freeform 20"/>
            <p:cNvSpPr>
              <a:spLocks/>
            </p:cNvSpPr>
            <p:nvPr userDrawn="1"/>
          </p:nvSpPr>
          <p:spPr bwMode="auto">
            <a:xfrm>
              <a:off x="5837238" y="6265863"/>
              <a:ext cx="1322388" cy="582613"/>
            </a:xfrm>
            <a:custGeom>
              <a:avLst/>
              <a:gdLst>
                <a:gd name="T0" fmla="*/ 7 w 1241"/>
                <a:gd name="T1" fmla="*/ 0 h 544"/>
                <a:gd name="T2" fmla="*/ 0 w 1241"/>
                <a:gd name="T3" fmla="*/ 0 h 544"/>
                <a:gd name="T4" fmla="*/ 1061 w 1241"/>
                <a:gd name="T5" fmla="*/ 485 h 544"/>
                <a:gd name="T6" fmla="*/ 1200 w 1241"/>
                <a:gd name="T7" fmla="*/ 544 h 544"/>
                <a:gd name="T8" fmla="*/ 1241 w 1241"/>
                <a:gd name="T9" fmla="*/ 544 h 544"/>
                <a:gd name="T10" fmla="*/ 1066 w 1241"/>
                <a:gd name="T11" fmla="*/ 472 h 544"/>
                <a:gd name="T12" fmla="*/ 7 w 1241"/>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1" h="544">
                  <a:moveTo>
                    <a:pt x="7" y="0"/>
                  </a:moveTo>
                  <a:cubicBezTo>
                    <a:pt x="0" y="0"/>
                    <a:pt x="0" y="0"/>
                    <a:pt x="0" y="0"/>
                  </a:cubicBezTo>
                  <a:cubicBezTo>
                    <a:pt x="351" y="167"/>
                    <a:pt x="703" y="331"/>
                    <a:pt x="1061" y="485"/>
                  </a:cubicBezTo>
                  <a:cubicBezTo>
                    <a:pt x="1107" y="505"/>
                    <a:pt x="1153" y="525"/>
                    <a:pt x="1200" y="544"/>
                  </a:cubicBezTo>
                  <a:cubicBezTo>
                    <a:pt x="1241" y="544"/>
                    <a:pt x="1241" y="544"/>
                    <a:pt x="1241" y="544"/>
                  </a:cubicBezTo>
                  <a:cubicBezTo>
                    <a:pt x="1183" y="520"/>
                    <a:pt x="1124" y="496"/>
                    <a:pt x="1066" y="472"/>
                  </a:cubicBezTo>
                  <a:cubicBezTo>
                    <a:pt x="710" y="322"/>
                    <a:pt x="356" y="165"/>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1" name="Freeform 21"/>
            <p:cNvSpPr>
              <a:spLocks/>
            </p:cNvSpPr>
            <p:nvPr userDrawn="1"/>
          </p:nvSpPr>
          <p:spPr bwMode="auto">
            <a:xfrm>
              <a:off x="6767513" y="6265863"/>
              <a:ext cx="1255713" cy="582613"/>
            </a:xfrm>
            <a:custGeom>
              <a:avLst/>
              <a:gdLst>
                <a:gd name="T0" fmla="*/ 20 w 1178"/>
                <a:gd name="T1" fmla="*/ 0 h 544"/>
                <a:gd name="T2" fmla="*/ 0 w 1178"/>
                <a:gd name="T3" fmla="*/ 0 h 544"/>
                <a:gd name="T4" fmla="*/ 483 w 1178"/>
                <a:gd name="T5" fmla="*/ 229 h 544"/>
                <a:gd name="T6" fmla="*/ 1143 w 1178"/>
                <a:gd name="T7" fmla="*/ 544 h 544"/>
                <a:gd name="T8" fmla="*/ 1178 w 1178"/>
                <a:gd name="T9" fmla="*/ 544 h 544"/>
                <a:gd name="T10" fmla="*/ 489 w 1178"/>
                <a:gd name="T11" fmla="*/ 215 h 544"/>
                <a:gd name="T12" fmla="*/ 20 w 1178"/>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78" h="544">
                  <a:moveTo>
                    <a:pt x="20" y="0"/>
                  </a:moveTo>
                  <a:cubicBezTo>
                    <a:pt x="0" y="0"/>
                    <a:pt x="0" y="0"/>
                    <a:pt x="0" y="0"/>
                  </a:cubicBezTo>
                  <a:cubicBezTo>
                    <a:pt x="162" y="76"/>
                    <a:pt x="322" y="152"/>
                    <a:pt x="483" y="229"/>
                  </a:cubicBezTo>
                  <a:cubicBezTo>
                    <a:pt x="703" y="334"/>
                    <a:pt x="923" y="439"/>
                    <a:pt x="1143" y="544"/>
                  </a:cubicBezTo>
                  <a:cubicBezTo>
                    <a:pt x="1178" y="544"/>
                    <a:pt x="1178" y="544"/>
                    <a:pt x="1178" y="544"/>
                  </a:cubicBezTo>
                  <a:cubicBezTo>
                    <a:pt x="950" y="433"/>
                    <a:pt x="720" y="322"/>
                    <a:pt x="489" y="215"/>
                  </a:cubicBezTo>
                  <a:cubicBezTo>
                    <a:pt x="333" y="143"/>
                    <a:pt x="177" y="71"/>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2" name="Freeform 22"/>
            <p:cNvSpPr>
              <a:spLocks/>
            </p:cNvSpPr>
            <p:nvPr userDrawn="1"/>
          </p:nvSpPr>
          <p:spPr bwMode="auto">
            <a:xfrm>
              <a:off x="7165976" y="6265863"/>
              <a:ext cx="1168400" cy="582613"/>
            </a:xfrm>
            <a:custGeom>
              <a:avLst/>
              <a:gdLst>
                <a:gd name="T0" fmla="*/ 28 w 1097"/>
                <a:gd name="T1" fmla="*/ 0 h 544"/>
                <a:gd name="T2" fmla="*/ 0 w 1097"/>
                <a:gd name="T3" fmla="*/ 0 h 544"/>
                <a:gd name="T4" fmla="*/ 237 w 1097"/>
                <a:gd name="T5" fmla="*/ 115 h 544"/>
                <a:gd name="T6" fmla="*/ 734 w 1097"/>
                <a:gd name="T7" fmla="*/ 367 h 544"/>
                <a:gd name="T8" fmla="*/ 1068 w 1097"/>
                <a:gd name="T9" fmla="*/ 544 h 544"/>
                <a:gd name="T10" fmla="*/ 1097 w 1097"/>
                <a:gd name="T11" fmla="*/ 544 h 544"/>
                <a:gd name="T12" fmla="*/ 243 w 1097"/>
                <a:gd name="T13" fmla="*/ 102 h 544"/>
                <a:gd name="T14" fmla="*/ 28 w 109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544">
                  <a:moveTo>
                    <a:pt x="28" y="0"/>
                  </a:moveTo>
                  <a:cubicBezTo>
                    <a:pt x="0" y="0"/>
                    <a:pt x="0" y="0"/>
                    <a:pt x="0" y="0"/>
                  </a:cubicBezTo>
                  <a:cubicBezTo>
                    <a:pt x="79" y="38"/>
                    <a:pt x="158" y="77"/>
                    <a:pt x="237" y="115"/>
                  </a:cubicBezTo>
                  <a:cubicBezTo>
                    <a:pt x="404" y="197"/>
                    <a:pt x="569" y="281"/>
                    <a:pt x="734" y="367"/>
                  </a:cubicBezTo>
                  <a:cubicBezTo>
                    <a:pt x="846" y="425"/>
                    <a:pt x="957" y="484"/>
                    <a:pt x="1068" y="544"/>
                  </a:cubicBezTo>
                  <a:cubicBezTo>
                    <a:pt x="1097" y="544"/>
                    <a:pt x="1097" y="544"/>
                    <a:pt x="1097" y="544"/>
                  </a:cubicBezTo>
                  <a:cubicBezTo>
                    <a:pt x="817" y="388"/>
                    <a:pt x="532" y="241"/>
                    <a:pt x="243" y="102"/>
                  </a:cubicBezTo>
                  <a:cubicBezTo>
                    <a:pt x="172" y="68"/>
                    <a:pt x="100" y="34"/>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3" name="Freeform 23"/>
            <p:cNvSpPr>
              <a:spLocks/>
            </p:cNvSpPr>
            <p:nvPr userDrawn="1"/>
          </p:nvSpPr>
          <p:spPr bwMode="auto">
            <a:xfrm>
              <a:off x="7296151" y="6265863"/>
              <a:ext cx="1131888" cy="582613"/>
            </a:xfrm>
            <a:custGeom>
              <a:avLst/>
              <a:gdLst>
                <a:gd name="T0" fmla="*/ 31 w 1063"/>
                <a:gd name="T1" fmla="*/ 0 h 544"/>
                <a:gd name="T2" fmla="*/ 0 w 1063"/>
                <a:gd name="T3" fmla="*/ 0 h 544"/>
                <a:gd name="T4" fmla="*/ 158 w 1063"/>
                <a:gd name="T5" fmla="*/ 77 h 544"/>
                <a:gd name="T6" fmla="*/ 650 w 1063"/>
                <a:gd name="T7" fmla="*/ 331 h 544"/>
                <a:gd name="T8" fmla="*/ 1036 w 1063"/>
                <a:gd name="T9" fmla="*/ 544 h 544"/>
                <a:gd name="T10" fmla="*/ 1063 w 1063"/>
                <a:gd name="T11" fmla="*/ 544 h 544"/>
                <a:gd name="T12" fmla="*/ 164 w 1063"/>
                <a:gd name="T13" fmla="*/ 64 h 544"/>
                <a:gd name="T14" fmla="*/ 31 w 106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3" h="544">
                  <a:moveTo>
                    <a:pt x="31" y="0"/>
                  </a:moveTo>
                  <a:cubicBezTo>
                    <a:pt x="0" y="0"/>
                    <a:pt x="0" y="0"/>
                    <a:pt x="0" y="0"/>
                  </a:cubicBezTo>
                  <a:cubicBezTo>
                    <a:pt x="53" y="26"/>
                    <a:pt x="105" y="51"/>
                    <a:pt x="158" y="77"/>
                  </a:cubicBezTo>
                  <a:cubicBezTo>
                    <a:pt x="323" y="159"/>
                    <a:pt x="487" y="244"/>
                    <a:pt x="650" y="331"/>
                  </a:cubicBezTo>
                  <a:cubicBezTo>
                    <a:pt x="780" y="400"/>
                    <a:pt x="909" y="471"/>
                    <a:pt x="1036" y="544"/>
                  </a:cubicBezTo>
                  <a:cubicBezTo>
                    <a:pt x="1063" y="544"/>
                    <a:pt x="1063" y="544"/>
                    <a:pt x="1063" y="544"/>
                  </a:cubicBezTo>
                  <a:cubicBezTo>
                    <a:pt x="770" y="372"/>
                    <a:pt x="470" y="213"/>
                    <a:pt x="164" y="64"/>
                  </a:cubicBezTo>
                  <a:cubicBezTo>
                    <a:pt x="120" y="43"/>
                    <a:pt x="75" y="21"/>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4" name="Freeform 24"/>
            <p:cNvSpPr>
              <a:spLocks/>
            </p:cNvSpPr>
            <p:nvPr userDrawn="1"/>
          </p:nvSpPr>
          <p:spPr bwMode="auto">
            <a:xfrm>
              <a:off x="7424738" y="6265863"/>
              <a:ext cx="1093788" cy="582613"/>
            </a:xfrm>
            <a:custGeom>
              <a:avLst/>
              <a:gdLst>
                <a:gd name="T0" fmla="*/ 31 w 1025"/>
                <a:gd name="T1" fmla="*/ 0 h 544"/>
                <a:gd name="T2" fmla="*/ 0 w 1025"/>
                <a:gd name="T3" fmla="*/ 0 h 544"/>
                <a:gd name="T4" fmla="*/ 79 w 1025"/>
                <a:gd name="T5" fmla="*/ 40 h 544"/>
                <a:gd name="T6" fmla="*/ 567 w 1025"/>
                <a:gd name="T7" fmla="*/ 295 h 544"/>
                <a:gd name="T8" fmla="*/ 1000 w 1025"/>
                <a:gd name="T9" fmla="*/ 544 h 544"/>
                <a:gd name="T10" fmla="*/ 1025 w 1025"/>
                <a:gd name="T11" fmla="*/ 544 h 544"/>
                <a:gd name="T12" fmla="*/ 86 w 1025"/>
                <a:gd name="T13" fmla="*/ 26 h 544"/>
                <a:gd name="T14" fmla="*/ 31 w 1025"/>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5" h="544">
                  <a:moveTo>
                    <a:pt x="31" y="0"/>
                  </a:moveTo>
                  <a:cubicBezTo>
                    <a:pt x="0" y="0"/>
                    <a:pt x="0" y="0"/>
                    <a:pt x="0" y="0"/>
                  </a:cubicBezTo>
                  <a:cubicBezTo>
                    <a:pt x="26" y="13"/>
                    <a:pt x="53" y="26"/>
                    <a:pt x="79" y="40"/>
                  </a:cubicBezTo>
                  <a:cubicBezTo>
                    <a:pt x="244" y="121"/>
                    <a:pt x="406" y="207"/>
                    <a:pt x="567" y="295"/>
                  </a:cubicBezTo>
                  <a:cubicBezTo>
                    <a:pt x="713" y="374"/>
                    <a:pt x="858" y="457"/>
                    <a:pt x="1000" y="544"/>
                  </a:cubicBezTo>
                  <a:cubicBezTo>
                    <a:pt x="1025" y="544"/>
                    <a:pt x="1025" y="544"/>
                    <a:pt x="1025" y="544"/>
                  </a:cubicBezTo>
                  <a:cubicBezTo>
                    <a:pt x="722" y="355"/>
                    <a:pt x="407" y="184"/>
                    <a:pt x="86" y="26"/>
                  </a:cubicBezTo>
                  <a:cubicBezTo>
                    <a:pt x="68" y="18"/>
                    <a:pt x="49" y="9"/>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5" name="Freeform 25"/>
            <p:cNvSpPr>
              <a:spLocks/>
            </p:cNvSpPr>
            <p:nvPr userDrawn="1"/>
          </p:nvSpPr>
          <p:spPr bwMode="auto">
            <a:xfrm>
              <a:off x="7551738" y="6265863"/>
              <a:ext cx="1050925" cy="582613"/>
            </a:xfrm>
            <a:custGeom>
              <a:avLst/>
              <a:gdLst>
                <a:gd name="T0" fmla="*/ 34 w 986"/>
                <a:gd name="T1" fmla="*/ 0 h 544"/>
                <a:gd name="T2" fmla="*/ 0 w 986"/>
                <a:gd name="T3" fmla="*/ 0 h 544"/>
                <a:gd name="T4" fmla="*/ 4 w 986"/>
                <a:gd name="T5" fmla="*/ 2 h 544"/>
                <a:gd name="T6" fmla="*/ 488 w 986"/>
                <a:gd name="T7" fmla="*/ 259 h 544"/>
                <a:gd name="T8" fmla="*/ 957 w 986"/>
                <a:gd name="T9" fmla="*/ 541 h 544"/>
                <a:gd name="T10" fmla="*/ 963 w 986"/>
                <a:gd name="T11" fmla="*/ 544 h 544"/>
                <a:gd name="T12" fmla="*/ 986 w 986"/>
                <a:gd name="T13" fmla="*/ 544 h 544"/>
                <a:gd name="T14" fmla="*/ 964 w 986"/>
                <a:gd name="T15" fmla="*/ 530 h 544"/>
                <a:gd name="T16" fmla="*/ 34 w 986"/>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 h="544">
                  <a:moveTo>
                    <a:pt x="34" y="0"/>
                  </a:moveTo>
                  <a:cubicBezTo>
                    <a:pt x="0" y="0"/>
                    <a:pt x="0" y="0"/>
                    <a:pt x="0" y="0"/>
                  </a:cubicBezTo>
                  <a:cubicBezTo>
                    <a:pt x="2" y="1"/>
                    <a:pt x="3" y="1"/>
                    <a:pt x="4" y="2"/>
                  </a:cubicBezTo>
                  <a:cubicBezTo>
                    <a:pt x="168" y="84"/>
                    <a:pt x="328" y="170"/>
                    <a:pt x="488" y="259"/>
                  </a:cubicBezTo>
                  <a:cubicBezTo>
                    <a:pt x="647" y="348"/>
                    <a:pt x="804" y="441"/>
                    <a:pt x="957" y="541"/>
                  </a:cubicBezTo>
                  <a:cubicBezTo>
                    <a:pt x="959" y="542"/>
                    <a:pt x="961" y="543"/>
                    <a:pt x="963" y="544"/>
                  </a:cubicBezTo>
                  <a:cubicBezTo>
                    <a:pt x="986" y="544"/>
                    <a:pt x="986" y="544"/>
                    <a:pt x="986" y="544"/>
                  </a:cubicBezTo>
                  <a:cubicBezTo>
                    <a:pt x="979" y="540"/>
                    <a:pt x="971" y="535"/>
                    <a:pt x="964" y="530"/>
                  </a:cubicBezTo>
                  <a:cubicBezTo>
                    <a:pt x="666" y="333"/>
                    <a:pt x="353" y="159"/>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6" name="Freeform 26"/>
            <p:cNvSpPr>
              <a:spLocks/>
            </p:cNvSpPr>
            <p:nvPr userDrawn="1"/>
          </p:nvSpPr>
          <p:spPr bwMode="auto">
            <a:xfrm>
              <a:off x="7678738" y="6265863"/>
              <a:ext cx="1004888" cy="582613"/>
            </a:xfrm>
            <a:custGeom>
              <a:avLst/>
              <a:gdLst>
                <a:gd name="T0" fmla="*/ 34 w 943"/>
                <a:gd name="T1" fmla="*/ 0 h 544"/>
                <a:gd name="T2" fmla="*/ 0 w 943"/>
                <a:gd name="T3" fmla="*/ 0 h 544"/>
                <a:gd name="T4" fmla="*/ 411 w 943"/>
                <a:gd name="T5" fmla="*/ 223 h 544"/>
                <a:gd name="T6" fmla="*/ 873 w 943"/>
                <a:gd name="T7" fmla="*/ 511 h 544"/>
                <a:gd name="T8" fmla="*/ 922 w 943"/>
                <a:gd name="T9" fmla="*/ 544 h 544"/>
                <a:gd name="T10" fmla="*/ 943 w 943"/>
                <a:gd name="T11" fmla="*/ 544 h 544"/>
                <a:gd name="T12" fmla="*/ 881 w 943"/>
                <a:gd name="T13" fmla="*/ 500 h 544"/>
                <a:gd name="T14" fmla="*/ 34 w 94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3" h="544">
                  <a:moveTo>
                    <a:pt x="34" y="0"/>
                  </a:moveTo>
                  <a:cubicBezTo>
                    <a:pt x="0" y="0"/>
                    <a:pt x="0" y="0"/>
                    <a:pt x="0" y="0"/>
                  </a:cubicBezTo>
                  <a:cubicBezTo>
                    <a:pt x="139" y="72"/>
                    <a:pt x="275" y="146"/>
                    <a:pt x="411" y="223"/>
                  </a:cubicBezTo>
                  <a:cubicBezTo>
                    <a:pt x="568" y="314"/>
                    <a:pt x="723" y="409"/>
                    <a:pt x="873" y="511"/>
                  </a:cubicBezTo>
                  <a:cubicBezTo>
                    <a:pt x="890" y="522"/>
                    <a:pt x="906" y="533"/>
                    <a:pt x="922" y="544"/>
                  </a:cubicBezTo>
                  <a:cubicBezTo>
                    <a:pt x="943" y="544"/>
                    <a:pt x="943" y="544"/>
                    <a:pt x="943" y="544"/>
                  </a:cubicBezTo>
                  <a:cubicBezTo>
                    <a:pt x="923" y="530"/>
                    <a:pt x="902" y="515"/>
                    <a:pt x="881" y="500"/>
                  </a:cubicBezTo>
                  <a:cubicBezTo>
                    <a:pt x="611" y="314"/>
                    <a:pt x="326" y="15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7" name="Freeform 27"/>
            <p:cNvSpPr>
              <a:spLocks/>
            </p:cNvSpPr>
            <p:nvPr userDrawn="1"/>
          </p:nvSpPr>
          <p:spPr bwMode="auto">
            <a:xfrm>
              <a:off x="6900863" y="6265863"/>
              <a:ext cx="1231900" cy="582613"/>
            </a:xfrm>
            <a:custGeom>
              <a:avLst/>
              <a:gdLst>
                <a:gd name="T0" fmla="*/ 22 w 1155"/>
                <a:gd name="T1" fmla="*/ 0 h 544"/>
                <a:gd name="T2" fmla="*/ 0 w 1155"/>
                <a:gd name="T3" fmla="*/ 0 h 544"/>
                <a:gd name="T4" fmla="*/ 400 w 1155"/>
                <a:gd name="T5" fmla="*/ 191 h 544"/>
                <a:gd name="T6" fmla="*/ 1121 w 1155"/>
                <a:gd name="T7" fmla="*/ 544 h 544"/>
                <a:gd name="T8" fmla="*/ 1155 w 1155"/>
                <a:gd name="T9" fmla="*/ 544 h 544"/>
                <a:gd name="T10" fmla="*/ 406 w 1155"/>
                <a:gd name="T11" fmla="*/ 178 h 544"/>
                <a:gd name="T12" fmla="*/ 22 w 1155"/>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55" h="544">
                  <a:moveTo>
                    <a:pt x="22" y="0"/>
                  </a:moveTo>
                  <a:cubicBezTo>
                    <a:pt x="0" y="0"/>
                    <a:pt x="0" y="0"/>
                    <a:pt x="0" y="0"/>
                  </a:cubicBezTo>
                  <a:cubicBezTo>
                    <a:pt x="134" y="63"/>
                    <a:pt x="267" y="127"/>
                    <a:pt x="400" y="191"/>
                  </a:cubicBezTo>
                  <a:cubicBezTo>
                    <a:pt x="641" y="307"/>
                    <a:pt x="882" y="425"/>
                    <a:pt x="1121" y="544"/>
                  </a:cubicBezTo>
                  <a:cubicBezTo>
                    <a:pt x="1155" y="544"/>
                    <a:pt x="1155" y="544"/>
                    <a:pt x="1155" y="544"/>
                  </a:cubicBezTo>
                  <a:cubicBezTo>
                    <a:pt x="907" y="418"/>
                    <a:pt x="658" y="296"/>
                    <a:pt x="406" y="178"/>
                  </a:cubicBezTo>
                  <a:cubicBezTo>
                    <a:pt x="279" y="117"/>
                    <a:pt x="151" y="59"/>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8" name="Freeform 28"/>
            <p:cNvSpPr>
              <a:spLocks/>
            </p:cNvSpPr>
            <p:nvPr userDrawn="1"/>
          </p:nvSpPr>
          <p:spPr bwMode="auto">
            <a:xfrm>
              <a:off x="8154988" y="6265863"/>
              <a:ext cx="806450" cy="582613"/>
            </a:xfrm>
            <a:custGeom>
              <a:avLst/>
              <a:gdLst>
                <a:gd name="T0" fmla="*/ 33 w 757"/>
                <a:gd name="T1" fmla="*/ 0 h 544"/>
                <a:gd name="T2" fmla="*/ 0 w 757"/>
                <a:gd name="T3" fmla="*/ 0 h 544"/>
                <a:gd name="T4" fmla="*/ 138 w 757"/>
                <a:gd name="T5" fmla="*/ 84 h 544"/>
                <a:gd name="T6" fmla="*/ 576 w 757"/>
                <a:gd name="T7" fmla="*/ 398 h 544"/>
                <a:gd name="T8" fmla="*/ 741 w 757"/>
                <a:gd name="T9" fmla="*/ 544 h 544"/>
                <a:gd name="T10" fmla="*/ 757 w 757"/>
                <a:gd name="T11" fmla="*/ 544 h 544"/>
                <a:gd name="T12" fmla="*/ 584 w 757"/>
                <a:gd name="T13" fmla="*/ 388 h 544"/>
                <a:gd name="T14" fmla="*/ 33 w 75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7" h="544">
                  <a:moveTo>
                    <a:pt x="33" y="0"/>
                  </a:moveTo>
                  <a:cubicBezTo>
                    <a:pt x="0" y="0"/>
                    <a:pt x="0" y="0"/>
                    <a:pt x="0" y="0"/>
                  </a:cubicBezTo>
                  <a:cubicBezTo>
                    <a:pt x="47" y="28"/>
                    <a:pt x="93" y="56"/>
                    <a:pt x="138" y="84"/>
                  </a:cubicBezTo>
                  <a:cubicBezTo>
                    <a:pt x="290" y="180"/>
                    <a:pt x="438" y="284"/>
                    <a:pt x="576" y="398"/>
                  </a:cubicBezTo>
                  <a:cubicBezTo>
                    <a:pt x="633" y="445"/>
                    <a:pt x="688" y="494"/>
                    <a:pt x="741" y="544"/>
                  </a:cubicBezTo>
                  <a:cubicBezTo>
                    <a:pt x="757" y="544"/>
                    <a:pt x="757" y="544"/>
                    <a:pt x="757" y="544"/>
                  </a:cubicBezTo>
                  <a:cubicBezTo>
                    <a:pt x="702" y="490"/>
                    <a:pt x="644" y="438"/>
                    <a:pt x="584" y="388"/>
                  </a:cubicBezTo>
                  <a:cubicBezTo>
                    <a:pt x="411" y="244"/>
                    <a:pt x="226" y="116"/>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9" name="Freeform 29"/>
            <p:cNvSpPr>
              <a:spLocks/>
            </p:cNvSpPr>
            <p:nvPr userDrawn="1"/>
          </p:nvSpPr>
          <p:spPr bwMode="auto">
            <a:xfrm>
              <a:off x="8266113" y="6265863"/>
              <a:ext cx="755650" cy="582613"/>
            </a:xfrm>
            <a:custGeom>
              <a:avLst/>
              <a:gdLst>
                <a:gd name="T0" fmla="*/ 520 w 709"/>
                <a:gd name="T1" fmla="*/ 362 h 544"/>
                <a:gd name="T2" fmla="*/ 31 w 709"/>
                <a:gd name="T3" fmla="*/ 0 h 544"/>
                <a:gd name="T4" fmla="*/ 0 w 709"/>
                <a:gd name="T5" fmla="*/ 0 h 544"/>
                <a:gd name="T6" fmla="*/ 80 w 709"/>
                <a:gd name="T7" fmla="*/ 51 h 544"/>
                <a:gd name="T8" fmla="*/ 512 w 709"/>
                <a:gd name="T9" fmla="*/ 372 h 544"/>
                <a:gd name="T10" fmla="*/ 693 w 709"/>
                <a:gd name="T11" fmla="*/ 544 h 544"/>
                <a:gd name="T12" fmla="*/ 709 w 709"/>
                <a:gd name="T13" fmla="*/ 544 h 544"/>
                <a:gd name="T14" fmla="*/ 520 w 709"/>
                <a:gd name="T15" fmla="*/ 362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544">
                  <a:moveTo>
                    <a:pt x="520" y="362"/>
                  </a:moveTo>
                  <a:cubicBezTo>
                    <a:pt x="367" y="228"/>
                    <a:pt x="203" y="108"/>
                    <a:pt x="31" y="0"/>
                  </a:cubicBezTo>
                  <a:cubicBezTo>
                    <a:pt x="0" y="0"/>
                    <a:pt x="0" y="0"/>
                    <a:pt x="0" y="0"/>
                  </a:cubicBezTo>
                  <a:cubicBezTo>
                    <a:pt x="27" y="17"/>
                    <a:pt x="53" y="34"/>
                    <a:pt x="80" y="51"/>
                  </a:cubicBezTo>
                  <a:cubicBezTo>
                    <a:pt x="231" y="148"/>
                    <a:pt x="376" y="254"/>
                    <a:pt x="512" y="372"/>
                  </a:cubicBezTo>
                  <a:cubicBezTo>
                    <a:pt x="575" y="427"/>
                    <a:pt x="635" y="484"/>
                    <a:pt x="693" y="544"/>
                  </a:cubicBezTo>
                  <a:cubicBezTo>
                    <a:pt x="709" y="544"/>
                    <a:pt x="709" y="544"/>
                    <a:pt x="709" y="544"/>
                  </a:cubicBezTo>
                  <a:cubicBezTo>
                    <a:pt x="649" y="481"/>
                    <a:pt x="586" y="420"/>
                    <a:pt x="520" y="3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0" name="Freeform 30"/>
            <p:cNvSpPr>
              <a:spLocks/>
            </p:cNvSpPr>
            <p:nvPr userDrawn="1"/>
          </p:nvSpPr>
          <p:spPr bwMode="auto">
            <a:xfrm>
              <a:off x="8374063" y="6265863"/>
              <a:ext cx="703263" cy="582613"/>
            </a:xfrm>
            <a:custGeom>
              <a:avLst/>
              <a:gdLst>
                <a:gd name="T0" fmla="*/ 461 w 660"/>
                <a:gd name="T1" fmla="*/ 337 h 544"/>
                <a:gd name="T2" fmla="*/ 30 w 660"/>
                <a:gd name="T3" fmla="*/ 0 h 544"/>
                <a:gd name="T4" fmla="*/ 0 w 660"/>
                <a:gd name="T5" fmla="*/ 0 h 544"/>
                <a:gd name="T6" fmla="*/ 27 w 660"/>
                <a:gd name="T7" fmla="*/ 18 h 544"/>
                <a:gd name="T8" fmla="*/ 452 w 660"/>
                <a:gd name="T9" fmla="*/ 347 h 544"/>
                <a:gd name="T10" fmla="*/ 646 w 660"/>
                <a:gd name="T11" fmla="*/ 544 h 544"/>
                <a:gd name="T12" fmla="*/ 660 w 660"/>
                <a:gd name="T13" fmla="*/ 544 h 544"/>
                <a:gd name="T14" fmla="*/ 461 w 660"/>
                <a:gd name="T15" fmla="*/ 337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0" h="544">
                  <a:moveTo>
                    <a:pt x="461" y="337"/>
                  </a:moveTo>
                  <a:cubicBezTo>
                    <a:pt x="327" y="213"/>
                    <a:pt x="182" y="101"/>
                    <a:pt x="30" y="0"/>
                  </a:cubicBezTo>
                  <a:cubicBezTo>
                    <a:pt x="0" y="0"/>
                    <a:pt x="0" y="0"/>
                    <a:pt x="0" y="0"/>
                  </a:cubicBezTo>
                  <a:cubicBezTo>
                    <a:pt x="9" y="6"/>
                    <a:pt x="18" y="12"/>
                    <a:pt x="27" y="18"/>
                  </a:cubicBezTo>
                  <a:cubicBezTo>
                    <a:pt x="176" y="117"/>
                    <a:pt x="320" y="225"/>
                    <a:pt x="452" y="347"/>
                  </a:cubicBezTo>
                  <a:cubicBezTo>
                    <a:pt x="520" y="409"/>
                    <a:pt x="585" y="475"/>
                    <a:pt x="646" y="544"/>
                  </a:cubicBezTo>
                  <a:cubicBezTo>
                    <a:pt x="660" y="544"/>
                    <a:pt x="660" y="544"/>
                    <a:pt x="660" y="544"/>
                  </a:cubicBezTo>
                  <a:cubicBezTo>
                    <a:pt x="598" y="471"/>
                    <a:pt x="531" y="402"/>
                    <a:pt x="461"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1" name="Freeform 31"/>
            <p:cNvSpPr>
              <a:spLocks/>
            </p:cNvSpPr>
            <p:nvPr userDrawn="1"/>
          </p:nvSpPr>
          <p:spPr bwMode="auto">
            <a:xfrm>
              <a:off x="1762126" y="6265863"/>
              <a:ext cx="3175" cy="57150"/>
            </a:xfrm>
            <a:custGeom>
              <a:avLst/>
              <a:gdLst>
                <a:gd name="T0" fmla="*/ 1 w 3"/>
                <a:gd name="T1" fmla="*/ 53 h 53"/>
                <a:gd name="T2" fmla="*/ 1 w 3"/>
                <a:gd name="T3" fmla="*/ 53 h 53"/>
                <a:gd name="T4" fmla="*/ 3 w 3"/>
                <a:gd name="T5" fmla="*/ 0 h 53"/>
                <a:gd name="T6" fmla="*/ 2 w 3"/>
                <a:gd name="T7" fmla="*/ 0 h 53"/>
                <a:gd name="T8" fmla="*/ 1 w 3"/>
                <a:gd name="T9" fmla="*/ 53 h 53"/>
              </a:gdLst>
              <a:ahLst/>
              <a:cxnLst>
                <a:cxn ang="0">
                  <a:pos x="T0" y="T1"/>
                </a:cxn>
                <a:cxn ang="0">
                  <a:pos x="T2" y="T3"/>
                </a:cxn>
                <a:cxn ang="0">
                  <a:pos x="T4" y="T5"/>
                </a:cxn>
                <a:cxn ang="0">
                  <a:pos x="T6" y="T7"/>
                </a:cxn>
                <a:cxn ang="0">
                  <a:pos x="T8" y="T9"/>
                </a:cxn>
              </a:cxnLst>
              <a:rect l="0" t="0" r="r" b="b"/>
              <a:pathLst>
                <a:path w="3" h="53">
                  <a:moveTo>
                    <a:pt x="1" y="53"/>
                  </a:moveTo>
                  <a:cubicBezTo>
                    <a:pt x="1" y="53"/>
                    <a:pt x="1" y="53"/>
                    <a:pt x="1" y="53"/>
                  </a:cubicBezTo>
                  <a:cubicBezTo>
                    <a:pt x="1" y="35"/>
                    <a:pt x="2" y="18"/>
                    <a:pt x="3" y="0"/>
                  </a:cubicBezTo>
                  <a:cubicBezTo>
                    <a:pt x="2" y="0"/>
                    <a:pt x="2" y="0"/>
                    <a:pt x="2" y="0"/>
                  </a:cubicBezTo>
                  <a:cubicBezTo>
                    <a:pt x="1" y="18"/>
                    <a:pt x="0" y="35"/>
                    <a:pt x="1"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2" name="Freeform 32"/>
            <p:cNvSpPr>
              <a:spLocks/>
            </p:cNvSpPr>
            <p:nvPr userDrawn="1"/>
          </p:nvSpPr>
          <p:spPr bwMode="auto">
            <a:xfrm>
              <a:off x="8477251" y="6265863"/>
              <a:ext cx="654050" cy="582613"/>
            </a:xfrm>
            <a:custGeom>
              <a:avLst/>
              <a:gdLst>
                <a:gd name="T0" fmla="*/ 29 w 613"/>
                <a:gd name="T1" fmla="*/ 0 h 544"/>
                <a:gd name="T2" fmla="*/ 0 w 613"/>
                <a:gd name="T3" fmla="*/ 0 h 544"/>
                <a:gd name="T4" fmla="*/ 398 w 613"/>
                <a:gd name="T5" fmla="*/ 322 h 544"/>
                <a:gd name="T6" fmla="*/ 599 w 613"/>
                <a:gd name="T7" fmla="*/ 544 h 544"/>
                <a:gd name="T8" fmla="*/ 613 w 613"/>
                <a:gd name="T9" fmla="*/ 544 h 544"/>
                <a:gd name="T10" fmla="*/ 407 w 613"/>
                <a:gd name="T11" fmla="*/ 313 h 544"/>
                <a:gd name="T12" fmla="*/ 29 w 613"/>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613" h="544">
                  <a:moveTo>
                    <a:pt x="29" y="0"/>
                  </a:moveTo>
                  <a:cubicBezTo>
                    <a:pt x="0" y="0"/>
                    <a:pt x="0" y="0"/>
                    <a:pt x="0" y="0"/>
                  </a:cubicBezTo>
                  <a:cubicBezTo>
                    <a:pt x="141" y="97"/>
                    <a:pt x="275" y="203"/>
                    <a:pt x="398" y="322"/>
                  </a:cubicBezTo>
                  <a:cubicBezTo>
                    <a:pt x="469" y="392"/>
                    <a:pt x="537" y="466"/>
                    <a:pt x="599" y="544"/>
                  </a:cubicBezTo>
                  <a:cubicBezTo>
                    <a:pt x="613" y="544"/>
                    <a:pt x="613" y="544"/>
                    <a:pt x="613" y="544"/>
                  </a:cubicBezTo>
                  <a:cubicBezTo>
                    <a:pt x="550" y="463"/>
                    <a:pt x="480" y="385"/>
                    <a:pt x="407" y="313"/>
                  </a:cubicBezTo>
                  <a:cubicBezTo>
                    <a:pt x="289" y="198"/>
                    <a:pt x="162" y="95"/>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3" name="Freeform 33"/>
            <p:cNvSpPr>
              <a:spLocks/>
            </p:cNvSpPr>
            <p:nvPr userDrawn="1"/>
          </p:nvSpPr>
          <p:spPr bwMode="auto">
            <a:xfrm>
              <a:off x="3205163" y="6265863"/>
              <a:ext cx="582613" cy="582613"/>
            </a:xfrm>
            <a:custGeom>
              <a:avLst/>
              <a:gdLst>
                <a:gd name="T0" fmla="*/ 344 w 548"/>
                <a:gd name="T1" fmla="*/ 166 h 544"/>
                <a:gd name="T2" fmla="*/ 142 w 548"/>
                <a:gd name="T3" fmla="*/ 368 h 544"/>
                <a:gd name="T4" fmla="*/ 0 w 548"/>
                <a:gd name="T5" fmla="*/ 544 h 544"/>
                <a:gd name="T6" fmla="*/ 23 w 548"/>
                <a:gd name="T7" fmla="*/ 544 h 544"/>
                <a:gd name="T8" fmla="*/ 155 w 548"/>
                <a:gd name="T9" fmla="*/ 378 h 544"/>
                <a:gd name="T10" fmla="*/ 348 w 548"/>
                <a:gd name="T11" fmla="*/ 172 h 544"/>
                <a:gd name="T12" fmla="*/ 548 w 548"/>
                <a:gd name="T13" fmla="*/ 0 h 544"/>
                <a:gd name="T14" fmla="*/ 537 w 548"/>
                <a:gd name="T15" fmla="*/ 0 h 544"/>
                <a:gd name="T16" fmla="*/ 344 w 548"/>
                <a:gd name="T17" fmla="*/ 16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8" h="544">
                  <a:moveTo>
                    <a:pt x="344" y="166"/>
                  </a:moveTo>
                  <a:cubicBezTo>
                    <a:pt x="274" y="230"/>
                    <a:pt x="206" y="297"/>
                    <a:pt x="142" y="368"/>
                  </a:cubicBezTo>
                  <a:cubicBezTo>
                    <a:pt x="92" y="424"/>
                    <a:pt x="45" y="483"/>
                    <a:pt x="0" y="544"/>
                  </a:cubicBezTo>
                  <a:cubicBezTo>
                    <a:pt x="23" y="544"/>
                    <a:pt x="23" y="544"/>
                    <a:pt x="23" y="544"/>
                  </a:cubicBezTo>
                  <a:cubicBezTo>
                    <a:pt x="65" y="487"/>
                    <a:pt x="109" y="432"/>
                    <a:pt x="155" y="378"/>
                  </a:cubicBezTo>
                  <a:cubicBezTo>
                    <a:pt x="216" y="306"/>
                    <a:pt x="280" y="237"/>
                    <a:pt x="348" y="172"/>
                  </a:cubicBezTo>
                  <a:cubicBezTo>
                    <a:pt x="412" y="111"/>
                    <a:pt x="479" y="54"/>
                    <a:pt x="548" y="0"/>
                  </a:cubicBezTo>
                  <a:cubicBezTo>
                    <a:pt x="537" y="0"/>
                    <a:pt x="537" y="0"/>
                    <a:pt x="537" y="0"/>
                  </a:cubicBezTo>
                  <a:cubicBezTo>
                    <a:pt x="471" y="53"/>
                    <a:pt x="406" y="109"/>
                    <a:pt x="34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4" name="Freeform 34"/>
            <p:cNvSpPr>
              <a:spLocks/>
            </p:cNvSpPr>
            <p:nvPr userDrawn="1"/>
          </p:nvSpPr>
          <p:spPr bwMode="auto">
            <a:xfrm>
              <a:off x="3043238" y="6265863"/>
              <a:ext cx="552450" cy="582613"/>
            </a:xfrm>
            <a:custGeom>
              <a:avLst/>
              <a:gdLst>
                <a:gd name="T0" fmla="*/ 437 w 519"/>
                <a:gd name="T1" fmla="*/ 61 h 544"/>
                <a:gd name="T2" fmla="*/ 230 w 519"/>
                <a:gd name="T3" fmla="*/ 254 h 544"/>
                <a:gd name="T4" fmla="*/ 50 w 519"/>
                <a:gd name="T5" fmla="*/ 472 h 544"/>
                <a:gd name="T6" fmla="*/ 0 w 519"/>
                <a:gd name="T7" fmla="*/ 544 h 544"/>
                <a:gd name="T8" fmla="*/ 21 w 519"/>
                <a:gd name="T9" fmla="*/ 544 h 544"/>
                <a:gd name="T10" fmla="*/ 65 w 519"/>
                <a:gd name="T11" fmla="*/ 483 h 544"/>
                <a:gd name="T12" fmla="*/ 242 w 519"/>
                <a:gd name="T13" fmla="*/ 265 h 544"/>
                <a:gd name="T14" fmla="*/ 441 w 519"/>
                <a:gd name="T15" fmla="*/ 66 h 544"/>
                <a:gd name="T16" fmla="*/ 519 w 519"/>
                <a:gd name="T17" fmla="*/ 0 h 544"/>
                <a:gd name="T18" fmla="*/ 509 w 519"/>
                <a:gd name="T19" fmla="*/ 0 h 544"/>
                <a:gd name="T20" fmla="*/ 437 w 519"/>
                <a:gd name="T21" fmla="*/ 6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544">
                  <a:moveTo>
                    <a:pt x="437" y="61"/>
                  </a:moveTo>
                  <a:cubicBezTo>
                    <a:pt x="365" y="122"/>
                    <a:pt x="296" y="186"/>
                    <a:pt x="230" y="254"/>
                  </a:cubicBezTo>
                  <a:cubicBezTo>
                    <a:pt x="165" y="323"/>
                    <a:pt x="105" y="395"/>
                    <a:pt x="50" y="472"/>
                  </a:cubicBezTo>
                  <a:cubicBezTo>
                    <a:pt x="33" y="496"/>
                    <a:pt x="16" y="520"/>
                    <a:pt x="0" y="544"/>
                  </a:cubicBezTo>
                  <a:cubicBezTo>
                    <a:pt x="21" y="544"/>
                    <a:pt x="21" y="544"/>
                    <a:pt x="21" y="544"/>
                  </a:cubicBezTo>
                  <a:cubicBezTo>
                    <a:pt x="35" y="524"/>
                    <a:pt x="50" y="503"/>
                    <a:pt x="65" y="483"/>
                  </a:cubicBezTo>
                  <a:cubicBezTo>
                    <a:pt x="120" y="407"/>
                    <a:pt x="179" y="335"/>
                    <a:pt x="242" y="265"/>
                  </a:cubicBezTo>
                  <a:cubicBezTo>
                    <a:pt x="305" y="196"/>
                    <a:pt x="371" y="129"/>
                    <a:pt x="441" y="66"/>
                  </a:cubicBezTo>
                  <a:cubicBezTo>
                    <a:pt x="467" y="44"/>
                    <a:pt x="493" y="22"/>
                    <a:pt x="519" y="0"/>
                  </a:cubicBezTo>
                  <a:cubicBezTo>
                    <a:pt x="509" y="0"/>
                    <a:pt x="509" y="0"/>
                    <a:pt x="509" y="0"/>
                  </a:cubicBezTo>
                  <a:cubicBezTo>
                    <a:pt x="485" y="20"/>
                    <a:pt x="460" y="40"/>
                    <a:pt x="43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5" name="Freeform 35"/>
            <p:cNvSpPr>
              <a:spLocks/>
            </p:cNvSpPr>
            <p:nvPr userDrawn="1"/>
          </p:nvSpPr>
          <p:spPr bwMode="auto">
            <a:xfrm>
              <a:off x="2884488" y="6265863"/>
              <a:ext cx="519113" cy="582613"/>
            </a:xfrm>
            <a:custGeom>
              <a:avLst/>
              <a:gdLst>
                <a:gd name="T0" fmla="*/ 317 w 488"/>
                <a:gd name="T1" fmla="*/ 142 h 544"/>
                <a:gd name="T2" fmla="*/ 131 w 488"/>
                <a:gd name="T3" fmla="*/ 352 h 544"/>
                <a:gd name="T4" fmla="*/ 0 w 488"/>
                <a:gd name="T5" fmla="*/ 544 h 544"/>
                <a:gd name="T6" fmla="*/ 20 w 488"/>
                <a:gd name="T7" fmla="*/ 544 h 544"/>
                <a:gd name="T8" fmla="*/ 145 w 488"/>
                <a:gd name="T9" fmla="*/ 363 h 544"/>
                <a:gd name="T10" fmla="*/ 328 w 488"/>
                <a:gd name="T11" fmla="*/ 153 h 544"/>
                <a:gd name="T12" fmla="*/ 488 w 488"/>
                <a:gd name="T13" fmla="*/ 0 h 544"/>
                <a:gd name="T14" fmla="*/ 475 w 488"/>
                <a:gd name="T15" fmla="*/ 0 h 544"/>
                <a:gd name="T16" fmla="*/ 317 w 488"/>
                <a:gd name="T17" fmla="*/ 14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544">
                  <a:moveTo>
                    <a:pt x="317" y="142"/>
                  </a:moveTo>
                  <a:cubicBezTo>
                    <a:pt x="250" y="207"/>
                    <a:pt x="187" y="277"/>
                    <a:pt x="131" y="352"/>
                  </a:cubicBezTo>
                  <a:cubicBezTo>
                    <a:pt x="84" y="414"/>
                    <a:pt x="40" y="478"/>
                    <a:pt x="0" y="544"/>
                  </a:cubicBezTo>
                  <a:cubicBezTo>
                    <a:pt x="20" y="544"/>
                    <a:pt x="20" y="544"/>
                    <a:pt x="20" y="544"/>
                  </a:cubicBezTo>
                  <a:cubicBezTo>
                    <a:pt x="58" y="482"/>
                    <a:pt x="100" y="421"/>
                    <a:pt x="145" y="363"/>
                  </a:cubicBezTo>
                  <a:cubicBezTo>
                    <a:pt x="202" y="290"/>
                    <a:pt x="264" y="220"/>
                    <a:pt x="328" y="153"/>
                  </a:cubicBezTo>
                  <a:cubicBezTo>
                    <a:pt x="379" y="100"/>
                    <a:pt x="433" y="49"/>
                    <a:pt x="488" y="0"/>
                  </a:cubicBezTo>
                  <a:cubicBezTo>
                    <a:pt x="475" y="0"/>
                    <a:pt x="475" y="0"/>
                    <a:pt x="475" y="0"/>
                  </a:cubicBezTo>
                  <a:cubicBezTo>
                    <a:pt x="420" y="45"/>
                    <a:pt x="367" y="92"/>
                    <a:pt x="317"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6" name="Freeform 36"/>
            <p:cNvSpPr>
              <a:spLocks/>
            </p:cNvSpPr>
            <p:nvPr userDrawn="1"/>
          </p:nvSpPr>
          <p:spPr bwMode="auto">
            <a:xfrm>
              <a:off x="2732088" y="6265863"/>
              <a:ext cx="482600" cy="582613"/>
            </a:xfrm>
            <a:custGeom>
              <a:avLst/>
              <a:gdLst>
                <a:gd name="T0" fmla="*/ 399 w 454"/>
                <a:gd name="T1" fmla="*/ 30 h 544"/>
                <a:gd name="T2" fmla="*/ 207 w 454"/>
                <a:gd name="T3" fmla="*/ 233 h 544"/>
                <a:gd name="T4" fmla="*/ 0 w 454"/>
                <a:gd name="T5" fmla="*/ 544 h 544"/>
                <a:gd name="T6" fmla="*/ 18 w 454"/>
                <a:gd name="T7" fmla="*/ 544 h 544"/>
                <a:gd name="T8" fmla="*/ 221 w 454"/>
                <a:gd name="T9" fmla="*/ 244 h 544"/>
                <a:gd name="T10" fmla="*/ 410 w 454"/>
                <a:gd name="T11" fmla="*/ 42 h 544"/>
                <a:gd name="T12" fmla="*/ 454 w 454"/>
                <a:gd name="T13" fmla="*/ 0 h 544"/>
                <a:gd name="T14" fmla="*/ 433 w 454"/>
                <a:gd name="T15" fmla="*/ 0 h 544"/>
                <a:gd name="T16" fmla="*/ 399 w 454"/>
                <a:gd name="T17" fmla="*/ 3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 h="544">
                  <a:moveTo>
                    <a:pt x="399" y="30"/>
                  </a:moveTo>
                  <a:cubicBezTo>
                    <a:pt x="330" y="93"/>
                    <a:pt x="266" y="160"/>
                    <a:pt x="207" y="233"/>
                  </a:cubicBezTo>
                  <a:cubicBezTo>
                    <a:pt x="128" y="329"/>
                    <a:pt x="58" y="434"/>
                    <a:pt x="0" y="544"/>
                  </a:cubicBezTo>
                  <a:cubicBezTo>
                    <a:pt x="18" y="544"/>
                    <a:pt x="18" y="544"/>
                    <a:pt x="18" y="544"/>
                  </a:cubicBezTo>
                  <a:cubicBezTo>
                    <a:pt x="75" y="438"/>
                    <a:pt x="143" y="337"/>
                    <a:pt x="221" y="244"/>
                  </a:cubicBezTo>
                  <a:cubicBezTo>
                    <a:pt x="280" y="173"/>
                    <a:pt x="343" y="106"/>
                    <a:pt x="410" y="42"/>
                  </a:cubicBezTo>
                  <a:cubicBezTo>
                    <a:pt x="424" y="28"/>
                    <a:pt x="439" y="14"/>
                    <a:pt x="454" y="0"/>
                  </a:cubicBezTo>
                  <a:cubicBezTo>
                    <a:pt x="433" y="0"/>
                    <a:pt x="433" y="0"/>
                    <a:pt x="433" y="0"/>
                  </a:cubicBezTo>
                  <a:cubicBezTo>
                    <a:pt x="421" y="10"/>
                    <a:pt x="410" y="20"/>
                    <a:pt x="39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7" name="Freeform 37"/>
            <p:cNvSpPr>
              <a:spLocks/>
            </p:cNvSpPr>
            <p:nvPr userDrawn="1"/>
          </p:nvSpPr>
          <p:spPr bwMode="auto">
            <a:xfrm>
              <a:off x="2586038" y="6265863"/>
              <a:ext cx="441325" cy="582613"/>
            </a:xfrm>
            <a:custGeom>
              <a:avLst/>
              <a:gdLst>
                <a:gd name="T0" fmla="*/ 277 w 413"/>
                <a:gd name="T1" fmla="*/ 114 h 544"/>
                <a:gd name="T2" fmla="*/ 0 w 413"/>
                <a:gd name="T3" fmla="*/ 544 h 544"/>
                <a:gd name="T4" fmla="*/ 15 w 413"/>
                <a:gd name="T5" fmla="*/ 544 h 544"/>
                <a:gd name="T6" fmla="*/ 291 w 413"/>
                <a:gd name="T7" fmla="*/ 126 h 544"/>
                <a:gd name="T8" fmla="*/ 413 w 413"/>
                <a:gd name="T9" fmla="*/ 0 h 544"/>
                <a:gd name="T10" fmla="*/ 386 w 413"/>
                <a:gd name="T11" fmla="*/ 0 h 544"/>
                <a:gd name="T12" fmla="*/ 277 w 413"/>
                <a:gd name="T13" fmla="*/ 114 h 544"/>
              </a:gdLst>
              <a:ahLst/>
              <a:cxnLst>
                <a:cxn ang="0">
                  <a:pos x="T0" y="T1"/>
                </a:cxn>
                <a:cxn ang="0">
                  <a:pos x="T2" y="T3"/>
                </a:cxn>
                <a:cxn ang="0">
                  <a:pos x="T4" y="T5"/>
                </a:cxn>
                <a:cxn ang="0">
                  <a:pos x="T6" y="T7"/>
                </a:cxn>
                <a:cxn ang="0">
                  <a:pos x="T8" y="T9"/>
                </a:cxn>
                <a:cxn ang="0">
                  <a:pos x="T10" y="T11"/>
                </a:cxn>
                <a:cxn ang="0">
                  <a:pos x="T12" y="T13"/>
                </a:cxn>
              </a:cxnLst>
              <a:rect l="0" t="0" r="r" b="b"/>
              <a:pathLst>
                <a:path w="413" h="544">
                  <a:moveTo>
                    <a:pt x="277" y="114"/>
                  </a:moveTo>
                  <a:cubicBezTo>
                    <a:pt x="165" y="243"/>
                    <a:pt x="68" y="387"/>
                    <a:pt x="0" y="544"/>
                  </a:cubicBezTo>
                  <a:cubicBezTo>
                    <a:pt x="15" y="544"/>
                    <a:pt x="15" y="544"/>
                    <a:pt x="15" y="544"/>
                  </a:cubicBezTo>
                  <a:cubicBezTo>
                    <a:pt x="85" y="392"/>
                    <a:pt x="179" y="251"/>
                    <a:pt x="291" y="126"/>
                  </a:cubicBezTo>
                  <a:cubicBezTo>
                    <a:pt x="330" y="83"/>
                    <a:pt x="371" y="41"/>
                    <a:pt x="413" y="0"/>
                  </a:cubicBezTo>
                  <a:cubicBezTo>
                    <a:pt x="386" y="0"/>
                    <a:pt x="386" y="0"/>
                    <a:pt x="386" y="0"/>
                  </a:cubicBezTo>
                  <a:cubicBezTo>
                    <a:pt x="348" y="37"/>
                    <a:pt x="312" y="74"/>
                    <a:pt x="277"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8" name="Freeform 38"/>
            <p:cNvSpPr>
              <a:spLocks/>
            </p:cNvSpPr>
            <p:nvPr userDrawn="1"/>
          </p:nvSpPr>
          <p:spPr bwMode="auto">
            <a:xfrm>
              <a:off x="2449513" y="6265863"/>
              <a:ext cx="387350" cy="582613"/>
            </a:xfrm>
            <a:custGeom>
              <a:avLst/>
              <a:gdLst>
                <a:gd name="T0" fmla="*/ 35 w 363"/>
                <a:gd name="T1" fmla="*/ 454 h 544"/>
                <a:gd name="T2" fmla="*/ 0 w 363"/>
                <a:gd name="T3" fmla="*/ 544 h 544"/>
                <a:gd name="T4" fmla="*/ 12 w 363"/>
                <a:gd name="T5" fmla="*/ 544 h 544"/>
                <a:gd name="T6" fmla="*/ 47 w 363"/>
                <a:gd name="T7" fmla="*/ 459 h 544"/>
                <a:gd name="T8" fmla="*/ 355 w 363"/>
                <a:gd name="T9" fmla="*/ 9 h 544"/>
                <a:gd name="T10" fmla="*/ 363 w 363"/>
                <a:gd name="T11" fmla="*/ 0 h 544"/>
                <a:gd name="T12" fmla="*/ 337 w 363"/>
                <a:gd name="T13" fmla="*/ 0 h 544"/>
                <a:gd name="T14" fmla="*/ 35 w 363"/>
                <a:gd name="T15" fmla="*/ 45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544">
                  <a:moveTo>
                    <a:pt x="35" y="454"/>
                  </a:moveTo>
                  <a:cubicBezTo>
                    <a:pt x="22" y="483"/>
                    <a:pt x="11" y="514"/>
                    <a:pt x="0" y="544"/>
                  </a:cubicBezTo>
                  <a:cubicBezTo>
                    <a:pt x="12" y="544"/>
                    <a:pt x="12" y="544"/>
                    <a:pt x="12" y="544"/>
                  </a:cubicBezTo>
                  <a:cubicBezTo>
                    <a:pt x="23" y="516"/>
                    <a:pt x="34" y="487"/>
                    <a:pt x="47" y="459"/>
                  </a:cubicBezTo>
                  <a:cubicBezTo>
                    <a:pt x="121" y="292"/>
                    <a:pt x="228" y="140"/>
                    <a:pt x="355" y="9"/>
                  </a:cubicBezTo>
                  <a:cubicBezTo>
                    <a:pt x="357" y="6"/>
                    <a:pt x="360" y="3"/>
                    <a:pt x="363" y="0"/>
                  </a:cubicBezTo>
                  <a:cubicBezTo>
                    <a:pt x="337" y="0"/>
                    <a:pt x="337" y="0"/>
                    <a:pt x="337" y="0"/>
                  </a:cubicBezTo>
                  <a:cubicBezTo>
                    <a:pt x="213" y="133"/>
                    <a:pt x="106" y="285"/>
                    <a:pt x="35" y="4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9" name="Freeform 39"/>
            <p:cNvSpPr>
              <a:spLocks/>
            </p:cNvSpPr>
            <p:nvPr userDrawn="1"/>
          </p:nvSpPr>
          <p:spPr bwMode="auto">
            <a:xfrm>
              <a:off x="9091613" y="6265863"/>
              <a:ext cx="52388" cy="65088"/>
            </a:xfrm>
            <a:custGeom>
              <a:avLst/>
              <a:gdLst>
                <a:gd name="T0" fmla="*/ 19 w 49"/>
                <a:gd name="T1" fmla="*/ 0 h 61"/>
                <a:gd name="T2" fmla="*/ 0 w 49"/>
                <a:gd name="T3" fmla="*/ 0 h 61"/>
                <a:gd name="T4" fmla="*/ 49 w 49"/>
                <a:gd name="T5" fmla="*/ 61 h 61"/>
                <a:gd name="T6" fmla="*/ 49 w 49"/>
                <a:gd name="T7" fmla="*/ 38 h 61"/>
                <a:gd name="T8" fmla="*/ 19 w 49"/>
                <a:gd name="T9" fmla="*/ 0 h 61"/>
              </a:gdLst>
              <a:ahLst/>
              <a:cxnLst>
                <a:cxn ang="0">
                  <a:pos x="T0" y="T1"/>
                </a:cxn>
                <a:cxn ang="0">
                  <a:pos x="T2" y="T3"/>
                </a:cxn>
                <a:cxn ang="0">
                  <a:pos x="T4" y="T5"/>
                </a:cxn>
                <a:cxn ang="0">
                  <a:pos x="T6" y="T7"/>
                </a:cxn>
                <a:cxn ang="0">
                  <a:pos x="T8" y="T9"/>
                </a:cxn>
              </a:cxnLst>
              <a:rect l="0" t="0" r="r" b="b"/>
              <a:pathLst>
                <a:path w="49" h="61">
                  <a:moveTo>
                    <a:pt x="19" y="0"/>
                  </a:moveTo>
                  <a:cubicBezTo>
                    <a:pt x="0" y="0"/>
                    <a:pt x="0" y="0"/>
                    <a:pt x="0" y="0"/>
                  </a:cubicBezTo>
                  <a:cubicBezTo>
                    <a:pt x="17" y="20"/>
                    <a:pt x="33" y="40"/>
                    <a:pt x="49" y="61"/>
                  </a:cubicBezTo>
                  <a:cubicBezTo>
                    <a:pt x="49" y="38"/>
                    <a:pt x="49" y="38"/>
                    <a:pt x="49" y="38"/>
                  </a:cubicBezTo>
                  <a:cubicBezTo>
                    <a:pt x="39" y="25"/>
                    <a:pt x="29" y="1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0" name="Freeform 40"/>
            <p:cNvSpPr>
              <a:spLocks/>
            </p:cNvSpPr>
            <p:nvPr userDrawn="1"/>
          </p:nvSpPr>
          <p:spPr bwMode="auto">
            <a:xfrm>
              <a:off x="2112963" y="6265863"/>
              <a:ext cx="190500" cy="582613"/>
            </a:xfrm>
            <a:custGeom>
              <a:avLst/>
              <a:gdLst>
                <a:gd name="T0" fmla="*/ 125 w 178"/>
                <a:gd name="T1" fmla="*/ 64 h 544"/>
                <a:gd name="T2" fmla="*/ 28 w 178"/>
                <a:gd name="T3" fmla="*/ 319 h 544"/>
                <a:gd name="T4" fmla="*/ 0 w 178"/>
                <a:gd name="T5" fmla="*/ 544 h 544"/>
                <a:gd name="T6" fmla="*/ 2 w 178"/>
                <a:gd name="T7" fmla="*/ 544 h 544"/>
                <a:gd name="T8" fmla="*/ 136 w 178"/>
                <a:gd name="T9" fmla="*/ 70 h 544"/>
                <a:gd name="T10" fmla="*/ 178 w 178"/>
                <a:gd name="T11" fmla="*/ 0 h 544"/>
                <a:gd name="T12" fmla="*/ 161 w 178"/>
                <a:gd name="T13" fmla="*/ 0 h 544"/>
                <a:gd name="T14" fmla="*/ 125 w 178"/>
                <a:gd name="T15" fmla="*/ 6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544">
                  <a:moveTo>
                    <a:pt x="125" y="64"/>
                  </a:moveTo>
                  <a:cubicBezTo>
                    <a:pt x="82" y="145"/>
                    <a:pt x="49" y="230"/>
                    <a:pt x="28" y="319"/>
                  </a:cubicBezTo>
                  <a:cubicBezTo>
                    <a:pt x="11" y="393"/>
                    <a:pt x="2" y="469"/>
                    <a:pt x="0" y="544"/>
                  </a:cubicBezTo>
                  <a:cubicBezTo>
                    <a:pt x="2" y="544"/>
                    <a:pt x="2" y="544"/>
                    <a:pt x="2" y="544"/>
                  </a:cubicBezTo>
                  <a:cubicBezTo>
                    <a:pt x="10" y="378"/>
                    <a:pt x="56" y="215"/>
                    <a:pt x="136" y="70"/>
                  </a:cubicBezTo>
                  <a:cubicBezTo>
                    <a:pt x="149" y="46"/>
                    <a:pt x="163" y="23"/>
                    <a:pt x="178" y="0"/>
                  </a:cubicBezTo>
                  <a:cubicBezTo>
                    <a:pt x="161" y="0"/>
                    <a:pt x="161" y="0"/>
                    <a:pt x="161" y="0"/>
                  </a:cubicBezTo>
                  <a:cubicBezTo>
                    <a:pt x="148" y="21"/>
                    <a:pt x="136" y="42"/>
                    <a:pt x="12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1" name="Freeform 41"/>
            <p:cNvSpPr>
              <a:spLocks/>
            </p:cNvSpPr>
            <p:nvPr userDrawn="1"/>
          </p:nvSpPr>
          <p:spPr bwMode="auto">
            <a:xfrm>
              <a:off x="2024063" y="6265863"/>
              <a:ext cx="120650" cy="487363"/>
            </a:xfrm>
            <a:custGeom>
              <a:avLst/>
              <a:gdLst>
                <a:gd name="T0" fmla="*/ 32 w 113"/>
                <a:gd name="T1" fmla="*/ 186 h 455"/>
                <a:gd name="T2" fmla="*/ 1 w 113"/>
                <a:gd name="T3" fmla="*/ 455 h 455"/>
                <a:gd name="T4" fmla="*/ 2 w 113"/>
                <a:gd name="T5" fmla="*/ 455 h 455"/>
                <a:gd name="T6" fmla="*/ 113 w 113"/>
                <a:gd name="T7" fmla="*/ 0 h 455"/>
                <a:gd name="T8" fmla="*/ 100 w 113"/>
                <a:gd name="T9" fmla="*/ 0 h 455"/>
                <a:gd name="T10" fmla="*/ 32 w 113"/>
                <a:gd name="T11" fmla="*/ 186 h 455"/>
              </a:gdLst>
              <a:ahLst/>
              <a:cxnLst>
                <a:cxn ang="0">
                  <a:pos x="T0" y="T1"/>
                </a:cxn>
                <a:cxn ang="0">
                  <a:pos x="T2" y="T3"/>
                </a:cxn>
                <a:cxn ang="0">
                  <a:pos x="T4" y="T5"/>
                </a:cxn>
                <a:cxn ang="0">
                  <a:pos x="T6" y="T7"/>
                </a:cxn>
                <a:cxn ang="0">
                  <a:pos x="T8" y="T9"/>
                </a:cxn>
                <a:cxn ang="0">
                  <a:pos x="T10" y="T11"/>
                </a:cxn>
              </a:cxnLst>
              <a:rect l="0" t="0" r="r" b="b"/>
              <a:pathLst>
                <a:path w="113" h="455">
                  <a:moveTo>
                    <a:pt x="32" y="186"/>
                  </a:moveTo>
                  <a:cubicBezTo>
                    <a:pt x="10" y="274"/>
                    <a:pt x="0" y="365"/>
                    <a:pt x="1" y="455"/>
                  </a:cubicBezTo>
                  <a:cubicBezTo>
                    <a:pt x="2" y="455"/>
                    <a:pt x="2" y="455"/>
                    <a:pt x="2" y="455"/>
                  </a:cubicBezTo>
                  <a:cubicBezTo>
                    <a:pt x="4" y="297"/>
                    <a:pt x="42" y="140"/>
                    <a:pt x="113" y="0"/>
                  </a:cubicBezTo>
                  <a:cubicBezTo>
                    <a:pt x="100" y="0"/>
                    <a:pt x="100" y="0"/>
                    <a:pt x="100" y="0"/>
                  </a:cubicBezTo>
                  <a:cubicBezTo>
                    <a:pt x="71" y="60"/>
                    <a:pt x="48" y="122"/>
                    <a:pt x="32"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2" name="Freeform 42"/>
            <p:cNvSpPr>
              <a:spLocks/>
            </p:cNvSpPr>
            <p:nvPr userDrawn="1"/>
          </p:nvSpPr>
          <p:spPr bwMode="auto">
            <a:xfrm>
              <a:off x="8764588" y="6265863"/>
              <a:ext cx="379413" cy="404813"/>
            </a:xfrm>
            <a:custGeom>
              <a:avLst/>
              <a:gdLst>
                <a:gd name="T0" fmla="*/ 270 w 356"/>
                <a:gd name="T1" fmla="*/ 247 h 378"/>
                <a:gd name="T2" fmla="*/ 24 w 356"/>
                <a:gd name="T3" fmla="*/ 0 h 378"/>
                <a:gd name="T4" fmla="*/ 0 w 356"/>
                <a:gd name="T5" fmla="*/ 0 h 378"/>
                <a:gd name="T6" fmla="*/ 260 w 356"/>
                <a:gd name="T7" fmla="*/ 256 h 378"/>
                <a:gd name="T8" fmla="*/ 356 w 356"/>
                <a:gd name="T9" fmla="*/ 378 h 378"/>
                <a:gd name="T10" fmla="*/ 356 w 356"/>
                <a:gd name="T11" fmla="*/ 357 h 378"/>
                <a:gd name="T12" fmla="*/ 270 w 356"/>
                <a:gd name="T13" fmla="*/ 247 h 378"/>
              </a:gdLst>
              <a:ahLst/>
              <a:cxnLst>
                <a:cxn ang="0">
                  <a:pos x="T0" y="T1"/>
                </a:cxn>
                <a:cxn ang="0">
                  <a:pos x="T2" y="T3"/>
                </a:cxn>
                <a:cxn ang="0">
                  <a:pos x="T4" y="T5"/>
                </a:cxn>
                <a:cxn ang="0">
                  <a:pos x="T6" y="T7"/>
                </a:cxn>
                <a:cxn ang="0">
                  <a:pos x="T8" y="T9"/>
                </a:cxn>
                <a:cxn ang="0">
                  <a:pos x="T10" y="T11"/>
                </a:cxn>
                <a:cxn ang="0">
                  <a:pos x="T12" y="T13"/>
                </a:cxn>
              </a:cxnLst>
              <a:rect l="0" t="0" r="r" b="b"/>
              <a:pathLst>
                <a:path w="356" h="378">
                  <a:moveTo>
                    <a:pt x="270" y="247"/>
                  </a:moveTo>
                  <a:cubicBezTo>
                    <a:pt x="195" y="159"/>
                    <a:pt x="112" y="76"/>
                    <a:pt x="24" y="0"/>
                  </a:cubicBezTo>
                  <a:cubicBezTo>
                    <a:pt x="0" y="0"/>
                    <a:pt x="0" y="0"/>
                    <a:pt x="0" y="0"/>
                  </a:cubicBezTo>
                  <a:cubicBezTo>
                    <a:pt x="93" y="79"/>
                    <a:pt x="181" y="163"/>
                    <a:pt x="260" y="256"/>
                  </a:cubicBezTo>
                  <a:cubicBezTo>
                    <a:pt x="294" y="295"/>
                    <a:pt x="326" y="336"/>
                    <a:pt x="356" y="378"/>
                  </a:cubicBezTo>
                  <a:cubicBezTo>
                    <a:pt x="356" y="357"/>
                    <a:pt x="356" y="357"/>
                    <a:pt x="356" y="357"/>
                  </a:cubicBezTo>
                  <a:cubicBezTo>
                    <a:pt x="329" y="320"/>
                    <a:pt x="300" y="283"/>
                    <a:pt x="270" y="2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3" name="Freeform 43"/>
            <p:cNvSpPr>
              <a:spLocks/>
            </p:cNvSpPr>
            <p:nvPr userDrawn="1"/>
          </p:nvSpPr>
          <p:spPr bwMode="auto">
            <a:xfrm>
              <a:off x="7921626" y="6265863"/>
              <a:ext cx="909638" cy="582613"/>
            </a:xfrm>
            <a:custGeom>
              <a:avLst/>
              <a:gdLst>
                <a:gd name="T0" fmla="*/ 34 w 853"/>
                <a:gd name="T1" fmla="*/ 0 h 544"/>
                <a:gd name="T2" fmla="*/ 0 w 853"/>
                <a:gd name="T3" fmla="*/ 0 h 544"/>
                <a:gd name="T4" fmla="*/ 267 w 853"/>
                <a:gd name="T5" fmla="*/ 153 h 544"/>
                <a:gd name="T6" fmla="*/ 717 w 853"/>
                <a:gd name="T7" fmla="*/ 453 h 544"/>
                <a:gd name="T8" fmla="*/ 834 w 853"/>
                <a:gd name="T9" fmla="*/ 544 h 544"/>
                <a:gd name="T10" fmla="*/ 853 w 853"/>
                <a:gd name="T11" fmla="*/ 544 h 544"/>
                <a:gd name="T12" fmla="*/ 725 w 853"/>
                <a:gd name="T13" fmla="*/ 443 h 544"/>
                <a:gd name="T14" fmla="*/ 34 w 85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3" h="544">
                  <a:moveTo>
                    <a:pt x="34" y="0"/>
                  </a:moveTo>
                  <a:cubicBezTo>
                    <a:pt x="0" y="0"/>
                    <a:pt x="0" y="0"/>
                    <a:pt x="0" y="0"/>
                  </a:cubicBezTo>
                  <a:cubicBezTo>
                    <a:pt x="90" y="50"/>
                    <a:pt x="179" y="100"/>
                    <a:pt x="267" y="153"/>
                  </a:cubicBezTo>
                  <a:cubicBezTo>
                    <a:pt x="421" y="246"/>
                    <a:pt x="572" y="345"/>
                    <a:pt x="717" y="453"/>
                  </a:cubicBezTo>
                  <a:cubicBezTo>
                    <a:pt x="756" y="483"/>
                    <a:pt x="795" y="513"/>
                    <a:pt x="834" y="544"/>
                  </a:cubicBezTo>
                  <a:cubicBezTo>
                    <a:pt x="853" y="544"/>
                    <a:pt x="853" y="544"/>
                    <a:pt x="853" y="544"/>
                  </a:cubicBezTo>
                  <a:cubicBezTo>
                    <a:pt x="811" y="510"/>
                    <a:pt x="768" y="476"/>
                    <a:pt x="725" y="443"/>
                  </a:cubicBezTo>
                  <a:cubicBezTo>
                    <a:pt x="506" y="278"/>
                    <a:pt x="274" y="132"/>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4" name="Freeform 44"/>
            <p:cNvSpPr>
              <a:spLocks/>
            </p:cNvSpPr>
            <p:nvPr userDrawn="1"/>
          </p:nvSpPr>
          <p:spPr bwMode="auto">
            <a:xfrm>
              <a:off x="7800976" y="6265863"/>
              <a:ext cx="957263" cy="582613"/>
            </a:xfrm>
            <a:custGeom>
              <a:avLst/>
              <a:gdLst>
                <a:gd name="T0" fmla="*/ 34 w 898"/>
                <a:gd name="T1" fmla="*/ 0 h 544"/>
                <a:gd name="T2" fmla="*/ 0 w 898"/>
                <a:gd name="T3" fmla="*/ 0 h 544"/>
                <a:gd name="T4" fmla="*/ 337 w 898"/>
                <a:gd name="T5" fmla="*/ 188 h 544"/>
                <a:gd name="T6" fmla="*/ 793 w 898"/>
                <a:gd name="T7" fmla="*/ 482 h 544"/>
                <a:gd name="T8" fmla="*/ 878 w 898"/>
                <a:gd name="T9" fmla="*/ 544 h 544"/>
                <a:gd name="T10" fmla="*/ 898 w 898"/>
                <a:gd name="T11" fmla="*/ 544 h 544"/>
                <a:gd name="T12" fmla="*/ 800 w 898"/>
                <a:gd name="T13" fmla="*/ 471 h 544"/>
                <a:gd name="T14" fmla="*/ 34 w 898"/>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8" h="544">
                  <a:moveTo>
                    <a:pt x="34" y="0"/>
                  </a:moveTo>
                  <a:cubicBezTo>
                    <a:pt x="0" y="0"/>
                    <a:pt x="0" y="0"/>
                    <a:pt x="0" y="0"/>
                  </a:cubicBezTo>
                  <a:cubicBezTo>
                    <a:pt x="114" y="60"/>
                    <a:pt x="226" y="123"/>
                    <a:pt x="337" y="188"/>
                  </a:cubicBezTo>
                  <a:cubicBezTo>
                    <a:pt x="493" y="280"/>
                    <a:pt x="646" y="377"/>
                    <a:pt x="793" y="482"/>
                  </a:cubicBezTo>
                  <a:cubicBezTo>
                    <a:pt x="822" y="502"/>
                    <a:pt x="850" y="523"/>
                    <a:pt x="878" y="544"/>
                  </a:cubicBezTo>
                  <a:cubicBezTo>
                    <a:pt x="898" y="544"/>
                    <a:pt x="898" y="544"/>
                    <a:pt x="898" y="544"/>
                  </a:cubicBezTo>
                  <a:cubicBezTo>
                    <a:pt x="866" y="520"/>
                    <a:pt x="833" y="495"/>
                    <a:pt x="800" y="471"/>
                  </a:cubicBezTo>
                  <a:cubicBezTo>
                    <a:pt x="557" y="296"/>
                    <a:pt x="300" y="14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5" name="Freeform 45"/>
            <p:cNvSpPr>
              <a:spLocks/>
            </p:cNvSpPr>
            <p:nvPr userDrawn="1"/>
          </p:nvSpPr>
          <p:spPr bwMode="auto">
            <a:xfrm>
              <a:off x="8040688" y="6265863"/>
              <a:ext cx="857250" cy="582613"/>
            </a:xfrm>
            <a:custGeom>
              <a:avLst/>
              <a:gdLst>
                <a:gd name="T0" fmla="*/ 34 w 805"/>
                <a:gd name="T1" fmla="*/ 0 h 544"/>
                <a:gd name="T2" fmla="*/ 0 w 805"/>
                <a:gd name="T3" fmla="*/ 0 h 544"/>
                <a:gd name="T4" fmla="*/ 200 w 805"/>
                <a:gd name="T5" fmla="*/ 119 h 544"/>
                <a:gd name="T6" fmla="*/ 644 w 805"/>
                <a:gd name="T7" fmla="*/ 425 h 544"/>
                <a:gd name="T8" fmla="*/ 787 w 805"/>
                <a:gd name="T9" fmla="*/ 544 h 544"/>
                <a:gd name="T10" fmla="*/ 805 w 805"/>
                <a:gd name="T11" fmla="*/ 544 h 544"/>
                <a:gd name="T12" fmla="*/ 652 w 805"/>
                <a:gd name="T13" fmla="*/ 415 h 544"/>
                <a:gd name="T14" fmla="*/ 34 w 805"/>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5" h="544">
                  <a:moveTo>
                    <a:pt x="34" y="0"/>
                  </a:moveTo>
                  <a:cubicBezTo>
                    <a:pt x="0" y="0"/>
                    <a:pt x="0" y="0"/>
                    <a:pt x="0" y="0"/>
                  </a:cubicBezTo>
                  <a:cubicBezTo>
                    <a:pt x="67" y="39"/>
                    <a:pt x="134" y="78"/>
                    <a:pt x="200" y="119"/>
                  </a:cubicBezTo>
                  <a:cubicBezTo>
                    <a:pt x="353" y="213"/>
                    <a:pt x="502" y="314"/>
                    <a:pt x="644" y="425"/>
                  </a:cubicBezTo>
                  <a:cubicBezTo>
                    <a:pt x="693" y="464"/>
                    <a:pt x="741" y="504"/>
                    <a:pt x="787" y="544"/>
                  </a:cubicBezTo>
                  <a:cubicBezTo>
                    <a:pt x="805" y="544"/>
                    <a:pt x="805" y="544"/>
                    <a:pt x="805" y="544"/>
                  </a:cubicBezTo>
                  <a:cubicBezTo>
                    <a:pt x="755" y="500"/>
                    <a:pt x="704" y="457"/>
                    <a:pt x="652" y="415"/>
                  </a:cubicBezTo>
                  <a:cubicBezTo>
                    <a:pt x="457" y="261"/>
                    <a:pt x="249" y="124"/>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6" name="Freeform 46"/>
            <p:cNvSpPr>
              <a:spLocks/>
            </p:cNvSpPr>
            <p:nvPr userDrawn="1"/>
          </p:nvSpPr>
          <p:spPr bwMode="auto">
            <a:xfrm>
              <a:off x="7034213" y="6265863"/>
              <a:ext cx="1201738" cy="582613"/>
            </a:xfrm>
            <a:custGeom>
              <a:avLst/>
              <a:gdLst>
                <a:gd name="T0" fmla="*/ 25 w 1127"/>
                <a:gd name="T1" fmla="*/ 0 h 544"/>
                <a:gd name="T2" fmla="*/ 0 w 1127"/>
                <a:gd name="T3" fmla="*/ 0 h 544"/>
                <a:gd name="T4" fmla="*/ 317 w 1127"/>
                <a:gd name="T5" fmla="*/ 153 h 544"/>
                <a:gd name="T6" fmla="*/ 820 w 1127"/>
                <a:gd name="T7" fmla="*/ 403 h 544"/>
                <a:gd name="T8" fmla="*/ 1096 w 1127"/>
                <a:gd name="T9" fmla="*/ 544 h 544"/>
                <a:gd name="T10" fmla="*/ 1127 w 1127"/>
                <a:gd name="T11" fmla="*/ 544 h 544"/>
                <a:gd name="T12" fmla="*/ 324 w 1127"/>
                <a:gd name="T13" fmla="*/ 140 h 544"/>
                <a:gd name="T14" fmla="*/ 25 w 112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7" h="544">
                  <a:moveTo>
                    <a:pt x="25" y="0"/>
                  </a:moveTo>
                  <a:cubicBezTo>
                    <a:pt x="0" y="0"/>
                    <a:pt x="0" y="0"/>
                    <a:pt x="0" y="0"/>
                  </a:cubicBezTo>
                  <a:cubicBezTo>
                    <a:pt x="106" y="51"/>
                    <a:pt x="212" y="102"/>
                    <a:pt x="317" y="153"/>
                  </a:cubicBezTo>
                  <a:cubicBezTo>
                    <a:pt x="486" y="235"/>
                    <a:pt x="653" y="319"/>
                    <a:pt x="820" y="403"/>
                  </a:cubicBezTo>
                  <a:cubicBezTo>
                    <a:pt x="913" y="449"/>
                    <a:pt x="1004" y="497"/>
                    <a:pt x="1096" y="544"/>
                  </a:cubicBezTo>
                  <a:cubicBezTo>
                    <a:pt x="1127" y="544"/>
                    <a:pt x="1127" y="544"/>
                    <a:pt x="1127" y="544"/>
                  </a:cubicBezTo>
                  <a:cubicBezTo>
                    <a:pt x="862" y="403"/>
                    <a:pt x="594" y="269"/>
                    <a:pt x="324" y="140"/>
                  </a:cubicBezTo>
                  <a:cubicBezTo>
                    <a:pt x="224" y="93"/>
                    <a:pt x="125" y="46"/>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7" name="Freeform 47"/>
            <p:cNvSpPr>
              <a:spLocks/>
            </p:cNvSpPr>
            <p:nvPr userDrawn="1"/>
          </p:nvSpPr>
          <p:spPr bwMode="auto">
            <a:xfrm>
              <a:off x="6500813" y="6265863"/>
              <a:ext cx="1293813" cy="582613"/>
            </a:xfrm>
            <a:custGeom>
              <a:avLst/>
              <a:gdLst>
                <a:gd name="T0" fmla="*/ 14 w 1214"/>
                <a:gd name="T1" fmla="*/ 0 h 544"/>
                <a:gd name="T2" fmla="*/ 0 w 1214"/>
                <a:gd name="T3" fmla="*/ 0 h 544"/>
                <a:gd name="T4" fmla="*/ 649 w 1214"/>
                <a:gd name="T5" fmla="*/ 303 h 544"/>
                <a:gd name="T6" fmla="*/ 1175 w 1214"/>
                <a:gd name="T7" fmla="*/ 544 h 544"/>
                <a:gd name="T8" fmla="*/ 1214 w 1214"/>
                <a:gd name="T9" fmla="*/ 544 h 544"/>
                <a:gd name="T10" fmla="*/ 655 w 1214"/>
                <a:gd name="T11" fmla="*/ 290 h 544"/>
                <a:gd name="T12" fmla="*/ 14 w 1214"/>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14" h="544">
                  <a:moveTo>
                    <a:pt x="14" y="0"/>
                  </a:moveTo>
                  <a:cubicBezTo>
                    <a:pt x="0" y="0"/>
                    <a:pt x="0" y="0"/>
                    <a:pt x="0" y="0"/>
                  </a:cubicBezTo>
                  <a:cubicBezTo>
                    <a:pt x="216" y="101"/>
                    <a:pt x="433" y="203"/>
                    <a:pt x="649" y="303"/>
                  </a:cubicBezTo>
                  <a:cubicBezTo>
                    <a:pt x="824" y="385"/>
                    <a:pt x="999" y="465"/>
                    <a:pt x="1175" y="544"/>
                  </a:cubicBezTo>
                  <a:cubicBezTo>
                    <a:pt x="1214" y="544"/>
                    <a:pt x="1214" y="544"/>
                    <a:pt x="1214" y="544"/>
                  </a:cubicBezTo>
                  <a:cubicBezTo>
                    <a:pt x="655" y="290"/>
                    <a:pt x="655" y="290"/>
                    <a:pt x="655" y="290"/>
                  </a:cubicBezTo>
                  <a:cubicBezTo>
                    <a:pt x="442" y="193"/>
                    <a:pt x="228" y="97"/>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8" name="Freeform 48"/>
            <p:cNvSpPr>
              <a:spLocks/>
            </p:cNvSpPr>
            <p:nvPr userDrawn="1"/>
          </p:nvSpPr>
          <p:spPr bwMode="auto">
            <a:xfrm>
              <a:off x="6634163" y="6265863"/>
              <a:ext cx="1277938" cy="582613"/>
            </a:xfrm>
            <a:custGeom>
              <a:avLst/>
              <a:gdLst>
                <a:gd name="T0" fmla="*/ 15 w 1198"/>
                <a:gd name="T1" fmla="*/ 0 h 544"/>
                <a:gd name="T2" fmla="*/ 0 w 1198"/>
                <a:gd name="T3" fmla="*/ 0 h 544"/>
                <a:gd name="T4" fmla="*/ 566 w 1198"/>
                <a:gd name="T5" fmla="*/ 266 h 544"/>
                <a:gd name="T6" fmla="*/ 1162 w 1198"/>
                <a:gd name="T7" fmla="*/ 544 h 544"/>
                <a:gd name="T8" fmla="*/ 1198 w 1198"/>
                <a:gd name="T9" fmla="*/ 544 h 544"/>
                <a:gd name="T10" fmla="*/ 572 w 1198"/>
                <a:gd name="T11" fmla="*/ 253 h 544"/>
                <a:gd name="T12" fmla="*/ 15 w 1198"/>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98" h="544">
                  <a:moveTo>
                    <a:pt x="15" y="0"/>
                  </a:moveTo>
                  <a:cubicBezTo>
                    <a:pt x="0" y="0"/>
                    <a:pt x="0" y="0"/>
                    <a:pt x="0" y="0"/>
                  </a:cubicBezTo>
                  <a:cubicBezTo>
                    <a:pt x="189" y="88"/>
                    <a:pt x="378" y="177"/>
                    <a:pt x="566" y="266"/>
                  </a:cubicBezTo>
                  <a:cubicBezTo>
                    <a:pt x="1162" y="544"/>
                    <a:pt x="1162" y="544"/>
                    <a:pt x="1162" y="544"/>
                  </a:cubicBezTo>
                  <a:cubicBezTo>
                    <a:pt x="1198" y="544"/>
                    <a:pt x="1198" y="544"/>
                    <a:pt x="1198" y="544"/>
                  </a:cubicBezTo>
                  <a:cubicBezTo>
                    <a:pt x="990" y="446"/>
                    <a:pt x="781" y="349"/>
                    <a:pt x="572" y="253"/>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9" name="Freeform 49"/>
            <p:cNvSpPr>
              <a:spLocks/>
            </p:cNvSpPr>
            <p:nvPr userDrawn="1"/>
          </p:nvSpPr>
          <p:spPr bwMode="auto">
            <a:xfrm>
              <a:off x="6369051" y="6265863"/>
              <a:ext cx="1306513" cy="582613"/>
            </a:xfrm>
            <a:custGeom>
              <a:avLst/>
              <a:gdLst>
                <a:gd name="T0" fmla="*/ 738 w 1226"/>
                <a:gd name="T1" fmla="*/ 327 h 544"/>
                <a:gd name="T2" fmla="*/ 12 w 1226"/>
                <a:gd name="T3" fmla="*/ 0 h 544"/>
                <a:gd name="T4" fmla="*/ 0 w 1226"/>
                <a:gd name="T5" fmla="*/ 0 h 544"/>
                <a:gd name="T6" fmla="*/ 732 w 1226"/>
                <a:gd name="T7" fmla="*/ 340 h 544"/>
                <a:gd name="T8" fmla="*/ 1186 w 1226"/>
                <a:gd name="T9" fmla="*/ 544 h 544"/>
                <a:gd name="T10" fmla="*/ 1226 w 1226"/>
                <a:gd name="T11" fmla="*/ 544 h 544"/>
                <a:gd name="T12" fmla="*/ 738 w 1226"/>
                <a:gd name="T13" fmla="*/ 327 h 544"/>
              </a:gdLst>
              <a:ahLst/>
              <a:cxnLst>
                <a:cxn ang="0">
                  <a:pos x="T0" y="T1"/>
                </a:cxn>
                <a:cxn ang="0">
                  <a:pos x="T2" y="T3"/>
                </a:cxn>
                <a:cxn ang="0">
                  <a:pos x="T4" y="T5"/>
                </a:cxn>
                <a:cxn ang="0">
                  <a:pos x="T6" y="T7"/>
                </a:cxn>
                <a:cxn ang="0">
                  <a:pos x="T8" y="T9"/>
                </a:cxn>
                <a:cxn ang="0">
                  <a:pos x="T10" y="T11"/>
                </a:cxn>
                <a:cxn ang="0">
                  <a:pos x="T12" y="T13"/>
                </a:cxn>
              </a:cxnLst>
              <a:rect l="0" t="0" r="r" b="b"/>
              <a:pathLst>
                <a:path w="1226" h="544">
                  <a:moveTo>
                    <a:pt x="738" y="327"/>
                  </a:moveTo>
                  <a:cubicBezTo>
                    <a:pt x="496" y="219"/>
                    <a:pt x="254" y="110"/>
                    <a:pt x="12" y="0"/>
                  </a:cubicBezTo>
                  <a:cubicBezTo>
                    <a:pt x="0" y="0"/>
                    <a:pt x="0" y="0"/>
                    <a:pt x="0" y="0"/>
                  </a:cubicBezTo>
                  <a:cubicBezTo>
                    <a:pt x="244" y="114"/>
                    <a:pt x="487" y="228"/>
                    <a:pt x="732" y="340"/>
                  </a:cubicBezTo>
                  <a:cubicBezTo>
                    <a:pt x="883" y="409"/>
                    <a:pt x="1034" y="477"/>
                    <a:pt x="1186" y="544"/>
                  </a:cubicBezTo>
                  <a:cubicBezTo>
                    <a:pt x="1226" y="544"/>
                    <a:pt x="1226" y="544"/>
                    <a:pt x="1226" y="544"/>
                  </a:cubicBezTo>
                  <a:cubicBezTo>
                    <a:pt x="1063" y="472"/>
                    <a:pt x="901" y="399"/>
                    <a:pt x="738"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0" name="Freeform 50"/>
            <p:cNvSpPr>
              <a:spLocks/>
            </p:cNvSpPr>
            <p:nvPr userDrawn="1"/>
          </p:nvSpPr>
          <p:spPr bwMode="auto">
            <a:xfrm>
              <a:off x="6235701" y="6265863"/>
              <a:ext cx="1316038" cy="582613"/>
            </a:xfrm>
            <a:custGeom>
              <a:avLst/>
              <a:gdLst>
                <a:gd name="T0" fmla="*/ 9 w 1235"/>
                <a:gd name="T1" fmla="*/ 0 h 544"/>
                <a:gd name="T2" fmla="*/ 0 w 1235"/>
                <a:gd name="T3" fmla="*/ 0 h 544"/>
                <a:gd name="T4" fmla="*/ 815 w 1235"/>
                <a:gd name="T5" fmla="*/ 377 h 544"/>
                <a:gd name="T6" fmla="*/ 1193 w 1235"/>
                <a:gd name="T7" fmla="*/ 544 h 544"/>
                <a:gd name="T8" fmla="*/ 1235 w 1235"/>
                <a:gd name="T9" fmla="*/ 544 h 544"/>
                <a:gd name="T10" fmla="*/ 821 w 1235"/>
                <a:gd name="T11" fmla="*/ 364 h 544"/>
                <a:gd name="T12" fmla="*/ 9 w 1235"/>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35" h="544">
                  <a:moveTo>
                    <a:pt x="9" y="0"/>
                  </a:moveTo>
                  <a:cubicBezTo>
                    <a:pt x="0" y="0"/>
                    <a:pt x="0" y="0"/>
                    <a:pt x="0" y="0"/>
                  </a:cubicBezTo>
                  <a:cubicBezTo>
                    <a:pt x="271" y="127"/>
                    <a:pt x="542" y="254"/>
                    <a:pt x="815" y="377"/>
                  </a:cubicBezTo>
                  <a:cubicBezTo>
                    <a:pt x="941" y="434"/>
                    <a:pt x="1066" y="490"/>
                    <a:pt x="1193" y="544"/>
                  </a:cubicBezTo>
                  <a:cubicBezTo>
                    <a:pt x="1235" y="544"/>
                    <a:pt x="1235" y="544"/>
                    <a:pt x="1235" y="544"/>
                  </a:cubicBezTo>
                  <a:cubicBezTo>
                    <a:pt x="1097" y="484"/>
                    <a:pt x="959" y="424"/>
                    <a:pt x="821" y="364"/>
                  </a:cubicBezTo>
                  <a:cubicBezTo>
                    <a:pt x="550" y="244"/>
                    <a:pt x="279" y="123"/>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1" name="Freeform 51"/>
            <p:cNvSpPr>
              <a:spLocks/>
            </p:cNvSpPr>
            <p:nvPr userDrawn="1"/>
          </p:nvSpPr>
          <p:spPr bwMode="auto">
            <a:xfrm>
              <a:off x="6102351" y="6265863"/>
              <a:ext cx="1320800" cy="582613"/>
            </a:xfrm>
            <a:custGeom>
              <a:avLst/>
              <a:gdLst>
                <a:gd name="T0" fmla="*/ 9 w 1240"/>
                <a:gd name="T1" fmla="*/ 0 h 544"/>
                <a:gd name="T2" fmla="*/ 0 w 1240"/>
                <a:gd name="T3" fmla="*/ 0 h 544"/>
                <a:gd name="T4" fmla="*/ 898 w 1240"/>
                <a:gd name="T5" fmla="*/ 414 h 544"/>
                <a:gd name="T6" fmla="*/ 1198 w 1240"/>
                <a:gd name="T7" fmla="*/ 544 h 544"/>
                <a:gd name="T8" fmla="*/ 1240 w 1240"/>
                <a:gd name="T9" fmla="*/ 544 h 544"/>
                <a:gd name="T10" fmla="*/ 904 w 1240"/>
                <a:gd name="T11" fmla="*/ 400 h 544"/>
                <a:gd name="T12" fmla="*/ 9 w 1240"/>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0" h="544">
                  <a:moveTo>
                    <a:pt x="9" y="0"/>
                  </a:moveTo>
                  <a:cubicBezTo>
                    <a:pt x="0" y="0"/>
                    <a:pt x="0" y="0"/>
                    <a:pt x="0" y="0"/>
                  </a:cubicBezTo>
                  <a:cubicBezTo>
                    <a:pt x="298" y="140"/>
                    <a:pt x="597" y="280"/>
                    <a:pt x="898" y="414"/>
                  </a:cubicBezTo>
                  <a:cubicBezTo>
                    <a:pt x="997" y="458"/>
                    <a:pt x="1097" y="501"/>
                    <a:pt x="1198" y="544"/>
                  </a:cubicBezTo>
                  <a:cubicBezTo>
                    <a:pt x="1240" y="544"/>
                    <a:pt x="1240" y="544"/>
                    <a:pt x="1240" y="544"/>
                  </a:cubicBezTo>
                  <a:cubicBezTo>
                    <a:pt x="1128" y="497"/>
                    <a:pt x="1015" y="449"/>
                    <a:pt x="904" y="400"/>
                  </a:cubicBezTo>
                  <a:cubicBezTo>
                    <a:pt x="604" y="270"/>
                    <a:pt x="305" y="137"/>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2" name="Freeform 52"/>
            <p:cNvSpPr>
              <a:spLocks/>
            </p:cNvSpPr>
            <p:nvPr userDrawn="1"/>
          </p:nvSpPr>
          <p:spPr bwMode="auto">
            <a:xfrm>
              <a:off x="5969001" y="6265863"/>
              <a:ext cx="1323975" cy="582613"/>
            </a:xfrm>
            <a:custGeom>
              <a:avLst/>
              <a:gdLst>
                <a:gd name="T0" fmla="*/ 7 w 1242"/>
                <a:gd name="T1" fmla="*/ 0 h 544"/>
                <a:gd name="T2" fmla="*/ 0 w 1242"/>
                <a:gd name="T3" fmla="*/ 0 h 544"/>
                <a:gd name="T4" fmla="*/ 980 w 1242"/>
                <a:gd name="T5" fmla="*/ 450 h 544"/>
                <a:gd name="T6" fmla="*/ 1200 w 1242"/>
                <a:gd name="T7" fmla="*/ 544 h 544"/>
                <a:gd name="T8" fmla="*/ 1242 w 1242"/>
                <a:gd name="T9" fmla="*/ 544 h 544"/>
                <a:gd name="T10" fmla="*/ 986 w 1242"/>
                <a:gd name="T11" fmla="*/ 436 h 544"/>
                <a:gd name="T12" fmla="*/ 7 w 1242"/>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2" h="544">
                  <a:moveTo>
                    <a:pt x="7" y="0"/>
                  </a:moveTo>
                  <a:cubicBezTo>
                    <a:pt x="0" y="0"/>
                    <a:pt x="0" y="0"/>
                    <a:pt x="0" y="0"/>
                  </a:cubicBezTo>
                  <a:cubicBezTo>
                    <a:pt x="325" y="154"/>
                    <a:pt x="651" y="306"/>
                    <a:pt x="980" y="450"/>
                  </a:cubicBezTo>
                  <a:cubicBezTo>
                    <a:pt x="1053" y="482"/>
                    <a:pt x="1127" y="513"/>
                    <a:pt x="1200" y="544"/>
                  </a:cubicBezTo>
                  <a:cubicBezTo>
                    <a:pt x="1242" y="544"/>
                    <a:pt x="1242" y="544"/>
                    <a:pt x="1242" y="544"/>
                  </a:cubicBezTo>
                  <a:cubicBezTo>
                    <a:pt x="1156" y="509"/>
                    <a:pt x="1071" y="473"/>
                    <a:pt x="986" y="436"/>
                  </a:cubicBezTo>
                  <a:cubicBezTo>
                    <a:pt x="657" y="296"/>
                    <a:pt x="331" y="151"/>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3" name="Freeform 53"/>
            <p:cNvSpPr>
              <a:spLocks/>
            </p:cNvSpPr>
            <p:nvPr userDrawn="1"/>
          </p:nvSpPr>
          <p:spPr bwMode="auto">
            <a:xfrm>
              <a:off x="5705476" y="6265863"/>
              <a:ext cx="1317625" cy="582613"/>
            </a:xfrm>
            <a:custGeom>
              <a:avLst/>
              <a:gdLst>
                <a:gd name="T0" fmla="*/ 6 w 1237"/>
                <a:gd name="T1" fmla="*/ 0 h 544"/>
                <a:gd name="T2" fmla="*/ 0 w 1237"/>
                <a:gd name="T3" fmla="*/ 0 h 544"/>
                <a:gd name="T4" fmla="*/ 2 w 1237"/>
                <a:gd name="T5" fmla="*/ 1 h 544"/>
                <a:gd name="T6" fmla="*/ 1140 w 1237"/>
                <a:gd name="T7" fmla="*/ 520 h 544"/>
                <a:gd name="T8" fmla="*/ 1197 w 1237"/>
                <a:gd name="T9" fmla="*/ 544 h 544"/>
                <a:gd name="T10" fmla="*/ 1237 w 1237"/>
                <a:gd name="T11" fmla="*/ 544 h 544"/>
                <a:gd name="T12" fmla="*/ 1145 w 1237"/>
                <a:gd name="T13" fmla="*/ 507 h 544"/>
                <a:gd name="T14" fmla="*/ 6 w 123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7" h="544">
                  <a:moveTo>
                    <a:pt x="6" y="0"/>
                  </a:moveTo>
                  <a:cubicBezTo>
                    <a:pt x="0" y="0"/>
                    <a:pt x="0" y="0"/>
                    <a:pt x="0" y="0"/>
                  </a:cubicBezTo>
                  <a:cubicBezTo>
                    <a:pt x="0" y="1"/>
                    <a:pt x="1" y="1"/>
                    <a:pt x="2" y="1"/>
                  </a:cubicBezTo>
                  <a:cubicBezTo>
                    <a:pt x="378" y="181"/>
                    <a:pt x="756" y="358"/>
                    <a:pt x="1140" y="520"/>
                  </a:cubicBezTo>
                  <a:cubicBezTo>
                    <a:pt x="1159" y="529"/>
                    <a:pt x="1178" y="536"/>
                    <a:pt x="1197" y="544"/>
                  </a:cubicBezTo>
                  <a:cubicBezTo>
                    <a:pt x="1237" y="544"/>
                    <a:pt x="1237" y="544"/>
                    <a:pt x="1237" y="544"/>
                  </a:cubicBezTo>
                  <a:cubicBezTo>
                    <a:pt x="1206" y="532"/>
                    <a:pt x="1176" y="519"/>
                    <a:pt x="1145" y="507"/>
                  </a:cubicBezTo>
                  <a:cubicBezTo>
                    <a:pt x="761" y="348"/>
                    <a:pt x="381" y="179"/>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4" name="Freeform 54"/>
            <p:cNvSpPr>
              <a:spLocks/>
            </p:cNvSpPr>
            <p:nvPr userDrawn="1"/>
          </p:nvSpPr>
          <p:spPr bwMode="auto">
            <a:xfrm>
              <a:off x="5575301" y="6265863"/>
              <a:ext cx="1311275" cy="582613"/>
            </a:xfrm>
            <a:custGeom>
              <a:avLst/>
              <a:gdLst>
                <a:gd name="T0" fmla="*/ 64 w 1230"/>
                <a:gd name="T1" fmla="*/ 29 h 544"/>
                <a:gd name="T2" fmla="*/ 5 w 1230"/>
                <a:gd name="T3" fmla="*/ 0 h 544"/>
                <a:gd name="T4" fmla="*/ 0 w 1230"/>
                <a:gd name="T5" fmla="*/ 0 h 544"/>
                <a:gd name="T6" fmla="*/ 63 w 1230"/>
                <a:gd name="T7" fmla="*/ 31 h 544"/>
                <a:gd name="T8" fmla="*/ 1192 w 1230"/>
                <a:gd name="T9" fmla="*/ 544 h 544"/>
                <a:gd name="T10" fmla="*/ 1230 w 1230"/>
                <a:gd name="T11" fmla="*/ 544 h 544"/>
                <a:gd name="T12" fmla="*/ 1223 w 1230"/>
                <a:gd name="T13" fmla="*/ 541 h 544"/>
                <a:gd name="T14" fmla="*/ 64 w 1230"/>
                <a:gd name="T15" fmla="*/ 29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0" h="544">
                  <a:moveTo>
                    <a:pt x="64" y="29"/>
                  </a:moveTo>
                  <a:cubicBezTo>
                    <a:pt x="44" y="19"/>
                    <a:pt x="25" y="10"/>
                    <a:pt x="5" y="0"/>
                  </a:cubicBezTo>
                  <a:cubicBezTo>
                    <a:pt x="0" y="0"/>
                    <a:pt x="0" y="0"/>
                    <a:pt x="0" y="0"/>
                  </a:cubicBezTo>
                  <a:cubicBezTo>
                    <a:pt x="21" y="10"/>
                    <a:pt x="42" y="21"/>
                    <a:pt x="63" y="31"/>
                  </a:cubicBezTo>
                  <a:cubicBezTo>
                    <a:pt x="435" y="210"/>
                    <a:pt x="810" y="385"/>
                    <a:pt x="1192" y="544"/>
                  </a:cubicBezTo>
                  <a:cubicBezTo>
                    <a:pt x="1230" y="544"/>
                    <a:pt x="1230" y="544"/>
                    <a:pt x="1230" y="544"/>
                  </a:cubicBezTo>
                  <a:cubicBezTo>
                    <a:pt x="1228" y="543"/>
                    <a:pt x="1225" y="542"/>
                    <a:pt x="1223" y="541"/>
                  </a:cubicBezTo>
                  <a:cubicBezTo>
                    <a:pt x="832" y="382"/>
                    <a:pt x="445" y="211"/>
                    <a:pt x="6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5" name="Freeform 55"/>
            <p:cNvSpPr>
              <a:spLocks/>
            </p:cNvSpPr>
            <p:nvPr userDrawn="1"/>
          </p:nvSpPr>
          <p:spPr bwMode="auto">
            <a:xfrm>
              <a:off x="5445126" y="6265863"/>
              <a:ext cx="1301750" cy="582613"/>
            </a:xfrm>
            <a:custGeom>
              <a:avLst/>
              <a:gdLst>
                <a:gd name="T0" fmla="*/ 0 w 1222"/>
                <a:gd name="T1" fmla="*/ 0 h 544"/>
                <a:gd name="T2" fmla="*/ 122 w 1222"/>
                <a:gd name="T3" fmla="*/ 60 h 544"/>
                <a:gd name="T4" fmla="*/ 1189 w 1222"/>
                <a:gd name="T5" fmla="*/ 544 h 544"/>
                <a:gd name="T6" fmla="*/ 1222 w 1222"/>
                <a:gd name="T7" fmla="*/ 544 h 544"/>
                <a:gd name="T8" fmla="*/ 7 w 1222"/>
                <a:gd name="T9" fmla="*/ 0 h 544"/>
                <a:gd name="T10" fmla="*/ 0 w 1222"/>
                <a:gd name="T11" fmla="*/ 0 h 544"/>
              </a:gdLst>
              <a:ahLst/>
              <a:cxnLst>
                <a:cxn ang="0">
                  <a:pos x="T0" y="T1"/>
                </a:cxn>
                <a:cxn ang="0">
                  <a:pos x="T2" y="T3"/>
                </a:cxn>
                <a:cxn ang="0">
                  <a:pos x="T4" y="T5"/>
                </a:cxn>
                <a:cxn ang="0">
                  <a:pos x="T6" y="T7"/>
                </a:cxn>
                <a:cxn ang="0">
                  <a:pos x="T8" y="T9"/>
                </a:cxn>
                <a:cxn ang="0">
                  <a:pos x="T10" y="T11"/>
                </a:cxn>
              </a:cxnLst>
              <a:rect l="0" t="0" r="r" b="b"/>
              <a:pathLst>
                <a:path w="1222" h="544">
                  <a:moveTo>
                    <a:pt x="0" y="0"/>
                  </a:moveTo>
                  <a:cubicBezTo>
                    <a:pt x="41" y="20"/>
                    <a:pt x="82" y="40"/>
                    <a:pt x="122" y="60"/>
                  </a:cubicBezTo>
                  <a:cubicBezTo>
                    <a:pt x="473" y="231"/>
                    <a:pt x="829" y="394"/>
                    <a:pt x="1189" y="544"/>
                  </a:cubicBezTo>
                  <a:cubicBezTo>
                    <a:pt x="1222" y="544"/>
                    <a:pt x="1222" y="544"/>
                    <a:pt x="1222" y="544"/>
                  </a:cubicBezTo>
                  <a:cubicBezTo>
                    <a:pt x="811" y="377"/>
                    <a:pt x="406" y="195"/>
                    <a:pt x="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6" name="Freeform 56"/>
            <p:cNvSpPr>
              <a:spLocks/>
            </p:cNvSpPr>
            <p:nvPr userDrawn="1"/>
          </p:nvSpPr>
          <p:spPr bwMode="auto">
            <a:xfrm>
              <a:off x="5316538" y="6265863"/>
              <a:ext cx="1289050" cy="582613"/>
            </a:xfrm>
            <a:custGeom>
              <a:avLst/>
              <a:gdLst>
                <a:gd name="T0" fmla="*/ 0 w 1210"/>
                <a:gd name="T1" fmla="*/ 0 h 544"/>
                <a:gd name="T2" fmla="*/ 178 w 1210"/>
                <a:gd name="T3" fmla="*/ 88 h 544"/>
                <a:gd name="T4" fmla="*/ 1180 w 1210"/>
                <a:gd name="T5" fmla="*/ 544 h 544"/>
                <a:gd name="T6" fmla="*/ 1210 w 1210"/>
                <a:gd name="T7" fmla="*/ 544 h 544"/>
                <a:gd name="T8" fmla="*/ 6 w 1210"/>
                <a:gd name="T9" fmla="*/ 0 h 544"/>
                <a:gd name="T10" fmla="*/ 0 w 1210"/>
                <a:gd name="T11" fmla="*/ 0 h 544"/>
              </a:gdLst>
              <a:ahLst/>
              <a:cxnLst>
                <a:cxn ang="0">
                  <a:pos x="T0" y="T1"/>
                </a:cxn>
                <a:cxn ang="0">
                  <a:pos x="T2" y="T3"/>
                </a:cxn>
                <a:cxn ang="0">
                  <a:pos x="T4" y="T5"/>
                </a:cxn>
                <a:cxn ang="0">
                  <a:pos x="T6" y="T7"/>
                </a:cxn>
                <a:cxn ang="0">
                  <a:pos x="T8" y="T9"/>
                </a:cxn>
                <a:cxn ang="0">
                  <a:pos x="T10" y="T11"/>
                </a:cxn>
              </a:cxnLst>
              <a:rect l="0" t="0" r="r" b="b"/>
              <a:pathLst>
                <a:path w="1210" h="544">
                  <a:moveTo>
                    <a:pt x="0" y="0"/>
                  </a:moveTo>
                  <a:cubicBezTo>
                    <a:pt x="59" y="30"/>
                    <a:pt x="118" y="59"/>
                    <a:pt x="178" y="88"/>
                  </a:cubicBezTo>
                  <a:cubicBezTo>
                    <a:pt x="507" y="250"/>
                    <a:pt x="841" y="403"/>
                    <a:pt x="1180" y="544"/>
                  </a:cubicBezTo>
                  <a:cubicBezTo>
                    <a:pt x="1210" y="544"/>
                    <a:pt x="1210" y="544"/>
                    <a:pt x="1210" y="544"/>
                  </a:cubicBezTo>
                  <a:cubicBezTo>
                    <a:pt x="802" y="378"/>
                    <a:pt x="401" y="196"/>
                    <a:pt x="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7" name="Freeform 57"/>
            <p:cNvSpPr>
              <a:spLocks/>
            </p:cNvSpPr>
            <p:nvPr userDrawn="1"/>
          </p:nvSpPr>
          <p:spPr bwMode="auto">
            <a:xfrm>
              <a:off x="5187951" y="6265863"/>
              <a:ext cx="1277938" cy="582613"/>
            </a:xfrm>
            <a:custGeom>
              <a:avLst/>
              <a:gdLst>
                <a:gd name="T0" fmla="*/ 0 w 1199"/>
                <a:gd name="T1" fmla="*/ 0 h 544"/>
                <a:gd name="T2" fmla="*/ 231 w 1199"/>
                <a:gd name="T3" fmla="*/ 115 h 544"/>
                <a:gd name="T4" fmla="*/ 1170 w 1199"/>
                <a:gd name="T5" fmla="*/ 544 h 544"/>
                <a:gd name="T6" fmla="*/ 1199 w 1199"/>
                <a:gd name="T7" fmla="*/ 544 h 544"/>
                <a:gd name="T8" fmla="*/ 6 w 1199"/>
                <a:gd name="T9" fmla="*/ 0 h 544"/>
                <a:gd name="T10" fmla="*/ 0 w 1199"/>
                <a:gd name="T11" fmla="*/ 0 h 544"/>
              </a:gdLst>
              <a:ahLst/>
              <a:cxnLst>
                <a:cxn ang="0">
                  <a:pos x="T0" y="T1"/>
                </a:cxn>
                <a:cxn ang="0">
                  <a:pos x="T2" y="T3"/>
                </a:cxn>
                <a:cxn ang="0">
                  <a:pos x="T4" y="T5"/>
                </a:cxn>
                <a:cxn ang="0">
                  <a:pos x="T6" y="T7"/>
                </a:cxn>
                <a:cxn ang="0">
                  <a:pos x="T8" y="T9"/>
                </a:cxn>
                <a:cxn ang="0">
                  <a:pos x="T10" y="T11"/>
                </a:cxn>
              </a:cxnLst>
              <a:rect l="0" t="0" r="r" b="b"/>
              <a:pathLst>
                <a:path w="1199" h="544">
                  <a:moveTo>
                    <a:pt x="0" y="0"/>
                  </a:moveTo>
                  <a:cubicBezTo>
                    <a:pt x="77" y="39"/>
                    <a:pt x="154" y="77"/>
                    <a:pt x="231" y="115"/>
                  </a:cubicBezTo>
                  <a:cubicBezTo>
                    <a:pt x="540" y="267"/>
                    <a:pt x="853" y="411"/>
                    <a:pt x="1170" y="544"/>
                  </a:cubicBezTo>
                  <a:cubicBezTo>
                    <a:pt x="1199" y="544"/>
                    <a:pt x="1199" y="544"/>
                    <a:pt x="1199" y="544"/>
                  </a:cubicBezTo>
                  <a:cubicBezTo>
                    <a:pt x="795" y="379"/>
                    <a:pt x="397" y="196"/>
                    <a:pt x="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8" name="Freeform 58"/>
            <p:cNvSpPr>
              <a:spLocks/>
            </p:cNvSpPr>
            <p:nvPr userDrawn="1"/>
          </p:nvSpPr>
          <p:spPr bwMode="auto">
            <a:xfrm>
              <a:off x="9017001" y="6265863"/>
              <a:ext cx="127000" cy="153988"/>
            </a:xfrm>
            <a:custGeom>
              <a:avLst/>
              <a:gdLst>
                <a:gd name="T0" fmla="*/ 20 w 120"/>
                <a:gd name="T1" fmla="*/ 0 h 144"/>
                <a:gd name="T2" fmla="*/ 0 w 120"/>
                <a:gd name="T3" fmla="*/ 0 h 144"/>
                <a:gd name="T4" fmla="*/ 120 w 120"/>
                <a:gd name="T5" fmla="*/ 144 h 144"/>
                <a:gd name="T6" fmla="*/ 120 w 120"/>
                <a:gd name="T7" fmla="*/ 122 h 144"/>
                <a:gd name="T8" fmla="*/ 20 w 120"/>
                <a:gd name="T9" fmla="*/ 0 h 144"/>
              </a:gdLst>
              <a:ahLst/>
              <a:cxnLst>
                <a:cxn ang="0">
                  <a:pos x="T0" y="T1"/>
                </a:cxn>
                <a:cxn ang="0">
                  <a:pos x="T2" y="T3"/>
                </a:cxn>
                <a:cxn ang="0">
                  <a:pos x="T4" y="T5"/>
                </a:cxn>
                <a:cxn ang="0">
                  <a:pos x="T6" y="T7"/>
                </a:cxn>
                <a:cxn ang="0">
                  <a:pos x="T8" y="T9"/>
                </a:cxn>
              </a:cxnLst>
              <a:rect l="0" t="0" r="r" b="b"/>
              <a:pathLst>
                <a:path w="120" h="144">
                  <a:moveTo>
                    <a:pt x="20" y="0"/>
                  </a:moveTo>
                  <a:cubicBezTo>
                    <a:pt x="0" y="0"/>
                    <a:pt x="0" y="0"/>
                    <a:pt x="0" y="0"/>
                  </a:cubicBezTo>
                  <a:cubicBezTo>
                    <a:pt x="43" y="46"/>
                    <a:pt x="83" y="94"/>
                    <a:pt x="120" y="144"/>
                  </a:cubicBezTo>
                  <a:cubicBezTo>
                    <a:pt x="120" y="122"/>
                    <a:pt x="120" y="122"/>
                    <a:pt x="120" y="122"/>
                  </a:cubicBezTo>
                  <a:cubicBezTo>
                    <a:pt x="88" y="80"/>
                    <a:pt x="55" y="39"/>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9" name="Freeform 59"/>
            <p:cNvSpPr>
              <a:spLocks/>
            </p:cNvSpPr>
            <p:nvPr userDrawn="1"/>
          </p:nvSpPr>
          <p:spPr bwMode="auto">
            <a:xfrm>
              <a:off x="8936038" y="6265863"/>
              <a:ext cx="207963" cy="241300"/>
            </a:xfrm>
            <a:custGeom>
              <a:avLst/>
              <a:gdLst>
                <a:gd name="T0" fmla="*/ 21 w 195"/>
                <a:gd name="T1" fmla="*/ 0 h 225"/>
                <a:gd name="T2" fmla="*/ 0 w 195"/>
                <a:gd name="T3" fmla="*/ 0 h 225"/>
                <a:gd name="T4" fmla="*/ 190 w 195"/>
                <a:gd name="T5" fmla="*/ 218 h 225"/>
                <a:gd name="T6" fmla="*/ 195 w 195"/>
                <a:gd name="T7" fmla="*/ 225 h 225"/>
                <a:gd name="T8" fmla="*/ 195 w 195"/>
                <a:gd name="T9" fmla="*/ 203 h 225"/>
                <a:gd name="T10" fmla="*/ 21 w 195"/>
                <a:gd name="T11" fmla="*/ 0 h 225"/>
              </a:gdLst>
              <a:ahLst/>
              <a:cxnLst>
                <a:cxn ang="0">
                  <a:pos x="T0" y="T1"/>
                </a:cxn>
                <a:cxn ang="0">
                  <a:pos x="T2" y="T3"/>
                </a:cxn>
                <a:cxn ang="0">
                  <a:pos x="T4" y="T5"/>
                </a:cxn>
                <a:cxn ang="0">
                  <a:pos x="T6" y="T7"/>
                </a:cxn>
                <a:cxn ang="0">
                  <a:pos x="T8" y="T9"/>
                </a:cxn>
                <a:cxn ang="0">
                  <a:pos x="T10" y="T11"/>
                </a:cxn>
              </a:cxnLst>
              <a:rect l="0" t="0" r="r" b="b"/>
              <a:pathLst>
                <a:path w="195" h="225">
                  <a:moveTo>
                    <a:pt x="21" y="0"/>
                  </a:moveTo>
                  <a:cubicBezTo>
                    <a:pt x="0" y="0"/>
                    <a:pt x="0" y="0"/>
                    <a:pt x="0" y="0"/>
                  </a:cubicBezTo>
                  <a:cubicBezTo>
                    <a:pt x="69" y="68"/>
                    <a:pt x="133" y="140"/>
                    <a:pt x="190" y="218"/>
                  </a:cubicBezTo>
                  <a:cubicBezTo>
                    <a:pt x="192" y="220"/>
                    <a:pt x="194" y="222"/>
                    <a:pt x="195" y="225"/>
                  </a:cubicBezTo>
                  <a:cubicBezTo>
                    <a:pt x="195" y="203"/>
                    <a:pt x="195" y="203"/>
                    <a:pt x="195" y="203"/>
                  </a:cubicBezTo>
                  <a:cubicBezTo>
                    <a:pt x="142" y="131"/>
                    <a:pt x="84" y="64"/>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60" name="Freeform 60"/>
            <p:cNvSpPr>
              <a:spLocks/>
            </p:cNvSpPr>
            <p:nvPr userDrawn="1"/>
          </p:nvSpPr>
          <p:spPr bwMode="auto">
            <a:xfrm>
              <a:off x="8853488" y="6265863"/>
              <a:ext cx="290513" cy="323850"/>
            </a:xfrm>
            <a:custGeom>
              <a:avLst/>
              <a:gdLst>
                <a:gd name="T0" fmla="*/ 233 w 273"/>
                <a:gd name="T1" fmla="*/ 228 h 303"/>
                <a:gd name="T2" fmla="*/ 22 w 273"/>
                <a:gd name="T3" fmla="*/ 0 h 303"/>
                <a:gd name="T4" fmla="*/ 0 w 273"/>
                <a:gd name="T5" fmla="*/ 0 h 303"/>
                <a:gd name="T6" fmla="*/ 223 w 273"/>
                <a:gd name="T7" fmla="*/ 236 h 303"/>
                <a:gd name="T8" fmla="*/ 273 w 273"/>
                <a:gd name="T9" fmla="*/ 303 h 303"/>
                <a:gd name="T10" fmla="*/ 273 w 273"/>
                <a:gd name="T11" fmla="*/ 282 h 303"/>
                <a:gd name="T12" fmla="*/ 233 w 273"/>
                <a:gd name="T13" fmla="*/ 228 h 303"/>
              </a:gdLst>
              <a:ahLst/>
              <a:cxnLst>
                <a:cxn ang="0">
                  <a:pos x="T0" y="T1"/>
                </a:cxn>
                <a:cxn ang="0">
                  <a:pos x="T2" y="T3"/>
                </a:cxn>
                <a:cxn ang="0">
                  <a:pos x="T4" y="T5"/>
                </a:cxn>
                <a:cxn ang="0">
                  <a:pos x="T6" y="T7"/>
                </a:cxn>
                <a:cxn ang="0">
                  <a:pos x="T8" y="T9"/>
                </a:cxn>
                <a:cxn ang="0">
                  <a:pos x="T10" y="T11"/>
                </a:cxn>
                <a:cxn ang="0">
                  <a:pos x="T12" y="T13"/>
                </a:cxn>
              </a:cxnLst>
              <a:rect l="0" t="0" r="r" b="b"/>
              <a:pathLst>
                <a:path w="273" h="303">
                  <a:moveTo>
                    <a:pt x="233" y="228"/>
                  </a:moveTo>
                  <a:cubicBezTo>
                    <a:pt x="168" y="147"/>
                    <a:pt x="97" y="71"/>
                    <a:pt x="22" y="0"/>
                  </a:cubicBezTo>
                  <a:cubicBezTo>
                    <a:pt x="0" y="0"/>
                    <a:pt x="0" y="0"/>
                    <a:pt x="0" y="0"/>
                  </a:cubicBezTo>
                  <a:cubicBezTo>
                    <a:pt x="80" y="73"/>
                    <a:pt x="155" y="151"/>
                    <a:pt x="223" y="236"/>
                  </a:cubicBezTo>
                  <a:cubicBezTo>
                    <a:pt x="240" y="258"/>
                    <a:pt x="257" y="280"/>
                    <a:pt x="273" y="303"/>
                  </a:cubicBezTo>
                  <a:cubicBezTo>
                    <a:pt x="273" y="282"/>
                    <a:pt x="273" y="282"/>
                    <a:pt x="273" y="282"/>
                  </a:cubicBezTo>
                  <a:cubicBezTo>
                    <a:pt x="260" y="264"/>
                    <a:pt x="247" y="246"/>
                    <a:pt x="23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grpSp>
      <p:sp>
        <p:nvSpPr>
          <p:cNvPr id="61" name="Rectangle 12"/>
          <p:cNvSpPr/>
          <p:nvPr userDrawn="1"/>
        </p:nvSpPr>
        <p:spPr>
          <a:xfrm>
            <a:off x="1631951" y="0"/>
            <a:ext cx="10563011" cy="152400"/>
          </a:xfrm>
          <a:prstGeom prst="rect">
            <a:avLst/>
          </a:prstGeom>
          <a:gradFill flip="none" rotWithShape="1">
            <a:gsLst>
              <a:gs pos="0">
                <a:srgbClr val="2878C8"/>
              </a:gs>
              <a:gs pos="50000">
                <a:schemeClr val="accent5">
                  <a:lumMod val="40000"/>
                  <a:lumOff val="60000"/>
                </a:schemeClr>
              </a:gs>
              <a:gs pos="100000">
                <a:schemeClr val="accent5">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62" name="Billede 6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71533" y="6417352"/>
            <a:ext cx="2973305" cy="144000"/>
          </a:xfrm>
          <a:prstGeom prst="rect">
            <a:avLst/>
          </a:prstGeom>
        </p:spPr>
      </p:pic>
      <p:pic>
        <p:nvPicPr>
          <p:cNvPr id="63" name="Billede 6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68341" y="6417352"/>
            <a:ext cx="2368264" cy="180000"/>
          </a:xfrm>
          <a:prstGeom prst="rect">
            <a:avLst/>
          </a:prstGeom>
        </p:spPr>
      </p:pic>
    </p:spTree>
    <p:extLst>
      <p:ext uri="{BB962C8B-B14F-4D97-AF65-F5344CB8AC3E}">
        <p14:creationId xmlns:p14="http://schemas.microsoft.com/office/powerpoint/2010/main" val="956807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Sammenligning KB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a-DK" dirty="0"/>
              <a:t>Klik for at redigere i master</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4" name="Pladsholder til indhold 3"/>
          <p:cNvSpPr>
            <a:spLocks noGrp="1"/>
          </p:cNvSpPr>
          <p:nvPr>
            <p:ph sz="half" idx="2"/>
          </p:nvPr>
        </p:nvSpPr>
        <p:spPr>
          <a:xfrm>
            <a:off x="609600" y="2174875"/>
            <a:ext cx="5386917" cy="3951288"/>
          </a:xfrm>
        </p:spPr>
        <p:txBody>
          <a:bodyPr/>
          <a:lstStyle>
            <a:lvl1pPr>
              <a:defRPr sz="24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vl6pPr>
              <a:defRPr sz="1600"/>
            </a:lvl6pPr>
            <a:lvl7pPr>
              <a:defRPr sz="1600"/>
            </a:lvl7pPr>
            <a:lvl8pPr>
              <a:defRPr sz="1600"/>
            </a:lvl8pPr>
            <a:lvl9pPr>
              <a:defRPr sz="16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6" name="Pladsholder til indhold 5"/>
          <p:cNvSpPr>
            <a:spLocks noGrp="1"/>
          </p:cNvSpPr>
          <p:nvPr>
            <p:ph sz="quarter" idx="4"/>
          </p:nvPr>
        </p:nvSpPr>
        <p:spPr>
          <a:xfrm>
            <a:off x="6193368" y="2174875"/>
            <a:ext cx="5389033" cy="3951288"/>
          </a:xfrm>
        </p:spPr>
        <p:txBody>
          <a:bodyPr/>
          <a:lstStyle>
            <a:lvl1pPr>
              <a:defRPr sz="24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vl6pPr>
              <a:defRPr sz="1600"/>
            </a:lvl6pPr>
            <a:lvl7pPr>
              <a:defRPr sz="1600"/>
            </a:lvl7pPr>
            <a:lvl8pPr>
              <a:defRPr sz="1600"/>
            </a:lvl8pPr>
            <a:lvl9pPr>
              <a:defRPr sz="16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p>
            <a:fld id="{C0FACD78-0336-4451-94FF-4B5655C74F38}" type="datetimeFigureOut">
              <a:rPr lang="da-DK" smtClean="0"/>
              <a:t>16-04-2024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DF600291-B7AE-4631-BFA8-51EA82761CFA}" type="slidenum">
              <a:rPr lang="da-DK" smtClean="0"/>
              <a:t>‹nr.›</a:t>
            </a:fld>
            <a:endParaRPr lang="da-DK"/>
          </a:p>
        </p:txBody>
      </p:sp>
      <p:sp>
        <p:nvSpPr>
          <p:cNvPr id="10" name="Rectangle 68"/>
          <p:cNvSpPr/>
          <p:nvPr userDrawn="1"/>
        </p:nvSpPr>
        <p:spPr>
          <a:xfrm>
            <a:off x="1676400" y="6275388"/>
            <a:ext cx="10515600" cy="582613"/>
          </a:xfrm>
          <a:prstGeom prst="rect">
            <a:avLst/>
          </a:prstGeom>
          <a:solidFill>
            <a:srgbClr val="287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11" name="Picture 3" descr="U:\DGI\Jobs\4350_PowerPoint skabelon til DGI\Received\DGI SkabelonDesign\sort logoband.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22241" y="6274800"/>
            <a:ext cx="11572721" cy="4318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058"/>
          <p:cNvGrpSpPr/>
          <p:nvPr userDrawn="1"/>
        </p:nvGrpSpPr>
        <p:grpSpPr>
          <a:xfrm>
            <a:off x="2349502" y="6275388"/>
            <a:ext cx="9842500" cy="582613"/>
            <a:chOff x="1762126" y="6265863"/>
            <a:chExt cx="7381875" cy="582613"/>
          </a:xfrm>
          <a:solidFill>
            <a:srgbClr val="FFFFFF">
              <a:alpha val="50196"/>
            </a:srgbClr>
          </a:solidFill>
        </p:grpSpPr>
        <p:sp>
          <p:nvSpPr>
            <p:cNvPr id="13" name="Freeform 11"/>
            <p:cNvSpPr>
              <a:spLocks/>
            </p:cNvSpPr>
            <p:nvPr userDrawn="1"/>
          </p:nvSpPr>
          <p:spPr bwMode="auto">
            <a:xfrm>
              <a:off x="1849438" y="6265863"/>
              <a:ext cx="23813" cy="200025"/>
            </a:xfrm>
            <a:custGeom>
              <a:avLst/>
              <a:gdLst>
                <a:gd name="T0" fmla="*/ 23 w 23"/>
                <a:gd name="T1" fmla="*/ 0 h 187"/>
                <a:gd name="T2" fmla="*/ 17 w 23"/>
                <a:gd name="T3" fmla="*/ 0 h 187"/>
                <a:gd name="T4" fmla="*/ 1 w 23"/>
                <a:gd name="T5" fmla="*/ 187 h 187"/>
                <a:gd name="T6" fmla="*/ 1 w 23"/>
                <a:gd name="T7" fmla="*/ 187 h 187"/>
                <a:gd name="T8" fmla="*/ 23 w 23"/>
                <a:gd name="T9" fmla="*/ 0 h 187"/>
              </a:gdLst>
              <a:ahLst/>
              <a:cxnLst>
                <a:cxn ang="0">
                  <a:pos x="T0" y="T1"/>
                </a:cxn>
                <a:cxn ang="0">
                  <a:pos x="T2" y="T3"/>
                </a:cxn>
                <a:cxn ang="0">
                  <a:pos x="T4" y="T5"/>
                </a:cxn>
                <a:cxn ang="0">
                  <a:pos x="T6" y="T7"/>
                </a:cxn>
                <a:cxn ang="0">
                  <a:pos x="T8" y="T9"/>
                </a:cxn>
              </a:cxnLst>
              <a:rect l="0" t="0" r="r" b="b"/>
              <a:pathLst>
                <a:path w="23" h="187">
                  <a:moveTo>
                    <a:pt x="23" y="0"/>
                  </a:moveTo>
                  <a:cubicBezTo>
                    <a:pt x="17" y="0"/>
                    <a:pt x="17" y="0"/>
                    <a:pt x="17" y="0"/>
                  </a:cubicBezTo>
                  <a:cubicBezTo>
                    <a:pt x="5" y="62"/>
                    <a:pt x="0" y="125"/>
                    <a:pt x="1" y="187"/>
                  </a:cubicBezTo>
                  <a:cubicBezTo>
                    <a:pt x="1" y="187"/>
                    <a:pt x="1" y="187"/>
                    <a:pt x="1" y="187"/>
                  </a:cubicBezTo>
                  <a:cubicBezTo>
                    <a:pt x="2" y="124"/>
                    <a:pt x="9" y="61"/>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4" name="Freeform 12"/>
            <p:cNvSpPr>
              <a:spLocks/>
            </p:cNvSpPr>
            <p:nvPr userDrawn="1"/>
          </p:nvSpPr>
          <p:spPr bwMode="auto">
            <a:xfrm>
              <a:off x="8577263" y="6265863"/>
              <a:ext cx="566738" cy="552450"/>
            </a:xfrm>
            <a:custGeom>
              <a:avLst/>
              <a:gdLst>
                <a:gd name="T0" fmla="*/ 27 w 532"/>
                <a:gd name="T1" fmla="*/ 0 h 516"/>
                <a:gd name="T2" fmla="*/ 0 w 532"/>
                <a:gd name="T3" fmla="*/ 0 h 516"/>
                <a:gd name="T4" fmla="*/ 347 w 532"/>
                <a:gd name="T5" fmla="*/ 299 h 516"/>
                <a:gd name="T6" fmla="*/ 532 w 532"/>
                <a:gd name="T7" fmla="*/ 516 h 516"/>
                <a:gd name="T8" fmla="*/ 532 w 532"/>
                <a:gd name="T9" fmla="*/ 497 h 516"/>
                <a:gd name="T10" fmla="*/ 356 w 532"/>
                <a:gd name="T11" fmla="*/ 290 h 516"/>
                <a:gd name="T12" fmla="*/ 27 w 532"/>
                <a:gd name="T13" fmla="*/ 0 h 516"/>
              </a:gdLst>
              <a:ahLst/>
              <a:cxnLst>
                <a:cxn ang="0">
                  <a:pos x="T0" y="T1"/>
                </a:cxn>
                <a:cxn ang="0">
                  <a:pos x="T2" y="T3"/>
                </a:cxn>
                <a:cxn ang="0">
                  <a:pos x="T4" y="T5"/>
                </a:cxn>
                <a:cxn ang="0">
                  <a:pos x="T6" y="T7"/>
                </a:cxn>
                <a:cxn ang="0">
                  <a:pos x="T8" y="T9"/>
                </a:cxn>
                <a:cxn ang="0">
                  <a:pos x="T10" y="T11"/>
                </a:cxn>
                <a:cxn ang="0">
                  <a:pos x="T12" y="T13"/>
                </a:cxn>
              </a:cxnLst>
              <a:rect l="0" t="0" r="r" b="b"/>
              <a:pathLst>
                <a:path w="532" h="516">
                  <a:moveTo>
                    <a:pt x="27" y="0"/>
                  </a:moveTo>
                  <a:cubicBezTo>
                    <a:pt x="0" y="0"/>
                    <a:pt x="0" y="0"/>
                    <a:pt x="0" y="0"/>
                  </a:cubicBezTo>
                  <a:cubicBezTo>
                    <a:pt x="124" y="91"/>
                    <a:pt x="241" y="189"/>
                    <a:pt x="347" y="299"/>
                  </a:cubicBezTo>
                  <a:cubicBezTo>
                    <a:pt x="414" y="367"/>
                    <a:pt x="476" y="440"/>
                    <a:pt x="532" y="516"/>
                  </a:cubicBezTo>
                  <a:cubicBezTo>
                    <a:pt x="532" y="497"/>
                    <a:pt x="532" y="497"/>
                    <a:pt x="532" y="497"/>
                  </a:cubicBezTo>
                  <a:cubicBezTo>
                    <a:pt x="478" y="424"/>
                    <a:pt x="419" y="355"/>
                    <a:pt x="356" y="290"/>
                  </a:cubicBezTo>
                  <a:cubicBezTo>
                    <a:pt x="255" y="184"/>
                    <a:pt x="144" y="88"/>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5" name="Freeform 13"/>
            <p:cNvSpPr>
              <a:spLocks/>
            </p:cNvSpPr>
            <p:nvPr userDrawn="1"/>
          </p:nvSpPr>
          <p:spPr bwMode="auto">
            <a:xfrm>
              <a:off x="1936751" y="6265863"/>
              <a:ext cx="65088" cy="342900"/>
            </a:xfrm>
            <a:custGeom>
              <a:avLst/>
              <a:gdLst>
                <a:gd name="T0" fmla="*/ 61 w 61"/>
                <a:gd name="T1" fmla="*/ 0 h 321"/>
                <a:gd name="T2" fmla="*/ 51 w 61"/>
                <a:gd name="T3" fmla="*/ 0 h 321"/>
                <a:gd name="T4" fmla="*/ 34 w 61"/>
                <a:gd name="T5" fmla="*/ 53 h 321"/>
                <a:gd name="T6" fmla="*/ 1 w 61"/>
                <a:gd name="T7" fmla="*/ 321 h 321"/>
                <a:gd name="T8" fmla="*/ 2 w 61"/>
                <a:gd name="T9" fmla="*/ 321 h 321"/>
                <a:gd name="T10" fmla="*/ 61 w 61"/>
                <a:gd name="T11" fmla="*/ 0 h 321"/>
              </a:gdLst>
              <a:ahLst/>
              <a:cxnLst>
                <a:cxn ang="0">
                  <a:pos x="T0" y="T1"/>
                </a:cxn>
                <a:cxn ang="0">
                  <a:pos x="T2" y="T3"/>
                </a:cxn>
                <a:cxn ang="0">
                  <a:pos x="T4" y="T5"/>
                </a:cxn>
                <a:cxn ang="0">
                  <a:pos x="T6" y="T7"/>
                </a:cxn>
                <a:cxn ang="0">
                  <a:pos x="T8" y="T9"/>
                </a:cxn>
                <a:cxn ang="0">
                  <a:pos x="T10" y="T11"/>
                </a:cxn>
              </a:cxnLst>
              <a:rect l="0" t="0" r="r" b="b"/>
              <a:pathLst>
                <a:path w="61" h="321">
                  <a:moveTo>
                    <a:pt x="61" y="0"/>
                  </a:moveTo>
                  <a:cubicBezTo>
                    <a:pt x="51" y="0"/>
                    <a:pt x="51" y="0"/>
                    <a:pt x="51" y="0"/>
                  </a:cubicBezTo>
                  <a:cubicBezTo>
                    <a:pt x="45" y="18"/>
                    <a:pt x="39" y="35"/>
                    <a:pt x="34" y="53"/>
                  </a:cubicBezTo>
                  <a:cubicBezTo>
                    <a:pt x="10" y="140"/>
                    <a:pt x="0" y="231"/>
                    <a:pt x="1" y="321"/>
                  </a:cubicBezTo>
                  <a:cubicBezTo>
                    <a:pt x="2" y="321"/>
                    <a:pt x="2" y="321"/>
                    <a:pt x="2" y="321"/>
                  </a:cubicBezTo>
                  <a:cubicBezTo>
                    <a:pt x="3" y="212"/>
                    <a:pt x="23" y="103"/>
                    <a:pt x="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6" name="Freeform 14"/>
            <p:cNvSpPr>
              <a:spLocks/>
            </p:cNvSpPr>
            <p:nvPr userDrawn="1"/>
          </p:nvSpPr>
          <p:spPr bwMode="auto">
            <a:xfrm>
              <a:off x="8674101" y="6265863"/>
              <a:ext cx="469900" cy="481013"/>
            </a:xfrm>
            <a:custGeom>
              <a:avLst/>
              <a:gdLst>
                <a:gd name="T0" fmla="*/ 25 w 442"/>
                <a:gd name="T1" fmla="*/ 0 h 449"/>
                <a:gd name="T2" fmla="*/ 0 w 442"/>
                <a:gd name="T3" fmla="*/ 0 h 449"/>
                <a:gd name="T4" fmla="*/ 301 w 442"/>
                <a:gd name="T5" fmla="*/ 277 h 449"/>
                <a:gd name="T6" fmla="*/ 442 w 442"/>
                <a:gd name="T7" fmla="*/ 449 h 449"/>
                <a:gd name="T8" fmla="*/ 442 w 442"/>
                <a:gd name="T9" fmla="*/ 429 h 449"/>
                <a:gd name="T10" fmla="*/ 311 w 442"/>
                <a:gd name="T11" fmla="*/ 268 h 449"/>
                <a:gd name="T12" fmla="*/ 25 w 442"/>
                <a:gd name="T13" fmla="*/ 0 h 449"/>
              </a:gdLst>
              <a:ahLst/>
              <a:cxnLst>
                <a:cxn ang="0">
                  <a:pos x="T0" y="T1"/>
                </a:cxn>
                <a:cxn ang="0">
                  <a:pos x="T2" y="T3"/>
                </a:cxn>
                <a:cxn ang="0">
                  <a:pos x="T4" y="T5"/>
                </a:cxn>
                <a:cxn ang="0">
                  <a:pos x="T6" y="T7"/>
                </a:cxn>
                <a:cxn ang="0">
                  <a:pos x="T8" y="T9"/>
                </a:cxn>
                <a:cxn ang="0">
                  <a:pos x="T10" y="T11"/>
                </a:cxn>
                <a:cxn ang="0">
                  <a:pos x="T12" y="T13"/>
                </a:cxn>
              </a:cxnLst>
              <a:rect l="0" t="0" r="r" b="b"/>
              <a:pathLst>
                <a:path w="442" h="449">
                  <a:moveTo>
                    <a:pt x="25" y="0"/>
                  </a:moveTo>
                  <a:cubicBezTo>
                    <a:pt x="0" y="0"/>
                    <a:pt x="0" y="0"/>
                    <a:pt x="0" y="0"/>
                  </a:cubicBezTo>
                  <a:cubicBezTo>
                    <a:pt x="108" y="84"/>
                    <a:pt x="209" y="176"/>
                    <a:pt x="301" y="277"/>
                  </a:cubicBezTo>
                  <a:cubicBezTo>
                    <a:pt x="351" y="332"/>
                    <a:pt x="399" y="389"/>
                    <a:pt x="442" y="449"/>
                  </a:cubicBezTo>
                  <a:cubicBezTo>
                    <a:pt x="442" y="429"/>
                    <a:pt x="442" y="429"/>
                    <a:pt x="442" y="429"/>
                  </a:cubicBezTo>
                  <a:cubicBezTo>
                    <a:pt x="401" y="373"/>
                    <a:pt x="357" y="320"/>
                    <a:pt x="311" y="268"/>
                  </a:cubicBezTo>
                  <a:cubicBezTo>
                    <a:pt x="223" y="171"/>
                    <a:pt x="127" y="82"/>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7" name="Freeform 15"/>
            <p:cNvSpPr>
              <a:spLocks/>
            </p:cNvSpPr>
            <p:nvPr userDrawn="1"/>
          </p:nvSpPr>
          <p:spPr bwMode="auto">
            <a:xfrm>
              <a:off x="3541713" y="6265863"/>
              <a:ext cx="628650" cy="582613"/>
            </a:xfrm>
            <a:custGeom>
              <a:avLst/>
              <a:gdLst>
                <a:gd name="T0" fmla="*/ 149 w 590"/>
                <a:gd name="T1" fmla="*/ 380 h 544"/>
                <a:gd name="T2" fmla="*/ 0 w 590"/>
                <a:gd name="T3" fmla="*/ 544 h 544"/>
                <a:gd name="T4" fmla="*/ 18 w 590"/>
                <a:gd name="T5" fmla="*/ 544 h 544"/>
                <a:gd name="T6" fmla="*/ 155 w 590"/>
                <a:gd name="T7" fmla="*/ 385 h 544"/>
                <a:gd name="T8" fmla="*/ 362 w 590"/>
                <a:gd name="T9" fmla="*/ 185 h 544"/>
                <a:gd name="T10" fmla="*/ 585 w 590"/>
                <a:gd name="T11" fmla="*/ 3 h 544"/>
                <a:gd name="T12" fmla="*/ 590 w 590"/>
                <a:gd name="T13" fmla="*/ 0 h 544"/>
                <a:gd name="T14" fmla="*/ 572 w 590"/>
                <a:gd name="T15" fmla="*/ 0 h 544"/>
                <a:gd name="T16" fmla="*/ 149 w 590"/>
                <a:gd name="T17" fmla="*/ 38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0" h="544">
                  <a:moveTo>
                    <a:pt x="149" y="380"/>
                  </a:moveTo>
                  <a:cubicBezTo>
                    <a:pt x="98" y="433"/>
                    <a:pt x="48" y="488"/>
                    <a:pt x="0" y="544"/>
                  </a:cubicBezTo>
                  <a:cubicBezTo>
                    <a:pt x="18" y="544"/>
                    <a:pt x="18" y="544"/>
                    <a:pt x="18" y="544"/>
                  </a:cubicBezTo>
                  <a:cubicBezTo>
                    <a:pt x="61" y="490"/>
                    <a:pt x="107" y="436"/>
                    <a:pt x="155" y="385"/>
                  </a:cubicBezTo>
                  <a:cubicBezTo>
                    <a:pt x="220" y="314"/>
                    <a:pt x="290" y="248"/>
                    <a:pt x="362" y="185"/>
                  </a:cubicBezTo>
                  <a:cubicBezTo>
                    <a:pt x="434" y="121"/>
                    <a:pt x="509" y="61"/>
                    <a:pt x="585" y="3"/>
                  </a:cubicBezTo>
                  <a:cubicBezTo>
                    <a:pt x="587" y="2"/>
                    <a:pt x="588" y="1"/>
                    <a:pt x="590" y="0"/>
                  </a:cubicBezTo>
                  <a:cubicBezTo>
                    <a:pt x="572" y="0"/>
                    <a:pt x="572" y="0"/>
                    <a:pt x="572" y="0"/>
                  </a:cubicBezTo>
                  <a:cubicBezTo>
                    <a:pt x="422" y="116"/>
                    <a:pt x="281" y="243"/>
                    <a:pt x="149" y="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8" name="Freeform 16"/>
            <p:cNvSpPr>
              <a:spLocks/>
            </p:cNvSpPr>
            <p:nvPr userDrawn="1"/>
          </p:nvSpPr>
          <p:spPr bwMode="auto">
            <a:xfrm>
              <a:off x="3714751" y="6265863"/>
              <a:ext cx="642938" cy="582613"/>
            </a:xfrm>
            <a:custGeom>
              <a:avLst/>
              <a:gdLst>
                <a:gd name="T0" fmla="*/ 56 w 603"/>
                <a:gd name="T1" fmla="*/ 493 h 544"/>
                <a:gd name="T2" fmla="*/ 479 w 603"/>
                <a:gd name="T3" fmla="*/ 95 h 544"/>
                <a:gd name="T4" fmla="*/ 603 w 603"/>
                <a:gd name="T5" fmla="*/ 0 h 544"/>
                <a:gd name="T6" fmla="*/ 583 w 603"/>
                <a:gd name="T7" fmla="*/ 0 h 544"/>
                <a:gd name="T8" fmla="*/ 473 w 603"/>
                <a:gd name="T9" fmla="*/ 87 h 544"/>
                <a:gd name="T10" fmla="*/ 51 w 603"/>
                <a:gd name="T11" fmla="*/ 488 h 544"/>
                <a:gd name="T12" fmla="*/ 0 w 603"/>
                <a:gd name="T13" fmla="*/ 544 h 544"/>
                <a:gd name="T14" fmla="*/ 12 w 603"/>
                <a:gd name="T15" fmla="*/ 544 h 544"/>
                <a:gd name="T16" fmla="*/ 56 w 603"/>
                <a:gd name="T17" fmla="*/ 493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3" h="544">
                  <a:moveTo>
                    <a:pt x="56" y="493"/>
                  </a:moveTo>
                  <a:cubicBezTo>
                    <a:pt x="184" y="347"/>
                    <a:pt x="328" y="217"/>
                    <a:pt x="479" y="95"/>
                  </a:cubicBezTo>
                  <a:cubicBezTo>
                    <a:pt x="520" y="63"/>
                    <a:pt x="561" y="31"/>
                    <a:pt x="603" y="0"/>
                  </a:cubicBezTo>
                  <a:cubicBezTo>
                    <a:pt x="583" y="0"/>
                    <a:pt x="583" y="0"/>
                    <a:pt x="583" y="0"/>
                  </a:cubicBezTo>
                  <a:cubicBezTo>
                    <a:pt x="546" y="29"/>
                    <a:pt x="509" y="58"/>
                    <a:pt x="473" y="87"/>
                  </a:cubicBezTo>
                  <a:cubicBezTo>
                    <a:pt x="322" y="210"/>
                    <a:pt x="182" y="344"/>
                    <a:pt x="51" y="488"/>
                  </a:cubicBezTo>
                  <a:cubicBezTo>
                    <a:pt x="34" y="506"/>
                    <a:pt x="17" y="525"/>
                    <a:pt x="0" y="544"/>
                  </a:cubicBezTo>
                  <a:cubicBezTo>
                    <a:pt x="12" y="544"/>
                    <a:pt x="12" y="544"/>
                    <a:pt x="12" y="544"/>
                  </a:cubicBezTo>
                  <a:cubicBezTo>
                    <a:pt x="27" y="527"/>
                    <a:pt x="41" y="510"/>
                    <a:pt x="56" y="4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9" name="Freeform 17"/>
            <p:cNvSpPr>
              <a:spLocks/>
            </p:cNvSpPr>
            <p:nvPr userDrawn="1"/>
          </p:nvSpPr>
          <p:spPr bwMode="auto">
            <a:xfrm>
              <a:off x="3371851" y="6265863"/>
              <a:ext cx="609600" cy="582613"/>
            </a:xfrm>
            <a:custGeom>
              <a:avLst/>
              <a:gdLst>
                <a:gd name="T0" fmla="*/ 247 w 572"/>
                <a:gd name="T1" fmla="*/ 273 h 544"/>
                <a:gd name="T2" fmla="*/ 51 w 572"/>
                <a:gd name="T3" fmla="*/ 481 h 544"/>
                <a:gd name="T4" fmla="*/ 0 w 572"/>
                <a:gd name="T5" fmla="*/ 544 h 544"/>
                <a:gd name="T6" fmla="*/ 22 w 572"/>
                <a:gd name="T7" fmla="*/ 544 h 544"/>
                <a:gd name="T8" fmla="*/ 63 w 572"/>
                <a:gd name="T9" fmla="*/ 492 h 544"/>
                <a:gd name="T10" fmla="*/ 252 w 572"/>
                <a:gd name="T11" fmla="*/ 278 h 544"/>
                <a:gd name="T12" fmla="*/ 572 w 572"/>
                <a:gd name="T13" fmla="*/ 0 h 544"/>
                <a:gd name="T14" fmla="*/ 557 w 572"/>
                <a:gd name="T15" fmla="*/ 0 h 544"/>
                <a:gd name="T16" fmla="*/ 247 w 572"/>
                <a:gd name="T17" fmla="*/ 273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2" h="544">
                  <a:moveTo>
                    <a:pt x="247" y="273"/>
                  </a:moveTo>
                  <a:cubicBezTo>
                    <a:pt x="179" y="339"/>
                    <a:pt x="113" y="408"/>
                    <a:pt x="51" y="481"/>
                  </a:cubicBezTo>
                  <a:cubicBezTo>
                    <a:pt x="33" y="502"/>
                    <a:pt x="17" y="523"/>
                    <a:pt x="0" y="544"/>
                  </a:cubicBezTo>
                  <a:cubicBezTo>
                    <a:pt x="22" y="544"/>
                    <a:pt x="22" y="544"/>
                    <a:pt x="22" y="544"/>
                  </a:cubicBezTo>
                  <a:cubicBezTo>
                    <a:pt x="36" y="527"/>
                    <a:pt x="49" y="509"/>
                    <a:pt x="63" y="492"/>
                  </a:cubicBezTo>
                  <a:cubicBezTo>
                    <a:pt x="123" y="417"/>
                    <a:pt x="185" y="345"/>
                    <a:pt x="252" y="278"/>
                  </a:cubicBezTo>
                  <a:cubicBezTo>
                    <a:pt x="352" y="177"/>
                    <a:pt x="459" y="86"/>
                    <a:pt x="572" y="0"/>
                  </a:cubicBezTo>
                  <a:cubicBezTo>
                    <a:pt x="557" y="0"/>
                    <a:pt x="557" y="0"/>
                    <a:pt x="557" y="0"/>
                  </a:cubicBezTo>
                  <a:cubicBezTo>
                    <a:pt x="449" y="85"/>
                    <a:pt x="346" y="176"/>
                    <a:pt x="247" y="2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0" name="Freeform 18"/>
            <p:cNvSpPr>
              <a:spLocks/>
            </p:cNvSpPr>
            <p:nvPr userDrawn="1"/>
          </p:nvSpPr>
          <p:spPr bwMode="auto">
            <a:xfrm>
              <a:off x="2324101" y="6265863"/>
              <a:ext cx="327025" cy="582613"/>
            </a:xfrm>
            <a:custGeom>
              <a:avLst/>
              <a:gdLst>
                <a:gd name="T0" fmla="*/ 77 w 307"/>
                <a:gd name="T1" fmla="*/ 324 h 544"/>
                <a:gd name="T2" fmla="*/ 0 w 307"/>
                <a:gd name="T3" fmla="*/ 544 h 544"/>
                <a:gd name="T4" fmla="*/ 10 w 307"/>
                <a:gd name="T5" fmla="*/ 544 h 544"/>
                <a:gd name="T6" fmla="*/ 89 w 307"/>
                <a:gd name="T7" fmla="*/ 329 h 544"/>
                <a:gd name="T8" fmla="*/ 307 w 307"/>
                <a:gd name="T9" fmla="*/ 0 h 544"/>
                <a:gd name="T10" fmla="*/ 284 w 307"/>
                <a:gd name="T11" fmla="*/ 0 h 544"/>
                <a:gd name="T12" fmla="*/ 77 w 307"/>
                <a:gd name="T13" fmla="*/ 324 h 544"/>
              </a:gdLst>
              <a:ahLst/>
              <a:cxnLst>
                <a:cxn ang="0">
                  <a:pos x="T0" y="T1"/>
                </a:cxn>
                <a:cxn ang="0">
                  <a:pos x="T2" y="T3"/>
                </a:cxn>
                <a:cxn ang="0">
                  <a:pos x="T4" y="T5"/>
                </a:cxn>
                <a:cxn ang="0">
                  <a:pos x="T6" y="T7"/>
                </a:cxn>
                <a:cxn ang="0">
                  <a:pos x="T8" y="T9"/>
                </a:cxn>
                <a:cxn ang="0">
                  <a:pos x="T10" y="T11"/>
                </a:cxn>
                <a:cxn ang="0">
                  <a:pos x="T12" y="T13"/>
                </a:cxn>
              </a:cxnLst>
              <a:rect l="0" t="0" r="r" b="b"/>
              <a:pathLst>
                <a:path w="307" h="544">
                  <a:moveTo>
                    <a:pt x="77" y="324"/>
                  </a:moveTo>
                  <a:cubicBezTo>
                    <a:pt x="44" y="395"/>
                    <a:pt x="19" y="469"/>
                    <a:pt x="0" y="544"/>
                  </a:cubicBezTo>
                  <a:cubicBezTo>
                    <a:pt x="10" y="544"/>
                    <a:pt x="10" y="544"/>
                    <a:pt x="10" y="544"/>
                  </a:cubicBezTo>
                  <a:cubicBezTo>
                    <a:pt x="29" y="470"/>
                    <a:pt x="56" y="398"/>
                    <a:pt x="89" y="329"/>
                  </a:cubicBezTo>
                  <a:cubicBezTo>
                    <a:pt x="145" y="210"/>
                    <a:pt x="220" y="100"/>
                    <a:pt x="307" y="0"/>
                  </a:cubicBezTo>
                  <a:cubicBezTo>
                    <a:pt x="284" y="0"/>
                    <a:pt x="284" y="0"/>
                    <a:pt x="284" y="0"/>
                  </a:cubicBezTo>
                  <a:cubicBezTo>
                    <a:pt x="201" y="98"/>
                    <a:pt x="130" y="206"/>
                    <a:pt x="77"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1" name="Freeform 19"/>
            <p:cNvSpPr>
              <a:spLocks/>
            </p:cNvSpPr>
            <p:nvPr userDrawn="1"/>
          </p:nvSpPr>
          <p:spPr bwMode="auto">
            <a:xfrm>
              <a:off x="2212976" y="6265863"/>
              <a:ext cx="258763" cy="582613"/>
            </a:xfrm>
            <a:custGeom>
              <a:avLst/>
              <a:gdLst>
                <a:gd name="T0" fmla="*/ 106 w 244"/>
                <a:gd name="T1" fmla="*/ 194 h 544"/>
                <a:gd name="T2" fmla="*/ 16 w 244"/>
                <a:gd name="T3" fmla="*/ 452 h 544"/>
                <a:gd name="T4" fmla="*/ 0 w 244"/>
                <a:gd name="T5" fmla="*/ 544 h 544"/>
                <a:gd name="T6" fmla="*/ 5 w 244"/>
                <a:gd name="T7" fmla="*/ 544 h 544"/>
                <a:gd name="T8" fmla="*/ 118 w 244"/>
                <a:gd name="T9" fmla="*/ 200 h 544"/>
                <a:gd name="T10" fmla="*/ 244 w 244"/>
                <a:gd name="T11" fmla="*/ 0 h 544"/>
                <a:gd name="T12" fmla="*/ 224 w 244"/>
                <a:gd name="T13" fmla="*/ 0 h 544"/>
                <a:gd name="T14" fmla="*/ 106 w 244"/>
                <a:gd name="T15" fmla="*/ 19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544">
                  <a:moveTo>
                    <a:pt x="106" y="194"/>
                  </a:moveTo>
                  <a:cubicBezTo>
                    <a:pt x="66" y="276"/>
                    <a:pt x="35" y="363"/>
                    <a:pt x="16" y="452"/>
                  </a:cubicBezTo>
                  <a:cubicBezTo>
                    <a:pt x="9" y="483"/>
                    <a:pt x="4" y="513"/>
                    <a:pt x="0" y="544"/>
                  </a:cubicBezTo>
                  <a:cubicBezTo>
                    <a:pt x="5" y="544"/>
                    <a:pt x="5" y="544"/>
                    <a:pt x="5" y="544"/>
                  </a:cubicBezTo>
                  <a:cubicBezTo>
                    <a:pt x="25" y="424"/>
                    <a:pt x="63" y="308"/>
                    <a:pt x="118" y="200"/>
                  </a:cubicBezTo>
                  <a:cubicBezTo>
                    <a:pt x="154" y="129"/>
                    <a:pt x="196" y="63"/>
                    <a:pt x="244" y="0"/>
                  </a:cubicBezTo>
                  <a:cubicBezTo>
                    <a:pt x="224" y="0"/>
                    <a:pt x="224" y="0"/>
                    <a:pt x="224" y="0"/>
                  </a:cubicBezTo>
                  <a:cubicBezTo>
                    <a:pt x="179" y="61"/>
                    <a:pt x="139" y="126"/>
                    <a:pt x="106"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2" name="Freeform 20"/>
            <p:cNvSpPr>
              <a:spLocks/>
            </p:cNvSpPr>
            <p:nvPr userDrawn="1"/>
          </p:nvSpPr>
          <p:spPr bwMode="auto">
            <a:xfrm>
              <a:off x="5837238" y="6265863"/>
              <a:ext cx="1322388" cy="582613"/>
            </a:xfrm>
            <a:custGeom>
              <a:avLst/>
              <a:gdLst>
                <a:gd name="T0" fmla="*/ 7 w 1241"/>
                <a:gd name="T1" fmla="*/ 0 h 544"/>
                <a:gd name="T2" fmla="*/ 0 w 1241"/>
                <a:gd name="T3" fmla="*/ 0 h 544"/>
                <a:gd name="T4" fmla="*/ 1061 w 1241"/>
                <a:gd name="T5" fmla="*/ 485 h 544"/>
                <a:gd name="T6" fmla="*/ 1200 w 1241"/>
                <a:gd name="T7" fmla="*/ 544 h 544"/>
                <a:gd name="T8" fmla="*/ 1241 w 1241"/>
                <a:gd name="T9" fmla="*/ 544 h 544"/>
                <a:gd name="T10" fmla="*/ 1066 w 1241"/>
                <a:gd name="T11" fmla="*/ 472 h 544"/>
                <a:gd name="T12" fmla="*/ 7 w 1241"/>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1" h="544">
                  <a:moveTo>
                    <a:pt x="7" y="0"/>
                  </a:moveTo>
                  <a:cubicBezTo>
                    <a:pt x="0" y="0"/>
                    <a:pt x="0" y="0"/>
                    <a:pt x="0" y="0"/>
                  </a:cubicBezTo>
                  <a:cubicBezTo>
                    <a:pt x="351" y="167"/>
                    <a:pt x="703" y="331"/>
                    <a:pt x="1061" y="485"/>
                  </a:cubicBezTo>
                  <a:cubicBezTo>
                    <a:pt x="1107" y="505"/>
                    <a:pt x="1153" y="525"/>
                    <a:pt x="1200" y="544"/>
                  </a:cubicBezTo>
                  <a:cubicBezTo>
                    <a:pt x="1241" y="544"/>
                    <a:pt x="1241" y="544"/>
                    <a:pt x="1241" y="544"/>
                  </a:cubicBezTo>
                  <a:cubicBezTo>
                    <a:pt x="1183" y="520"/>
                    <a:pt x="1124" y="496"/>
                    <a:pt x="1066" y="472"/>
                  </a:cubicBezTo>
                  <a:cubicBezTo>
                    <a:pt x="710" y="322"/>
                    <a:pt x="356" y="165"/>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3" name="Freeform 21"/>
            <p:cNvSpPr>
              <a:spLocks/>
            </p:cNvSpPr>
            <p:nvPr userDrawn="1"/>
          </p:nvSpPr>
          <p:spPr bwMode="auto">
            <a:xfrm>
              <a:off x="6767513" y="6265863"/>
              <a:ext cx="1255713" cy="582613"/>
            </a:xfrm>
            <a:custGeom>
              <a:avLst/>
              <a:gdLst>
                <a:gd name="T0" fmla="*/ 20 w 1178"/>
                <a:gd name="T1" fmla="*/ 0 h 544"/>
                <a:gd name="T2" fmla="*/ 0 w 1178"/>
                <a:gd name="T3" fmla="*/ 0 h 544"/>
                <a:gd name="T4" fmla="*/ 483 w 1178"/>
                <a:gd name="T5" fmla="*/ 229 h 544"/>
                <a:gd name="T6" fmla="*/ 1143 w 1178"/>
                <a:gd name="T7" fmla="*/ 544 h 544"/>
                <a:gd name="T8" fmla="*/ 1178 w 1178"/>
                <a:gd name="T9" fmla="*/ 544 h 544"/>
                <a:gd name="T10" fmla="*/ 489 w 1178"/>
                <a:gd name="T11" fmla="*/ 215 h 544"/>
                <a:gd name="T12" fmla="*/ 20 w 1178"/>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78" h="544">
                  <a:moveTo>
                    <a:pt x="20" y="0"/>
                  </a:moveTo>
                  <a:cubicBezTo>
                    <a:pt x="0" y="0"/>
                    <a:pt x="0" y="0"/>
                    <a:pt x="0" y="0"/>
                  </a:cubicBezTo>
                  <a:cubicBezTo>
                    <a:pt x="162" y="76"/>
                    <a:pt x="322" y="152"/>
                    <a:pt x="483" y="229"/>
                  </a:cubicBezTo>
                  <a:cubicBezTo>
                    <a:pt x="703" y="334"/>
                    <a:pt x="923" y="439"/>
                    <a:pt x="1143" y="544"/>
                  </a:cubicBezTo>
                  <a:cubicBezTo>
                    <a:pt x="1178" y="544"/>
                    <a:pt x="1178" y="544"/>
                    <a:pt x="1178" y="544"/>
                  </a:cubicBezTo>
                  <a:cubicBezTo>
                    <a:pt x="950" y="433"/>
                    <a:pt x="720" y="322"/>
                    <a:pt x="489" y="215"/>
                  </a:cubicBezTo>
                  <a:cubicBezTo>
                    <a:pt x="333" y="143"/>
                    <a:pt x="177" y="71"/>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4" name="Freeform 22"/>
            <p:cNvSpPr>
              <a:spLocks/>
            </p:cNvSpPr>
            <p:nvPr userDrawn="1"/>
          </p:nvSpPr>
          <p:spPr bwMode="auto">
            <a:xfrm>
              <a:off x="7165976" y="6265863"/>
              <a:ext cx="1168400" cy="582613"/>
            </a:xfrm>
            <a:custGeom>
              <a:avLst/>
              <a:gdLst>
                <a:gd name="T0" fmla="*/ 28 w 1097"/>
                <a:gd name="T1" fmla="*/ 0 h 544"/>
                <a:gd name="T2" fmla="*/ 0 w 1097"/>
                <a:gd name="T3" fmla="*/ 0 h 544"/>
                <a:gd name="T4" fmla="*/ 237 w 1097"/>
                <a:gd name="T5" fmla="*/ 115 h 544"/>
                <a:gd name="T6" fmla="*/ 734 w 1097"/>
                <a:gd name="T7" fmla="*/ 367 h 544"/>
                <a:gd name="T8" fmla="*/ 1068 w 1097"/>
                <a:gd name="T9" fmla="*/ 544 h 544"/>
                <a:gd name="T10" fmla="*/ 1097 w 1097"/>
                <a:gd name="T11" fmla="*/ 544 h 544"/>
                <a:gd name="T12" fmla="*/ 243 w 1097"/>
                <a:gd name="T13" fmla="*/ 102 h 544"/>
                <a:gd name="T14" fmla="*/ 28 w 109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544">
                  <a:moveTo>
                    <a:pt x="28" y="0"/>
                  </a:moveTo>
                  <a:cubicBezTo>
                    <a:pt x="0" y="0"/>
                    <a:pt x="0" y="0"/>
                    <a:pt x="0" y="0"/>
                  </a:cubicBezTo>
                  <a:cubicBezTo>
                    <a:pt x="79" y="38"/>
                    <a:pt x="158" y="77"/>
                    <a:pt x="237" y="115"/>
                  </a:cubicBezTo>
                  <a:cubicBezTo>
                    <a:pt x="404" y="197"/>
                    <a:pt x="569" y="281"/>
                    <a:pt x="734" y="367"/>
                  </a:cubicBezTo>
                  <a:cubicBezTo>
                    <a:pt x="846" y="425"/>
                    <a:pt x="957" y="484"/>
                    <a:pt x="1068" y="544"/>
                  </a:cubicBezTo>
                  <a:cubicBezTo>
                    <a:pt x="1097" y="544"/>
                    <a:pt x="1097" y="544"/>
                    <a:pt x="1097" y="544"/>
                  </a:cubicBezTo>
                  <a:cubicBezTo>
                    <a:pt x="817" y="388"/>
                    <a:pt x="532" y="241"/>
                    <a:pt x="243" y="102"/>
                  </a:cubicBezTo>
                  <a:cubicBezTo>
                    <a:pt x="172" y="68"/>
                    <a:pt x="100" y="34"/>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5" name="Freeform 23"/>
            <p:cNvSpPr>
              <a:spLocks/>
            </p:cNvSpPr>
            <p:nvPr userDrawn="1"/>
          </p:nvSpPr>
          <p:spPr bwMode="auto">
            <a:xfrm>
              <a:off x="7296151" y="6265863"/>
              <a:ext cx="1131888" cy="582613"/>
            </a:xfrm>
            <a:custGeom>
              <a:avLst/>
              <a:gdLst>
                <a:gd name="T0" fmla="*/ 31 w 1063"/>
                <a:gd name="T1" fmla="*/ 0 h 544"/>
                <a:gd name="T2" fmla="*/ 0 w 1063"/>
                <a:gd name="T3" fmla="*/ 0 h 544"/>
                <a:gd name="T4" fmla="*/ 158 w 1063"/>
                <a:gd name="T5" fmla="*/ 77 h 544"/>
                <a:gd name="T6" fmla="*/ 650 w 1063"/>
                <a:gd name="T7" fmla="*/ 331 h 544"/>
                <a:gd name="T8" fmla="*/ 1036 w 1063"/>
                <a:gd name="T9" fmla="*/ 544 h 544"/>
                <a:gd name="T10" fmla="*/ 1063 w 1063"/>
                <a:gd name="T11" fmla="*/ 544 h 544"/>
                <a:gd name="T12" fmla="*/ 164 w 1063"/>
                <a:gd name="T13" fmla="*/ 64 h 544"/>
                <a:gd name="T14" fmla="*/ 31 w 106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3" h="544">
                  <a:moveTo>
                    <a:pt x="31" y="0"/>
                  </a:moveTo>
                  <a:cubicBezTo>
                    <a:pt x="0" y="0"/>
                    <a:pt x="0" y="0"/>
                    <a:pt x="0" y="0"/>
                  </a:cubicBezTo>
                  <a:cubicBezTo>
                    <a:pt x="53" y="26"/>
                    <a:pt x="105" y="51"/>
                    <a:pt x="158" y="77"/>
                  </a:cubicBezTo>
                  <a:cubicBezTo>
                    <a:pt x="323" y="159"/>
                    <a:pt x="487" y="244"/>
                    <a:pt x="650" y="331"/>
                  </a:cubicBezTo>
                  <a:cubicBezTo>
                    <a:pt x="780" y="400"/>
                    <a:pt x="909" y="471"/>
                    <a:pt x="1036" y="544"/>
                  </a:cubicBezTo>
                  <a:cubicBezTo>
                    <a:pt x="1063" y="544"/>
                    <a:pt x="1063" y="544"/>
                    <a:pt x="1063" y="544"/>
                  </a:cubicBezTo>
                  <a:cubicBezTo>
                    <a:pt x="770" y="372"/>
                    <a:pt x="470" y="213"/>
                    <a:pt x="164" y="64"/>
                  </a:cubicBezTo>
                  <a:cubicBezTo>
                    <a:pt x="120" y="43"/>
                    <a:pt x="75" y="21"/>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6" name="Freeform 24"/>
            <p:cNvSpPr>
              <a:spLocks/>
            </p:cNvSpPr>
            <p:nvPr userDrawn="1"/>
          </p:nvSpPr>
          <p:spPr bwMode="auto">
            <a:xfrm>
              <a:off x="7424738" y="6265863"/>
              <a:ext cx="1093788" cy="582613"/>
            </a:xfrm>
            <a:custGeom>
              <a:avLst/>
              <a:gdLst>
                <a:gd name="T0" fmla="*/ 31 w 1025"/>
                <a:gd name="T1" fmla="*/ 0 h 544"/>
                <a:gd name="T2" fmla="*/ 0 w 1025"/>
                <a:gd name="T3" fmla="*/ 0 h 544"/>
                <a:gd name="T4" fmla="*/ 79 w 1025"/>
                <a:gd name="T5" fmla="*/ 40 h 544"/>
                <a:gd name="T6" fmla="*/ 567 w 1025"/>
                <a:gd name="T7" fmla="*/ 295 h 544"/>
                <a:gd name="T8" fmla="*/ 1000 w 1025"/>
                <a:gd name="T9" fmla="*/ 544 h 544"/>
                <a:gd name="T10" fmla="*/ 1025 w 1025"/>
                <a:gd name="T11" fmla="*/ 544 h 544"/>
                <a:gd name="T12" fmla="*/ 86 w 1025"/>
                <a:gd name="T13" fmla="*/ 26 h 544"/>
                <a:gd name="T14" fmla="*/ 31 w 1025"/>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5" h="544">
                  <a:moveTo>
                    <a:pt x="31" y="0"/>
                  </a:moveTo>
                  <a:cubicBezTo>
                    <a:pt x="0" y="0"/>
                    <a:pt x="0" y="0"/>
                    <a:pt x="0" y="0"/>
                  </a:cubicBezTo>
                  <a:cubicBezTo>
                    <a:pt x="26" y="13"/>
                    <a:pt x="53" y="26"/>
                    <a:pt x="79" y="40"/>
                  </a:cubicBezTo>
                  <a:cubicBezTo>
                    <a:pt x="244" y="121"/>
                    <a:pt x="406" y="207"/>
                    <a:pt x="567" y="295"/>
                  </a:cubicBezTo>
                  <a:cubicBezTo>
                    <a:pt x="713" y="374"/>
                    <a:pt x="858" y="457"/>
                    <a:pt x="1000" y="544"/>
                  </a:cubicBezTo>
                  <a:cubicBezTo>
                    <a:pt x="1025" y="544"/>
                    <a:pt x="1025" y="544"/>
                    <a:pt x="1025" y="544"/>
                  </a:cubicBezTo>
                  <a:cubicBezTo>
                    <a:pt x="722" y="355"/>
                    <a:pt x="407" y="184"/>
                    <a:pt x="86" y="26"/>
                  </a:cubicBezTo>
                  <a:cubicBezTo>
                    <a:pt x="68" y="18"/>
                    <a:pt x="49" y="9"/>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7" name="Freeform 25"/>
            <p:cNvSpPr>
              <a:spLocks/>
            </p:cNvSpPr>
            <p:nvPr userDrawn="1"/>
          </p:nvSpPr>
          <p:spPr bwMode="auto">
            <a:xfrm>
              <a:off x="7551738" y="6265863"/>
              <a:ext cx="1050925" cy="582613"/>
            </a:xfrm>
            <a:custGeom>
              <a:avLst/>
              <a:gdLst>
                <a:gd name="T0" fmla="*/ 34 w 986"/>
                <a:gd name="T1" fmla="*/ 0 h 544"/>
                <a:gd name="T2" fmla="*/ 0 w 986"/>
                <a:gd name="T3" fmla="*/ 0 h 544"/>
                <a:gd name="T4" fmla="*/ 4 w 986"/>
                <a:gd name="T5" fmla="*/ 2 h 544"/>
                <a:gd name="T6" fmla="*/ 488 w 986"/>
                <a:gd name="T7" fmla="*/ 259 h 544"/>
                <a:gd name="T8" fmla="*/ 957 w 986"/>
                <a:gd name="T9" fmla="*/ 541 h 544"/>
                <a:gd name="T10" fmla="*/ 963 w 986"/>
                <a:gd name="T11" fmla="*/ 544 h 544"/>
                <a:gd name="T12" fmla="*/ 986 w 986"/>
                <a:gd name="T13" fmla="*/ 544 h 544"/>
                <a:gd name="T14" fmla="*/ 964 w 986"/>
                <a:gd name="T15" fmla="*/ 530 h 544"/>
                <a:gd name="T16" fmla="*/ 34 w 986"/>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 h="544">
                  <a:moveTo>
                    <a:pt x="34" y="0"/>
                  </a:moveTo>
                  <a:cubicBezTo>
                    <a:pt x="0" y="0"/>
                    <a:pt x="0" y="0"/>
                    <a:pt x="0" y="0"/>
                  </a:cubicBezTo>
                  <a:cubicBezTo>
                    <a:pt x="2" y="1"/>
                    <a:pt x="3" y="1"/>
                    <a:pt x="4" y="2"/>
                  </a:cubicBezTo>
                  <a:cubicBezTo>
                    <a:pt x="168" y="84"/>
                    <a:pt x="328" y="170"/>
                    <a:pt x="488" y="259"/>
                  </a:cubicBezTo>
                  <a:cubicBezTo>
                    <a:pt x="647" y="348"/>
                    <a:pt x="804" y="441"/>
                    <a:pt x="957" y="541"/>
                  </a:cubicBezTo>
                  <a:cubicBezTo>
                    <a:pt x="959" y="542"/>
                    <a:pt x="961" y="543"/>
                    <a:pt x="963" y="544"/>
                  </a:cubicBezTo>
                  <a:cubicBezTo>
                    <a:pt x="986" y="544"/>
                    <a:pt x="986" y="544"/>
                    <a:pt x="986" y="544"/>
                  </a:cubicBezTo>
                  <a:cubicBezTo>
                    <a:pt x="979" y="540"/>
                    <a:pt x="971" y="535"/>
                    <a:pt x="964" y="530"/>
                  </a:cubicBezTo>
                  <a:cubicBezTo>
                    <a:pt x="666" y="333"/>
                    <a:pt x="353" y="159"/>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8" name="Freeform 26"/>
            <p:cNvSpPr>
              <a:spLocks/>
            </p:cNvSpPr>
            <p:nvPr userDrawn="1"/>
          </p:nvSpPr>
          <p:spPr bwMode="auto">
            <a:xfrm>
              <a:off x="7678738" y="6265863"/>
              <a:ext cx="1004888" cy="582613"/>
            </a:xfrm>
            <a:custGeom>
              <a:avLst/>
              <a:gdLst>
                <a:gd name="T0" fmla="*/ 34 w 943"/>
                <a:gd name="T1" fmla="*/ 0 h 544"/>
                <a:gd name="T2" fmla="*/ 0 w 943"/>
                <a:gd name="T3" fmla="*/ 0 h 544"/>
                <a:gd name="T4" fmla="*/ 411 w 943"/>
                <a:gd name="T5" fmla="*/ 223 h 544"/>
                <a:gd name="T6" fmla="*/ 873 w 943"/>
                <a:gd name="T7" fmla="*/ 511 h 544"/>
                <a:gd name="T8" fmla="*/ 922 w 943"/>
                <a:gd name="T9" fmla="*/ 544 h 544"/>
                <a:gd name="T10" fmla="*/ 943 w 943"/>
                <a:gd name="T11" fmla="*/ 544 h 544"/>
                <a:gd name="T12" fmla="*/ 881 w 943"/>
                <a:gd name="T13" fmla="*/ 500 h 544"/>
                <a:gd name="T14" fmla="*/ 34 w 94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3" h="544">
                  <a:moveTo>
                    <a:pt x="34" y="0"/>
                  </a:moveTo>
                  <a:cubicBezTo>
                    <a:pt x="0" y="0"/>
                    <a:pt x="0" y="0"/>
                    <a:pt x="0" y="0"/>
                  </a:cubicBezTo>
                  <a:cubicBezTo>
                    <a:pt x="139" y="72"/>
                    <a:pt x="275" y="146"/>
                    <a:pt x="411" y="223"/>
                  </a:cubicBezTo>
                  <a:cubicBezTo>
                    <a:pt x="568" y="314"/>
                    <a:pt x="723" y="409"/>
                    <a:pt x="873" y="511"/>
                  </a:cubicBezTo>
                  <a:cubicBezTo>
                    <a:pt x="890" y="522"/>
                    <a:pt x="906" y="533"/>
                    <a:pt x="922" y="544"/>
                  </a:cubicBezTo>
                  <a:cubicBezTo>
                    <a:pt x="943" y="544"/>
                    <a:pt x="943" y="544"/>
                    <a:pt x="943" y="544"/>
                  </a:cubicBezTo>
                  <a:cubicBezTo>
                    <a:pt x="923" y="530"/>
                    <a:pt x="902" y="515"/>
                    <a:pt x="881" y="500"/>
                  </a:cubicBezTo>
                  <a:cubicBezTo>
                    <a:pt x="611" y="314"/>
                    <a:pt x="326" y="15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9" name="Freeform 27"/>
            <p:cNvSpPr>
              <a:spLocks/>
            </p:cNvSpPr>
            <p:nvPr userDrawn="1"/>
          </p:nvSpPr>
          <p:spPr bwMode="auto">
            <a:xfrm>
              <a:off x="6900863" y="6265863"/>
              <a:ext cx="1231900" cy="582613"/>
            </a:xfrm>
            <a:custGeom>
              <a:avLst/>
              <a:gdLst>
                <a:gd name="T0" fmla="*/ 22 w 1155"/>
                <a:gd name="T1" fmla="*/ 0 h 544"/>
                <a:gd name="T2" fmla="*/ 0 w 1155"/>
                <a:gd name="T3" fmla="*/ 0 h 544"/>
                <a:gd name="T4" fmla="*/ 400 w 1155"/>
                <a:gd name="T5" fmla="*/ 191 h 544"/>
                <a:gd name="T6" fmla="*/ 1121 w 1155"/>
                <a:gd name="T7" fmla="*/ 544 h 544"/>
                <a:gd name="T8" fmla="*/ 1155 w 1155"/>
                <a:gd name="T9" fmla="*/ 544 h 544"/>
                <a:gd name="T10" fmla="*/ 406 w 1155"/>
                <a:gd name="T11" fmla="*/ 178 h 544"/>
                <a:gd name="T12" fmla="*/ 22 w 1155"/>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55" h="544">
                  <a:moveTo>
                    <a:pt x="22" y="0"/>
                  </a:moveTo>
                  <a:cubicBezTo>
                    <a:pt x="0" y="0"/>
                    <a:pt x="0" y="0"/>
                    <a:pt x="0" y="0"/>
                  </a:cubicBezTo>
                  <a:cubicBezTo>
                    <a:pt x="134" y="63"/>
                    <a:pt x="267" y="127"/>
                    <a:pt x="400" y="191"/>
                  </a:cubicBezTo>
                  <a:cubicBezTo>
                    <a:pt x="641" y="307"/>
                    <a:pt x="882" y="425"/>
                    <a:pt x="1121" y="544"/>
                  </a:cubicBezTo>
                  <a:cubicBezTo>
                    <a:pt x="1155" y="544"/>
                    <a:pt x="1155" y="544"/>
                    <a:pt x="1155" y="544"/>
                  </a:cubicBezTo>
                  <a:cubicBezTo>
                    <a:pt x="907" y="418"/>
                    <a:pt x="658" y="296"/>
                    <a:pt x="406" y="178"/>
                  </a:cubicBezTo>
                  <a:cubicBezTo>
                    <a:pt x="279" y="117"/>
                    <a:pt x="151" y="59"/>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0" name="Freeform 28"/>
            <p:cNvSpPr>
              <a:spLocks/>
            </p:cNvSpPr>
            <p:nvPr userDrawn="1"/>
          </p:nvSpPr>
          <p:spPr bwMode="auto">
            <a:xfrm>
              <a:off x="8154988" y="6265863"/>
              <a:ext cx="806450" cy="582613"/>
            </a:xfrm>
            <a:custGeom>
              <a:avLst/>
              <a:gdLst>
                <a:gd name="T0" fmla="*/ 33 w 757"/>
                <a:gd name="T1" fmla="*/ 0 h 544"/>
                <a:gd name="T2" fmla="*/ 0 w 757"/>
                <a:gd name="T3" fmla="*/ 0 h 544"/>
                <a:gd name="T4" fmla="*/ 138 w 757"/>
                <a:gd name="T5" fmla="*/ 84 h 544"/>
                <a:gd name="T6" fmla="*/ 576 w 757"/>
                <a:gd name="T7" fmla="*/ 398 h 544"/>
                <a:gd name="T8" fmla="*/ 741 w 757"/>
                <a:gd name="T9" fmla="*/ 544 h 544"/>
                <a:gd name="T10" fmla="*/ 757 w 757"/>
                <a:gd name="T11" fmla="*/ 544 h 544"/>
                <a:gd name="T12" fmla="*/ 584 w 757"/>
                <a:gd name="T13" fmla="*/ 388 h 544"/>
                <a:gd name="T14" fmla="*/ 33 w 75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7" h="544">
                  <a:moveTo>
                    <a:pt x="33" y="0"/>
                  </a:moveTo>
                  <a:cubicBezTo>
                    <a:pt x="0" y="0"/>
                    <a:pt x="0" y="0"/>
                    <a:pt x="0" y="0"/>
                  </a:cubicBezTo>
                  <a:cubicBezTo>
                    <a:pt x="47" y="28"/>
                    <a:pt x="93" y="56"/>
                    <a:pt x="138" y="84"/>
                  </a:cubicBezTo>
                  <a:cubicBezTo>
                    <a:pt x="290" y="180"/>
                    <a:pt x="438" y="284"/>
                    <a:pt x="576" y="398"/>
                  </a:cubicBezTo>
                  <a:cubicBezTo>
                    <a:pt x="633" y="445"/>
                    <a:pt x="688" y="494"/>
                    <a:pt x="741" y="544"/>
                  </a:cubicBezTo>
                  <a:cubicBezTo>
                    <a:pt x="757" y="544"/>
                    <a:pt x="757" y="544"/>
                    <a:pt x="757" y="544"/>
                  </a:cubicBezTo>
                  <a:cubicBezTo>
                    <a:pt x="702" y="490"/>
                    <a:pt x="644" y="438"/>
                    <a:pt x="584" y="388"/>
                  </a:cubicBezTo>
                  <a:cubicBezTo>
                    <a:pt x="411" y="244"/>
                    <a:pt x="226" y="116"/>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1" name="Freeform 29"/>
            <p:cNvSpPr>
              <a:spLocks/>
            </p:cNvSpPr>
            <p:nvPr userDrawn="1"/>
          </p:nvSpPr>
          <p:spPr bwMode="auto">
            <a:xfrm>
              <a:off x="8266113" y="6265863"/>
              <a:ext cx="755650" cy="582613"/>
            </a:xfrm>
            <a:custGeom>
              <a:avLst/>
              <a:gdLst>
                <a:gd name="T0" fmla="*/ 520 w 709"/>
                <a:gd name="T1" fmla="*/ 362 h 544"/>
                <a:gd name="T2" fmla="*/ 31 w 709"/>
                <a:gd name="T3" fmla="*/ 0 h 544"/>
                <a:gd name="T4" fmla="*/ 0 w 709"/>
                <a:gd name="T5" fmla="*/ 0 h 544"/>
                <a:gd name="T6" fmla="*/ 80 w 709"/>
                <a:gd name="T7" fmla="*/ 51 h 544"/>
                <a:gd name="T8" fmla="*/ 512 w 709"/>
                <a:gd name="T9" fmla="*/ 372 h 544"/>
                <a:gd name="T10" fmla="*/ 693 w 709"/>
                <a:gd name="T11" fmla="*/ 544 h 544"/>
                <a:gd name="T12" fmla="*/ 709 w 709"/>
                <a:gd name="T13" fmla="*/ 544 h 544"/>
                <a:gd name="T14" fmla="*/ 520 w 709"/>
                <a:gd name="T15" fmla="*/ 362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544">
                  <a:moveTo>
                    <a:pt x="520" y="362"/>
                  </a:moveTo>
                  <a:cubicBezTo>
                    <a:pt x="367" y="228"/>
                    <a:pt x="203" y="108"/>
                    <a:pt x="31" y="0"/>
                  </a:cubicBezTo>
                  <a:cubicBezTo>
                    <a:pt x="0" y="0"/>
                    <a:pt x="0" y="0"/>
                    <a:pt x="0" y="0"/>
                  </a:cubicBezTo>
                  <a:cubicBezTo>
                    <a:pt x="27" y="17"/>
                    <a:pt x="53" y="34"/>
                    <a:pt x="80" y="51"/>
                  </a:cubicBezTo>
                  <a:cubicBezTo>
                    <a:pt x="231" y="148"/>
                    <a:pt x="376" y="254"/>
                    <a:pt x="512" y="372"/>
                  </a:cubicBezTo>
                  <a:cubicBezTo>
                    <a:pt x="575" y="427"/>
                    <a:pt x="635" y="484"/>
                    <a:pt x="693" y="544"/>
                  </a:cubicBezTo>
                  <a:cubicBezTo>
                    <a:pt x="709" y="544"/>
                    <a:pt x="709" y="544"/>
                    <a:pt x="709" y="544"/>
                  </a:cubicBezTo>
                  <a:cubicBezTo>
                    <a:pt x="649" y="481"/>
                    <a:pt x="586" y="420"/>
                    <a:pt x="520" y="3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2" name="Freeform 30"/>
            <p:cNvSpPr>
              <a:spLocks/>
            </p:cNvSpPr>
            <p:nvPr userDrawn="1"/>
          </p:nvSpPr>
          <p:spPr bwMode="auto">
            <a:xfrm>
              <a:off x="8374063" y="6265863"/>
              <a:ext cx="703263" cy="582613"/>
            </a:xfrm>
            <a:custGeom>
              <a:avLst/>
              <a:gdLst>
                <a:gd name="T0" fmla="*/ 461 w 660"/>
                <a:gd name="T1" fmla="*/ 337 h 544"/>
                <a:gd name="T2" fmla="*/ 30 w 660"/>
                <a:gd name="T3" fmla="*/ 0 h 544"/>
                <a:gd name="T4" fmla="*/ 0 w 660"/>
                <a:gd name="T5" fmla="*/ 0 h 544"/>
                <a:gd name="T6" fmla="*/ 27 w 660"/>
                <a:gd name="T7" fmla="*/ 18 h 544"/>
                <a:gd name="T8" fmla="*/ 452 w 660"/>
                <a:gd name="T9" fmla="*/ 347 h 544"/>
                <a:gd name="T10" fmla="*/ 646 w 660"/>
                <a:gd name="T11" fmla="*/ 544 h 544"/>
                <a:gd name="T12" fmla="*/ 660 w 660"/>
                <a:gd name="T13" fmla="*/ 544 h 544"/>
                <a:gd name="T14" fmla="*/ 461 w 660"/>
                <a:gd name="T15" fmla="*/ 337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0" h="544">
                  <a:moveTo>
                    <a:pt x="461" y="337"/>
                  </a:moveTo>
                  <a:cubicBezTo>
                    <a:pt x="327" y="213"/>
                    <a:pt x="182" y="101"/>
                    <a:pt x="30" y="0"/>
                  </a:cubicBezTo>
                  <a:cubicBezTo>
                    <a:pt x="0" y="0"/>
                    <a:pt x="0" y="0"/>
                    <a:pt x="0" y="0"/>
                  </a:cubicBezTo>
                  <a:cubicBezTo>
                    <a:pt x="9" y="6"/>
                    <a:pt x="18" y="12"/>
                    <a:pt x="27" y="18"/>
                  </a:cubicBezTo>
                  <a:cubicBezTo>
                    <a:pt x="176" y="117"/>
                    <a:pt x="320" y="225"/>
                    <a:pt x="452" y="347"/>
                  </a:cubicBezTo>
                  <a:cubicBezTo>
                    <a:pt x="520" y="409"/>
                    <a:pt x="585" y="475"/>
                    <a:pt x="646" y="544"/>
                  </a:cubicBezTo>
                  <a:cubicBezTo>
                    <a:pt x="660" y="544"/>
                    <a:pt x="660" y="544"/>
                    <a:pt x="660" y="544"/>
                  </a:cubicBezTo>
                  <a:cubicBezTo>
                    <a:pt x="598" y="471"/>
                    <a:pt x="531" y="402"/>
                    <a:pt x="461"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3" name="Freeform 31"/>
            <p:cNvSpPr>
              <a:spLocks/>
            </p:cNvSpPr>
            <p:nvPr userDrawn="1"/>
          </p:nvSpPr>
          <p:spPr bwMode="auto">
            <a:xfrm>
              <a:off x="1762126" y="6265863"/>
              <a:ext cx="3175" cy="57150"/>
            </a:xfrm>
            <a:custGeom>
              <a:avLst/>
              <a:gdLst>
                <a:gd name="T0" fmla="*/ 1 w 3"/>
                <a:gd name="T1" fmla="*/ 53 h 53"/>
                <a:gd name="T2" fmla="*/ 1 w 3"/>
                <a:gd name="T3" fmla="*/ 53 h 53"/>
                <a:gd name="T4" fmla="*/ 3 w 3"/>
                <a:gd name="T5" fmla="*/ 0 h 53"/>
                <a:gd name="T6" fmla="*/ 2 w 3"/>
                <a:gd name="T7" fmla="*/ 0 h 53"/>
                <a:gd name="T8" fmla="*/ 1 w 3"/>
                <a:gd name="T9" fmla="*/ 53 h 53"/>
              </a:gdLst>
              <a:ahLst/>
              <a:cxnLst>
                <a:cxn ang="0">
                  <a:pos x="T0" y="T1"/>
                </a:cxn>
                <a:cxn ang="0">
                  <a:pos x="T2" y="T3"/>
                </a:cxn>
                <a:cxn ang="0">
                  <a:pos x="T4" y="T5"/>
                </a:cxn>
                <a:cxn ang="0">
                  <a:pos x="T6" y="T7"/>
                </a:cxn>
                <a:cxn ang="0">
                  <a:pos x="T8" y="T9"/>
                </a:cxn>
              </a:cxnLst>
              <a:rect l="0" t="0" r="r" b="b"/>
              <a:pathLst>
                <a:path w="3" h="53">
                  <a:moveTo>
                    <a:pt x="1" y="53"/>
                  </a:moveTo>
                  <a:cubicBezTo>
                    <a:pt x="1" y="53"/>
                    <a:pt x="1" y="53"/>
                    <a:pt x="1" y="53"/>
                  </a:cubicBezTo>
                  <a:cubicBezTo>
                    <a:pt x="1" y="35"/>
                    <a:pt x="2" y="18"/>
                    <a:pt x="3" y="0"/>
                  </a:cubicBezTo>
                  <a:cubicBezTo>
                    <a:pt x="2" y="0"/>
                    <a:pt x="2" y="0"/>
                    <a:pt x="2" y="0"/>
                  </a:cubicBezTo>
                  <a:cubicBezTo>
                    <a:pt x="1" y="18"/>
                    <a:pt x="0" y="35"/>
                    <a:pt x="1"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4" name="Freeform 32"/>
            <p:cNvSpPr>
              <a:spLocks/>
            </p:cNvSpPr>
            <p:nvPr userDrawn="1"/>
          </p:nvSpPr>
          <p:spPr bwMode="auto">
            <a:xfrm>
              <a:off x="8477251" y="6265863"/>
              <a:ext cx="654050" cy="582613"/>
            </a:xfrm>
            <a:custGeom>
              <a:avLst/>
              <a:gdLst>
                <a:gd name="T0" fmla="*/ 29 w 613"/>
                <a:gd name="T1" fmla="*/ 0 h 544"/>
                <a:gd name="T2" fmla="*/ 0 w 613"/>
                <a:gd name="T3" fmla="*/ 0 h 544"/>
                <a:gd name="T4" fmla="*/ 398 w 613"/>
                <a:gd name="T5" fmla="*/ 322 h 544"/>
                <a:gd name="T6" fmla="*/ 599 w 613"/>
                <a:gd name="T7" fmla="*/ 544 h 544"/>
                <a:gd name="T8" fmla="*/ 613 w 613"/>
                <a:gd name="T9" fmla="*/ 544 h 544"/>
                <a:gd name="T10" fmla="*/ 407 w 613"/>
                <a:gd name="T11" fmla="*/ 313 h 544"/>
                <a:gd name="T12" fmla="*/ 29 w 613"/>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613" h="544">
                  <a:moveTo>
                    <a:pt x="29" y="0"/>
                  </a:moveTo>
                  <a:cubicBezTo>
                    <a:pt x="0" y="0"/>
                    <a:pt x="0" y="0"/>
                    <a:pt x="0" y="0"/>
                  </a:cubicBezTo>
                  <a:cubicBezTo>
                    <a:pt x="141" y="97"/>
                    <a:pt x="275" y="203"/>
                    <a:pt x="398" y="322"/>
                  </a:cubicBezTo>
                  <a:cubicBezTo>
                    <a:pt x="469" y="392"/>
                    <a:pt x="537" y="466"/>
                    <a:pt x="599" y="544"/>
                  </a:cubicBezTo>
                  <a:cubicBezTo>
                    <a:pt x="613" y="544"/>
                    <a:pt x="613" y="544"/>
                    <a:pt x="613" y="544"/>
                  </a:cubicBezTo>
                  <a:cubicBezTo>
                    <a:pt x="550" y="463"/>
                    <a:pt x="480" y="385"/>
                    <a:pt x="407" y="313"/>
                  </a:cubicBezTo>
                  <a:cubicBezTo>
                    <a:pt x="289" y="198"/>
                    <a:pt x="162" y="95"/>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5" name="Freeform 33"/>
            <p:cNvSpPr>
              <a:spLocks/>
            </p:cNvSpPr>
            <p:nvPr userDrawn="1"/>
          </p:nvSpPr>
          <p:spPr bwMode="auto">
            <a:xfrm>
              <a:off x="3205163" y="6265863"/>
              <a:ext cx="582613" cy="582613"/>
            </a:xfrm>
            <a:custGeom>
              <a:avLst/>
              <a:gdLst>
                <a:gd name="T0" fmla="*/ 344 w 548"/>
                <a:gd name="T1" fmla="*/ 166 h 544"/>
                <a:gd name="T2" fmla="*/ 142 w 548"/>
                <a:gd name="T3" fmla="*/ 368 h 544"/>
                <a:gd name="T4" fmla="*/ 0 w 548"/>
                <a:gd name="T5" fmla="*/ 544 h 544"/>
                <a:gd name="T6" fmla="*/ 23 w 548"/>
                <a:gd name="T7" fmla="*/ 544 h 544"/>
                <a:gd name="T8" fmla="*/ 155 w 548"/>
                <a:gd name="T9" fmla="*/ 378 h 544"/>
                <a:gd name="T10" fmla="*/ 348 w 548"/>
                <a:gd name="T11" fmla="*/ 172 h 544"/>
                <a:gd name="T12" fmla="*/ 548 w 548"/>
                <a:gd name="T13" fmla="*/ 0 h 544"/>
                <a:gd name="T14" fmla="*/ 537 w 548"/>
                <a:gd name="T15" fmla="*/ 0 h 544"/>
                <a:gd name="T16" fmla="*/ 344 w 548"/>
                <a:gd name="T17" fmla="*/ 16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8" h="544">
                  <a:moveTo>
                    <a:pt x="344" y="166"/>
                  </a:moveTo>
                  <a:cubicBezTo>
                    <a:pt x="274" y="230"/>
                    <a:pt x="206" y="297"/>
                    <a:pt x="142" y="368"/>
                  </a:cubicBezTo>
                  <a:cubicBezTo>
                    <a:pt x="92" y="424"/>
                    <a:pt x="45" y="483"/>
                    <a:pt x="0" y="544"/>
                  </a:cubicBezTo>
                  <a:cubicBezTo>
                    <a:pt x="23" y="544"/>
                    <a:pt x="23" y="544"/>
                    <a:pt x="23" y="544"/>
                  </a:cubicBezTo>
                  <a:cubicBezTo>
                    <a:pt x="65" y="487"/>
                    <a:pt x="109" y="432"/>
                    <a:pt x="155" y="378"/>
                  </a:cubicBezTo>
                  <a:cubicBezTo>
                    <a:pt x="216" y="306"/>
                    <a:pt x="280" y="237"/>
                    <a:pt x="348" y="172"/>
                  </a:cubicBezTo>
                  <a:cubicBezTo>
                    <a:pt x="412" y="111"/>
                    <a:pt x="479" y="54"/>
                    <a:pt x="548" y="0"/>
                  </a:cubicBezTo>
                  <a:cubicBezTo>
                    <a:pt x="537" y="0"/>
                    <a:pt x="537" y="0"/>
                    <a:pt x="537" y="0"/>
                  </a:cubicBezTo>
                  <a:cubicBezTo>
                    <a:pt x="471" y="53"/>
                    <a:pt x="406" y="109"/>
                    <a:pt x="34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6" name="Freeform 34"/>
            <p:cNvSpPr>
              <a:spLocks/>
            </p:cNvSpPr>
            <p:nvPr userDrawn="1"/>
          </p:nvSpPr>
          <p:spPr bwMode="auto">
            <a:xfrm>
              <a:off x="3043238" y="6265863"/>
              <a:ext cx="552450" cy="582613"/>
            </a:xfrm>
            <a:custGeom>
              <a:avLst/>
              <a:gdLst>
                <a:gd name="T0" fmla="*/ 437 w 519"/>
                <a:gd name="T1" fmla="*/ 61 h 544"/>
                <a:gd name="T2" fmla="*/ 230 w 519"/>
                <a:gd name="T3" fmla="*/ 254 h 544"/>
                <a:gd name="T4" fmla="*/ 50 w 519"/>
                <a:gd name="T5" fmla="*/ 472 h 544"/>
                <a:gd name="T6" fmla="*/ 0 w 519"/>
                <a:gd name="T7" fmla="*/ 544 h 544"/>
                <a:gd name="T8" fmla="*/ 21 w 519"/>
                <a:gd name="T9" fmla="*/ 544 h 544"/>
                <a:gd name="T10" fmla="*/ 65 w 519"/>
                <a:gd name="T11" fmla="*/ 483 h 544"/>
                <a:gd name="T12" fmla="*/ 242 w 519"/>
                <a:gd name="T13" fmla="*/ 265 h 544"/>
                <a:gd name="T14" fmla="*/ 441 w 519"/>
                <a:gd name="T15" fmla="*/ 66 h 544"/>
                <a:gd name="T16" fmla="*/ 519 w 519"/>
                <a:gd name="T17" fmla="*/ 0 h 544"/>
                <a:gd name="T18" fmla="*/ 509 w 519"/>
                <a:gd name="T19" fmla="*/ 0 h 544"/>
                <a:gd name="T20" fmla="*/ 437 w 519"/>
                <a:gd name="T21" fmla="*/ 6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544">
                  <a:moveTo>
                    <a:pt x="437" y="61"/>
                  </a:moveTo>
                  <a:cubicBezTo>
                    <a:pt x="365" y="122"/>
                    <a:pt x="296" y="186"/>
                    <a:pt x="230" y="254"/>
                  </a:cubicBezTo>
                  <a:cubicBezTo>
                    <a:pt x="165" y="323"/>
                    <a:pt x="105" y="395"/>
                    <a:pt x="50" y="472"/>
                  </a:cubicBezTo>
                  <a:cubicBezTo>
                    <a:pt x="33" y="496"/>
                    <a:pt x="16" y="520"/>
                    <a:pt x="0" y="544"/>
                  </a:cubicBezTo>
                  <a:cubicBezTo>
                    <a:pt x="21" y="544"/>
                    <a:pt x="21" y="544"/>
                    <a:pt x="21" y="544"/>
                  </a:cubicBezTo>
                  <a:cubicBezTo>
                    <a:pt x="35" y="524"/>
                    <a:pt x="50" y="503"/>
                    <a:pt x="65" y="483"/>
                  </a:cubicBezTo>
                  <a:cubicBezTo>
                    <a:pt x="120" y="407"/>
                    <a:pt x="179" y="335"/>
                    <a:pt x="242" y="265"/>
                  </a:cubicBezTo>
                  <a:cubicBezTo>
                    <a:pt x="305" y="196"/>
                    <a:pt x="371" y="129"/>
                    <a:pt x="441" y="66"/>
                  </a:cubicBezTo>
                  <a:cubicBezTo>
                    <a:pt x="467" y="44"/>
                    <a:pt x="493" y="22"/>
                    <a:pt x="519" y="0"/>
                  </a:cubicBezTo>
                  <a:cubicBezTo>
                    <a:pt x="509" y="0"/>
                    <a:pt x="509" y="0"/>
                    <a:pt x="509" y="0"/>
                  </a:cubicBezTo>
                  <a:cubicBezTo>
                    <a:pt x="485" y="20"/>
                    <a:pt x="460" y="40"/>
                    <a:pt x="43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7" name="Freeform 35"/>
            <p:cNvSpPr>
              <a:spLocks/>
            </p:cNvSpPr>
            <p:nvPr userDrawn="1"/>
          </p:nvSpPr>
          <p:spPr bwMode="auto">
            <a:xfrm>
              <a:off x="2884488" y="6265863"/>
              <a:ext cx="519113" cy="582613"/>
            </a:xfrm>
            <a:custGeom>
              <a:avLst/>
              <a:gdLst>
                <a:gd name="T0" fmla="*/ 317 w 488"/>
                <a:gd name="T1" fmla="*/ 142 h 544"/>
                <a:gd name="T2" fmla="*/ 131 w 488"/>
                <a:gd name="T3" fmla="*/ 352 h 544"/>
                <a:gd name="T4" fmla="*/ 0 w 488"/>
                <a:gd name="T5" fmla="*/ 544 h 544"/>
                <a:gd name="T6" fmla="*/ 20 w 488"/>
                <a:gd name="T7" fmla="*/ 544 h 544"/>
                <a:gd name="T8" fmla="*/ 145 w 488"/>
                <a:gd name="T9" fmla="*/ 363 h 544"/>
                <a:gd name="T10" fmla="*/ 328 w 488"/>
                <a:gd name="T11" fmla="*/ 153 h 544"/>
                <a:gd name="T12" fmla="*/ 488 w 488"/>
                <a:gd name="T13" fmla="*/ 0 h 544"/>
                <a:gd name="T14" fmla="*/ 475 w 488"/>
                <a:gd name="T15" fmla="*/ 0 h 544"/>
                <a:gd name="T16" fmla="*/ 317 w 488"/>
                <a:gd name="T17" fmla="*/ 14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544">
                  <a:moveTo>
                    <a:pt x="317" y="142"/>
                  </a:moveTo>
                  <a:cubicBezTo>
                    <a:pt x="250" y="207"/>
                    <a:pt x="187" y="277"/>
                    <a:pt x="131" y="352"/>
                  </a:cubicBezTo>
                  <a:cubicBezTo>
                    <a:pt x="84" y="414"/>
                    <a:pt x="40" y="478"/>
                    <a:pt x="0" y="544"/>
                  </a:cubicBezTo>
                  <a:cubicBezTo>
                    <a:pt x="20" y="544"/>
                    <a:pt x="20" y="544"/>
                    <a:pt x="20" y="544"/>
                  </a:cubicBezTo>
                  <a:cubicBezTo>
                    <a:pt x="58" y="482"/>
                    <a:pt x="100" y="421"/>
                    <a:pt x="145" y="363"/>
                  </a:cubicBezTo>
                  <a:cubicBezTo>
                    <a:pt x="202" y="290"/>
                    <a:pt x="264" y="220"/>
                    <a:pt x="328" y="153"/>
                  </a:cubicBezTo>
                  <a:cubicBezTo>
                    <a:pt x="379" y="100"/>
                    <a:pt x="433" y="49"/>
                    <a:pt x="488" y="0"/>
                  </a:cubicBezTo>
                  <a:cubicBezTo>
                    <a:pt x="475" y="0"/>
                    <a:pt x="475" y="0"/>
                    <a:pt x="475" y="0"/>
                  </a:cubicBezTo>
                  <a:cubicBezTo>
                    <a:pt x="420" y="45"/>
                    <a:pt x="367" y="92"/>
                    <a:pt x="317"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8" name="Freeform 36"/>
            <p:cNvSpPr>
              <a:spLocks/>
            </p:cNvSpPr>
            <p:nvPr userDrawn="1"/>
          </p:nvSpPr>
          <p:spPr bwMode="auto">
            <a:xfrm>
              <a:off x="2732088" y="6265863"/>
              <a:ext cx="482600" cy="582613"/>
            </a:xfrm>
            <a:custGeom>
              <a:avLst/>
              <a:gdLst>
                <a:gd name="T0" fmla="*/ 399 w 454"/>
                <a:gd name="T1" fmla="*/ 30 h 544"/>
                <a:gd name="T2" fmla="*/ 207 w 454"/>
                <a:gd name="T3" fmla="*/ 233 h 544"/>
                <a:gd name="T4" fmla="*/ 0 w 454"/>
                <a:gd name="T5" fmla="*/ 544 h 544"/>
                <a:gd name="T6" fmla="*/ 18 w 454"/>
                <a:gd name="T7" fmla="*/ 544 h 544"/>
                <a:gd name="T8" fmla="*/ 221 w 454"/>
                <a:gd name="T9" fmla="*/ 244 h 544"/>
                <a:gd name="T10" fmla="*/ 410 w 454"/>
                <a:gd name="T11" fmla="*/ 42 h 544"/>
                <a:gd name="T12" fmla="*/ 454 w 454"/>
                <a:gd name="T13" fmla="*/ 0 h 544"/>
                <a:gd name="T14" fmla="*/ 433 w 454"/>
                <a:gd name="T15" fmla="*/ 0 h 544"/>
                <a:gd name="T16" fmla="*/ 399 w 454"/>
                <a:gd name="T17" fmla="*/ 3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 h="544">
                  <a:moveTo>
                    <a:pt x="399" y="30"/>
                  </a:moveTo>
                  <a:cubicBezTo>
                    <a:pt x="330" y="93"/>
                    <a:pt x="266" y="160"/>
                    <a:pt x="207" y="233"/>
                  </a:cubicBezTo>
                  <a:cubicBezTo>
                    <a:pt x="128" y="329"/>
                    <a:pt x="58" y="434"/>
                    <a:pt x="0" y="544"/>
                  </a:cubicBezTo>
                  <a:cubicBezTo>
                    <a:pt x="18" y="544"/>
                    <a:pt x="18" y="544"/>
                    <a:pt x="18" y="544"/>
                  </a:cubicBezTo>
                  <a:cubicBezTo>
                    <a:pt x="75" y="438"/>
                    <a:pt x="143" y="337"/>
                    <a:pt x="221" y="244"/>
                  </a:cubicBezTo>
                  <a:cubicBezTo>
                    <a:pt x="280" y="173"/>
                    <a:pt x="343" y="106"/>
                    <a:pt x="410" y="42"/>
                  </a:cubicBezTo>
                  <a:cubicBezTo>
                    <a:pt x="424" y="28"/>
                    <a:pt x="439" y="14"/>
                    <a:pt x="454" y="0"/>
                  </a:cubicBezTo>
                  <a:cubicBezTo>
                    <a:pt x="433" y="0"/>
                    <a:pt x="433" y="0"/>
                    <a:pt x="433" y="0"/>
                  </a:cubicBezTo>
                  <a:cubicBezTo>
                    <a:pt x="421" y="10"/>
                    <a:pt x="410" y="20"/>
                    <a:pt x="39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9" name="Freeform 37"/>
            <p:cNvSpPr>
              <a:spLocks/>
            </p:cNvSpPr>
            <p:nvPr userDrawn="1"/>
          </p:nvSpPr>
          <p:spPr bwMode="auto">
            <a:xfrm>
              <a:off x="2586038" y="6265863"/>
              <a:ext cx="441325" cy="582613"/>
            </a:xfrm>
            <a:custGeom>
              <a:avLst/>
              <a:gdLst>
                <a:gd name="T0" fmla="*/ 277 w 413"/>
                <a:gd name="T1" fmla="*/ 114 h 544"/>
                <a:gd name="T2" fmla="*/ 0 w 413"/>
                <a:gd name="T3" fmla="*/ 544 h 544"/>
                <a:gd name="T4" fmla="*/ 15 w 413"/>
                <a:gd name="T5" fmla="*/ 544 h 544"/>
                <a:gd name="T6" fmla="*/ 291 w 413"/>
                <a:gd name="T7" fmla="*/ 126 h 544"/>
                <a:gd name="T8" fmla="*/ 413 w 413"/>
                <a:gd name="T9" fmla="*/ 0 h 544"/>
                <a:gd name="T10" fmla="*/ 386 w 413"/>
                <a:gd name="T11" fmla="*/ 0 h 544"/>
                <a:gd name="T12" fmla="*/ 277 w 413"/>
                <a:gd name="T13" fmla="*/ 114 h 544"/>
              </a:gdLst>
              <a:ahLst/>
              <a:cxnLst>
                <a:cxn ang="0">
                  <a:pos x="T0" y="T1"/>
                </a:cxn>
                <a:cxn ang="0">
                  <a:pos x="T2" y="T3"/>
                </a:cxn>
                <a:cxn ang="0">
                  <a:pos x="T4" y="T5"/>
                </a:cxn>
                <a:cxn ang="0">
                  <a:pos x="T6" y="T7"/>
                </a:cxn>
                <a:cxn ang="0">
                  <a:pos x="T8" y="T9"/>
                </a:cxn>
                <a:cxn ang="0">
                  <a:pos x="T10" y="T11"/>
                </a:cxn>
                <a:cxn ang="0">
                  <a:pos x="T12" y="T13"/>
                </a:cxn>
              </a:cxnLst>
              <a:rect l="0" t="0" r="r" b="b"/>
              <a:pathLst>
                <a:path w="413" h="544">
                  <a:moveTo>
                    <a:pt x="277" y="114"/>
                  </a:moveTo>
                  <a:cubicBezTo>
                    <a:pt x="165" y="243"/>
                    <a:pt x="68" y="387"/>
                    <a:pt x="0" y="544"/>
                  </a:cubicBezTo>
                  <a:cubicBezTo>
                    <a:pt x="15" y="544"/>
                    <a:pt x="15" y="544"/>
                    <a:pt x="15" y="544"/>
                  </a:cubicBezTo>
                  <a:cubicBezTo>
                    <a:pt x="85" y="392"/>
                    <a:pt x="179" y="251"/>
                    <a:pt x="291" y="126"/>
                  </a:cubicBezTo>
                  <a:cubicBezTo>
                    <a:pt x="330" y="83"/>
                    <a:pt x="371" y="41"/>
                    <a:pt x="413" y="0"/>
                  </a:cubicBezTo>
                  <a:cubicBezTo>
                    <a:pt x="386" y="0"/>
                    <a:pt x="386" y="0"/>
                    <a:pt x="386" y="0"/>
                  </a:cubicBezTo>
                  <a:cubicBezTo>
                    <a:pt x="348" y="37"/>
                    <a:pt x="312" y="74"/>
                    <a:pt x="277"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0" name="Freeform 38"/>
            <p:cNvSpPr>
              <a:spLocks/>
            </p:cNvSpPr>
            <p:nvPr userDrawn="1"/>
          </p:nvSpPr>
          <p:spPr bwMode="auto">
            <a:xfrm>
              <a:off x="2449513" y="6265863"/>
              <a:ext cx="387350" cy="582613"/>
            </a:xfrm>
            <a:custGeom>
              <a:avLst/>
              <a:gdLst>
                <a:gd name="T0" fmla="*/ 35 w 363"/>
                <a:gd name="T1" fmla="*/ 454 h 544"/>
                <a:gd name="T2" fmla="*/ 0 w 363"/>
                <a:gd name="T3" fmla="*/ 544 h 544"/>
                <a:gd name="T4" fmla="*/ 12 w 363"/>
                <a:gd name="T5" fmla="*/ 544 h 544"/>
                <a:gd name="T6" fmla="*/ 47 w 363"/>
                <a:gd name="T7" fmla="*/ 459 h 544"/>
                <a:gd name="T8" fmla="*/ 355 w 363"/>
                <a:gd name="T9" fmla="*/ 9 h 544"/>
                <a:gd name="T10" fmla="*/ 363 w 363"/>
                <a:gd name="T11" fmla="*/ 0 h 544"/>
                <a:gd name="T12" fmla="*/ 337 w 363"/>
                <a:gd name="T13" fmla="*/ 0 h 544"/>
                <a:gd name="T14" fmla="*/ 35 w 363"/>
                <a:gd name="T15" fmla="*/ 45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544">
                  <a:moveTo>
                    <a:pt x="35" y="454"/>
                  </a:moveTo>
                  <a:cubicBezTo>
                    <a:pt x="22" y="483"/>
                    <a:pt x="11" y="514"/>
                    <a:pt x="0" y="544"/>
                  </a:cubicBezTo>
                  <a:cubicBezTo>
                    <a:pt x="12" y="544"/>
                    <a:pt x="12" y="544"/>
                    <a:pt x="12" y="544"/>
                  </a:cubicBezTo>
                  <a:cubicBezTo>
                    <a:pt x="23" y="516"/>
                    <a:pt x="34" y="487"/>
                    <a:pt x="47" y="459"/>
                  </a:cubicBezTo>
                  <a:cubicBezTo>
                    <a:pt x="121" y="292"/>
                    <a:pt x="228" y="140"/>
                    <a:pt x="355" y="9"/>
                  </a:cubicBezTo>
                  <a:cubicBezTo>
                    <a:pt x="357" y="6"/>
                    <a:pt x="360" y="3"/>
                    <a:pt x="363" y="0"/>
                  </a:cubicBezTo>
                  <a:cubicBezTo>
                    <a:pt x="337" y="0"/>
                    <a:pt x="337" y="0"/>
                    <a:pt x="337" y="0"/>
                  </a:cubicBezTo>
                  <a:cubicBezTo>
                    <a:pt x="213" y="133"/>
                    <a:pt x="106" y="285"/>
                    <a:pt x="35" y="4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1" name="Freeform 39"/>
            <p:cNvSpPr>
              <a:spLocks/>
            </p:cNvSpPr>
            <p:nvPr userDrawn="1"/>
          </p:nvSpPr>
          <p:spPr bwMode="auto">
            <a:xfrm>
              <a:off x="9091613" y="6265863"/>
              <a:ext cx="52388" cy="65088"/>
            </a:xfrm>
            <a:custGeom>
              <a:avLst/>
              <a:gdLst>
                <a:gd name="T0" fmla="*/ 19 w 49"/>
                <a:gd name="T1" fmla="*/ 0 h 61"/>
                <a:gd name="T2" fmla="*/ 0 w 49"/>
                <a:gd name="T3" fmla="*/ 0 h 61"/>
                <a:gd name="T4" fmla="*/ 49 w 49"/>
                <a:gd name="T5" fmla="*/ 61 h 61"/>
                <a:gd name="T6" fmla="*/ 49 w 49"/>
                <a:gd name="T7" fmla="*/ 38 h 61"/>
                <a:gd name="T8" fmla="*/ 19 w 49"/>
                <a:gd name="T9" fmla="*/ 0 h 61"/>
              </a:gdLst>
              <a:ahLst/>
              <a:cxnLst>
                <a:cxn ang="0">
                  <a:pos x="T0" y="T1"/>
                </a:cxn>
                <a:cxn ang="0">
                  <a:pos x="T2" y="T3"/>
                </a:cxn>
                <a:cxn ang="0">
                  <a:pos x="T4" y="T5"/>
                </a:cxn>
                <a:cxn ang="0">
                  <a:pos x="T6" y="T7"/>
                </a:cxn>
                <a:cxn ang="0">
                  <a:pos x="T8" y="T9"/>
                </a:cxn>
              </a:cxnLst>
              <a:rect l="0" t="0" r="r" b="b"/>
              <a:pathLst>
                <a:path w="49" h="61">
                  <a:moveTo>
                    <a:pt x="19" y="0"/>
                  </a:moveTo>
                  <a:cubicBezTo>
                    <a:pt x="0" y="0"/>
                    <a:pt x="0" y="0"/>
                    <a:pt x="0" y="0"/>
                  </a:cubicBezTo>
                  <a:cubicBezTo>
                    <a:pt x="17" y="20"/>
                    <a:pt x="33" y="40"/>
                    <a:pt x="49" y="61"/>
                  </a:cubicBezTo>
                  <a:cubicBezTo>
                    <a:pt x="49" y="38"/>
                    <a:pt x="49" y="38"/>
                    <a:pt x="49" y="38"/>
                  </a:cubicBezTo>
                  <a:cubicBezTo>
                    <a:pt x="39" y="25"/>
                    <a:pt x="29" y="1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2" name="Freeform 40"/>
            <p:cNvSpPr>
              <a:spLocks/>
            </p:cNvSpPr>
            <p:nvPr userDrawn="1"/>
          </p:nvSpPr>
          <p:spPr bwMode="auto">
            <a:xfrm>
              <a:off x="2112963" y="6265863"/>
              <a:ext cx="190500" cy="582613"/>
            </a:xfrm>
            <a:custGeom>
              <a:avLst/>
              <a:gdLst>
                <a:gd name="T0" fmla="*/ 125 w 178"/>
                <a:gd name="T1" fmla="*/ 64 h 544"/>
                <a:gd name="T2" fmla="*/ 28 w 178"/>
                <a:gd name="T3" fmla="*/ 319 h 544"/>
                <a:gd name="T4" fmla="*/ 0 w 178"/>
                <a:gd name="T5" fmla="*/ 544 h 544"/>
                <a:gd name="T6" fmla="*/ 2 w 178"/>
                <a:gd name="T7" fmla="*/ 544 h 544"/>
                <a:gd name="T8" fmla="*/ 136 w 178"/>
                <a:gd name="T9" fmla="*/ 70 h 544"/>
                <a:gd name="T10" fmla="*/ 178 w 178"/>
                <a:gd name="T11" fmla="*/ 0 h 544"/>
                <a:gd name="T12" fmla="*/ 161 w 178"/>
                <a:gd name="T13" fmla="*/ 0 h 544"/>
                <a:gd name="T14" fmla="*/ 125 w 178"/>
                <a:gd name="T15" fmla="*/ 6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544">
                  <a:moveTo>
                    <a:pt x="125" y="64"/>
                  </a:moveTo>
                  <a:cubicBezTo>
                    <a:pt x="82" y="145"/>
                    <a:pt x="49" y="230"/>
                    <a:pt x="28" y="319"/>
                  </a:cubicBezTo>
                  <a:cubicBezTo>
                    <a:pt x="11" y="393"/>
                    <a:pt x="2" y="469"/>
                    <a:pt x="0" y="544"/>
                  </a:cubicBezTo>
                  <a:cubicBezTo>
                    <a:pt x="2" y="544"/>
                    <a:pt x="2" y="544"/>
                    <a:pt x="2" y="544"/>
                  </a:cubicBezTo>
                  <a:cubicBezTo>
                    <a:pt x="10" y="378"/>
                    <a:pt x="56" y="215"/>
                    <a:pt x="136" y="70"/>
                  </a:cubicBezTo>
                  <a:cubicBezTo>
                    <a:pt x="149" y="46"/>
                    <a:pt x="163" y="23"/>
                    <a:pt x="178" y="0"/>
                  </a:cubicBezTo>
                  <a:cubicBezTo>
                    <a:pt x="161" y="0"/>
                    <a:pt x="161" y="0"/>
                    <a:pt x="161" y="0"/>
                  </a:cubicBezTo>
                  <a:cubicBezTo>
                    <a:pt x="148" y="21"/>
                    <a:pt x="136" y="42"/>
                    <a:pt x="12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3" name="Freeform 41"/>
            <p:cNvSpPr>
              <a:spLocks/>
            </p:cNvSpPr>
            <p:nvPr userDrawn="1"/>
          </p:nvSpPr>
          <p:spPr bwMode="auto">
            <a:xfrm>
              <a:off x="2024063" y="6265863"/>
              <a:ext cx="120650" cy="487363"/>
            </a:xfrm>
            <a:custGeom>
              <a:avLst/>
              <a:gdLst>
                <a:gd name="T0" fmla="*/ 32 w 113"/>
                <a:gd name="T1" fmla="*/ 186 h 455"/>
                <a:gd name="T2" fmla="*/ 1 w 113"/>
                <a:gd name="T3" fmla="*/ 455 h 455"/>
                <a:gd name="T4" fmla="*/ 2 w 113"/>
                <a:gd name="T5" fmla="*/ 455 h 455"/>
                <a:gd name="T6" fmla="*/ 113 w 113"/>
                <a:gd name="T7" fmla="*/ 0 h 455"/>
                <a:gd name="T8" fmla="*/ 100 w 113"/>
                <a:gd name="T9" fmla="*/ 0 h 455"/>
                <a:gd name="T10" fmla="*/ 32 w 113"/>
                <a:gd name="T11" fmla="*/ 186 h 455"/>
              </a:gdLst>
              <a:ahLst/>
              <a:cxnLst>
                <a:cxn ang="0">
                  <a:pos x="T0" y="T1"/>
                </a:cxn>
                <a:cxn ang="0">
                  <a:pos x="T2" y="T3"/>
                </a:cxn>
                <a:cxn ang="0">
                  <a:pos x="T4" y="T5"/>
                </a:cxn>
                <a:cxn ang="0">
                  <a:pos x="T6" y="T7"/>
                </a:cxn>
                <a:cxn ang="0">
                  <a:pos x="T8" y="T9"/>
                </a:cxn>
                <a:cxn ang="0">
                  <a:pos x="T10" y="T11"/>
                </a:cxn>
              </a:cxnLst>
              <a:rect l="0" t="0" r="r" b="b"/>
              <a:pathLst>
                <a:path w="113" h="455">
                  <a:moveTo>
                    <a:pt x="32" y="186"/>
                  </a:moveTo>
                  <a:cubicBezTo>
                    <a:pt x="10" y="274"/>
                    <a:pt x="0" y="365"/>
                    <a:pt x="1" y="455"/>
                  </a:cubicBezTo>
                  <a:cubicBezTo>
                    <a:pt x="2" y="455"/>
                    <a:pt x="2" y="455"/>
                    <a:pt x="2" y="455"/>
                  </a:cubicBezTo>
                  <a:cubicBezTo>
                    <a:pt x="4" y="297"/>
                    <a:pt x="42" y="140"/>
                    <a:pt x="113" y="0"/>
                  </a:cubicBezTo>
                  <a:cubicBezTo>
                    <a:pt x="100" y="0"/>
                    <a:pt x="100" y="0"/>
                    <a:pt x="100" y="0"/>
                  </a:cubicBezTo>
                  <a:cubicBezTo>
                    <a:pt x="71" y="60"/>
                    <a:pt x="48" y="122"/>
                    <a:pt x="32"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4" name="Freeform 42"/>
            <p:cNvSpPr>
              <a:spLocks/>
            </p:cNvSpPr>
            <p:nvPr userDrawn="1"/>
          </p:nvSpPr>
          <p:spPr bwMode="auto">
            <a:xfrm>
              <a:off x="8764588" y="6265863"/>
              <a:ext cx="379413" cy="404813"/>
            </a:xfrm>
            <a:custGeom>
              <a:avLst/>
              <a:gdLst>
                <a:gd name="T0" fmla="*/ 270 w 356"/>
                <a:gd name="T1" fmla="*/ 247 h 378"/>
                <a:gd name="T2" fmla="*/ 24 w 356"/>
                <a:gd name="T3" fmla="*/ 0 h 378"/>
                <a:gd name="T4" fmla="*/ 0 w 356"/>
                <a:gd name="T5" fmla="*/ 0 h 378"/>
                <a:gd name="T6" fmla="*/ 260 w 356"/>
                <a:gd name="T7" fmla="*/ 256 h 378"/>
                <a:gd name="T8" fmla="*/ 356 w 356"/>
                <a:gd name="T9" fmla="*/ 378 h 378"/>
                <a:gd name="T10" fmla="*/ 356 w 356"/>
                <a:gd name="T11" fmla="*/ 357 h 378"/>
                <a:gd name="T12" fmla="*/ 270 w 356"/>
                <a:gd name="T13" fmla="*/ 247 h 378"/>
              </a:gdLst>
              <a:ahLst/>
              <a:cxnLst>
                <a:cxn ang="0">
                  <a:pos x="T0" y="T1"/>
                </a:cxn>
                <a:cxn ang="0">
                  <a:pos x="T2" y="T3"/>
                </a:cxn>
                <a:cxn ang="0">
                  <a:pos x="T4" y="T5"/>
                </a:cxn>
                <a:cxn ang="0">
                  <a:pos x="T6" y="T7"/>
                </a:cxn>
                <a:cxn ang="0">
                  <a:pos x="T8" y="T9"/>
                </a:cxn>
                <a:cxn ang="0">
                  <a:pos x="T10" y="T11"/>
                </a:cxn>
                <a:cxn ang="0">
                  <a:pos x="T12" y="T13"/>
                </a:cxn>
              </a:cxnLst>
              <a:rect l="0" t="0" r="r" b="b"/>
              <a:pathLst>
                <a:path w="356" h="378">
                  <a:moveTo>
                    <a:pt x="270" y="247"/>
                  </a:moveTo>
                  <a:cubicBezTo>
                    <a:pt x="195" y="159"/>
                    <a:pt x="112" y="76"/>
                    <a:pt x="24" y="0"/>
                  </a:cubicBezTo>
                  <a:cubicBezTo>
                    <a:pt x="0" y="0"/>
                    <a:pt x="0" y="0"/>
                    <a:pt x="0" y="0"/>
                  </a:cubicBezTo>
                  <a:cubicBezTo>
                    <a:pt x="93" y="79"/>
                    <a:pt x="181" y="163"/>
                    <a:pt x="260" y="256"/>
                  </a:cubicBezTo>
                  <a:cubicBezTo>
                    <a:pt x="294" y="295"/>
                    <a:pt x="326" y="336"/>
                    <a:pt x="356" y="378"/>
                  </a:cubicBezTo>
                  <a:cubicBezTo>
                    <a:pt x="356" y="357"/>
                    <a:pt x="356" y="357"/>
                    <a:pt x="356" y="357"/>
                  </a:cubicBezTo>
                  <a:cubicBezTo>
                    <a:pt x="329" y="320"/>
                    <a:pt x="300" y="283"/>
                    <a:pt x="270" y="2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5" name="Freeform 43"/>
            <p:cNvSpPr>
              <a:spLocks/>
            </p:cNvSpPr>
            <p:nvPr userDrawn="1"/>
          </p:nvSpPr>
          <p:spPr bwMode="auto">
            <a:xfrm>
              <a:off x="7921626" y="6265863"/>
              <a:ext cx="909638" cy="582613"/>
            </a:xfrm>
            <a:custGeom>
              <a:avLst/>
              <a:gdLst>
                <a:gd name="T0" fmla="*/ 34 w 853"/>
                <a:gd name="T1" fmla="*/ 0 h 544"/>
                <a:gd name="T2" fmla="*/ 0 w 853"/>
                <a:gd name="T3" fmla="*/ 0 h 544"/>
                <a:gd name="T4" fmla="*/ 267 w 853"/>
                <a:gd name="T5" fmla="*/ 153 h 544"/>
                <a:gd name="T6" fmla="*/ 717 w 853"/>
                <a:gd name="T7" fmla="*/ 453 h 544"/>
                <a:gd name="T8" fmla="*/ 834 w 853"/>
                <a:gd name="T9" fmla="*/ 544 h 544"/>
                <a:gd name="T10" fmla="*/ 853 w 853"/>
                <a:gd name="T11" fmla="*/ 544 h 544"/>
                <a:gd name="T12" fmla="*/ 725 w 853"/>
                <a:gd name="T13" fmla="*/ 443 h 544"/>
                <a:gd name="T14" fmla="*/ 34 w 85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3" h="544">
                  <a:moveTo>
                    <a:pt x="34" y="0"/>
                  </a:moveTo>
                  <a:cubicBezTo>
                    <a:pt x="0" y="0"/>
                    <a:pt x="0" y="0"/>
                    <a:pt x="0" y="0"/>
                  </a:cubicBezTo>
                  <a:cubicBezTo>
                    <a:pt x="90" y="50"/>
                    <a:pt x="179" y="100"/>
                    <a:pt x="267" y="153"/>
                  </a:cubicBezTo>
                  <a:cubicBezTo>
                    <a:pt x="421" y="246"/>
                    <a:pt x="572" y="345"/>
                    <a:pt x="717" y="453"/>
                  </a:cubicBezTo>
                  <a:cubicBezTo>
                    <a:pt x="756" y="483"/>
                    <a:pt x="795" y="513"/>
                    <a:pt x="834" y="544"/>
                  </a:cubicBezTo>
                  <a:cubicBezTo>
                    <a:pt x="853" y="544"/>
                    <a:pt x="853" y="544"/>
                    <a:pt x="853" y="544"/>
                  </a:cubicBezTo>
                  <a:cubicBezTo>
                    <a:pt x="811" y="510"/>
                    <a:pt x="768" y="476"/>
                    <a:pt x="725" y="443"/>
                  </a:cubicBezTo>
                  <a:cubicBezTo>
                    <a:pt x="506" y="278"/>
                    <a:pt x="274" y="132"/>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6" name="Freeform 44"/>
            <p:cNvSpPr>
              <a:spLocks/>
            </p:cNvSpPr>
            <p:nvPr userDrawn="1"/>
          </p:nvSpPr>
          <p:spPr bwMode="auto">
            <a:xfrm>
              <a:off x="7800976" y="6265863"/>
              <a:ext cx="957263" cy="582613"/>
            </a:xfrm>
            <a:custGeom>
              <a:avLst/>
              <a:gdLst>
                <a:gd name="T0" fmla="*/ 34 w 898"/>
                <a:gd name="T1" fmla="*/ 0 h 544"/>
                <a:gd name="T2" fmla="*/ 0 w 898"/>
                <a:gd name="T3" fmla="*/ 0 h 544"/>
                <a:gd name="T4" fmla="*/ 337 w 898"/>
                <a:gd name="T5" fmla="*/ 188 h 544"/>
                <a:gd name="T6" fmla="*/ 793 w 898"/>
                <a:gd name="T7" fmla="*/ 482 h 544"/>
                <a:gd name="T8" fmla="*/ 878 w 898"/>
                <a:gd name="T9" fmla="*/ 544 h 544"/>
                <a:gd name="T10" fmla="*/ 898 w 898"/>
                <a:gd name="T11" fmla="*/ 544 h 544"/>
                <a:gd name="T12" fmla="*/ 800 w 898"/>
                <a:gd name="T13" fmla="*/ 471 h 544"/>
                <a:gd name="T14" fmla="*/ 34 w 898"/>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8" h="544">
                  <a:moveTo>
                    <a:pt x="34" y="0"/>
                  </a:moveTo>
                  <a:cubicBezTo>
                    <a:pt x="0" y="0"/>
                    <a:pt x="0" y="0"/>
                    <a:pt x="0" y="0"/>
                  </a:cubicBezTo>
                  <a:cubicBezTo>
                    <a:pt x="114" y="60"/>
                    <a:pt x="226" y="123"/>
                    <a:pt x="337" y="188"/>
                  </a:cubicBezTo>
                  <a:cubicBezTo>
                    <a:pt x="493" y="280"/>
                    <a:pt x="646" y="377"/>
                    <a:pt x="793" y="482"/>
                  </a:cubicBezTo>
                  <a:cubicBezTo>
                    <a:pt x="822" y="502"/>
                    <a:pt x="850" y="523"/>
                    <a:pt x="878" y="544"/>
                  </a:cubicBezTo>
                  <a:cubicBezTo>
                    <a:pt x="898" y="544"/>
                    <a:pt x="898" y="544"/>
                    <a:pt x="898" y="544"/>
                  </a:cubicBezTo>
                  <a:cubicBezTo>
                    <a:pt x="866" y="520"/>
                    <a:pt x="833" y="495"/>
                    <a:pt x="800" y="471"/>
                  </a:cubicBezTo>
                  <a:cubicBezTo>
                    <a:pt x="557" y="296"/>
                    <a:pt x="300" y="14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7" name="Freeform 45"/>
            <p:cNvSpPr>
              <a:spLocks/>
            </p:cNvSpPr>
            <p:nvPr userDrawn="1"/>
          </p:nvSpPr>
          <p:spPr bwMode="auto">
            <a:xfrm>
              <a:off x="8040688" y="6265863"/>
              <a:ext cx="857250" cy="582613"/>
            </a:xfrm>
            <a:custGeom>
              <a:avLst/>
              <a:gdLst>
                <a:gd name="T0" fmla="*/ 34 w 805"/>
                <a:gd name="T1" fmla="*/ 0 h 544"/>
                <a:gd name="T2" fmla="*/ 0 w 805"/>
                <a:gd name="T3" fmla="*/ 0 h 544"/>
                <a:gd name="T4" fmla="*/ 200 w 805"/>
                <a:gd name="T5" fmla="*/ 119 h 544"/>
                <a:gd name="T6" fmla="*/ 644 w 805"/>
                <a:gd name="T7" fmla="*/ 425 h 544"/>
                <a:gd name="T8" fmla="*/ 787 w 805"/>
                <a:gd name="T9" fmla="*/ 544 h 544"/>
                <a:gd name="T10" fmla="*/ 805 w 805"/>
                <a:gd name="T11" fmla="*/ 544 h 544"/>
                <a:gd name="T12" fmla="*/ 652 w 805"/>
                <a:gd name="T13" fmla="*/ 415 h 544"/>
                <a:gd name="T14" fmla="*/ 34 w 805"/>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5" h="544">
                  <a:moveTo>
                    <a:pt x="34" y="0"/>
                  </a:moveTo>
                  <a:cubicBezTo>
                    <a:pt x="0" y="0"/>
                    <a:pt x="0" y="0"/>
                    <a:pt x="0" y="0"/>
                  </a:cubicBezTo>
                  <a:cubicBezTo>
                    <a:pt x="67" y="39"/>
                    <a:pt x="134" y="78"/>
                    <a:pt x="200" y="119"/>
                  </a:cubicBezTo>
                  <a:cubicBezTo>
                    <a:pt x="353" y="213"/>
                    <a:pt x="502" y="314"/>
                    <a:pt x="644" y="425"/>
                  </a:cubicBezTo>
                  <a:cubicBezTo>
                    <a:pt x="693" y="464"/>
                    <a:pt x="741" y="504"/>
                    <a:pt x="787" y="544"/>
                  </a:cubicBezTo>
                  <a:cubicBezTo>
                    <a:pt x="805" y="544"/>
                    <a:pt x="805" y="544"/>
                    <a:pt x="805" y="544"/>
                  </a:cubicBezTo>
                  <a:cubicBezTo>
                    <a:pt x="755" y="500"/>
                    <a:pt x="704" y="457"/>
                    <a:pt x="652" y="415"/>
                  </a:cubicBezTo>
                  <a:cubicBezTo>
                    <a:pt x="457" y="261"/>
                    <a:pt x="249" y="124"/>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8" name="Freeform 46"/>
            <p:cNvSpPr>
              <a:spLocks/>
            </p:cNvSpPr>
            <p:nvPr userDrawn="1"/>
          </p:nvSpPr>
          <p:spPr bwMode="auto">
            <a:xfrm>
              <a:off x="7034213" y="6265863"/>
              <a:ext cx="1201738" cy="582613"/>
            </a:xfrm>
            <a:custGeom>
              <a:avLst/>
              <a:gdLst>
                <a:gd name="T0" fmla="*/ 25 w 1127"/>
                <a:gd name="T1" fmla="*/ 0 h 544"/>
                <a:gd name="T2" fmla="*/ 0 w 1127"/>
                <a:gd name="T3" fmla="*/ 0 h 544"/>
                <a:gd name="T4" fmla="*/ 317 w 1127"/>
                <a:gd name="T5" fmla="*/ 153 h 544"/>
                <a:gd name="T6" fmla="*/ 820 w 1127"/>
                <a:gd name="T7" fmla="*/ 403 h 544"/>
                <a:gd name="T8" fmla="*/ 1096 w 1127"/>
                <a:gd name="T9" fmla="*/ 544 h 544"/>
                <a:gd name="T10" fmla="*/ 1127 w 1127"/>
                <a:gd name="T11" fmla="*/ 544 h 544"/>
                <a:gd name="T12" fmla="*/ 324 w 1127"/>
                <a:gd name="T13" fmla="*/ 140 h 544"/>
                <a:gd name="T14" fmla="*/ 25 w 112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7" h="544">
                  <a:moveTo>
                    <a:pt x="25" y="0"/>
                  </a:moveTo>
                  <a:cubicBezTo>
                    <a:pt x="0" y="0"/>
                    <a:pt x="0" y="0"/>
                    <a:pt x="0" y="0"/>
                  </a:cubicBezTo>
                  <a:cubicBezTo>
                    <a:pt x="106" y="51"/>
                    <a:pt x="212" y="102"/>
                    <a:pt x="317" y="153"/>
                  </a:cubicBezTo>
                  <a:cubicBezTo>
                    <a:pt x="486" y="235"/>
                    <a:pt x="653" y="319"/>
                    <a:pt x="820" y="403"/>
                  </a:cubicBezTo>
                  <a:cubicBezTo>
                    <a:pt x="913" y="449"/>
                    <a:pt x="1004" y="497"/>
                    <a:pt x="1096" y="544"/>
                  </a:cubicBezTo>
                  <a:cubicBezTo>
                    <a:pt x="1127" y="544"/>
                    <a:pt x="1127" y="544"/>
                    <a:pt x="1127" y="544"/>
                  </a:cubicBezTo>
                  <a:cubicBezTo>
                    <a:pt x="862" y="403"/>
                    <a:pt x="594" y="269"/>
                    <a:pt x="324" y="140"/>
                  </a:cubicBezTo>
                  <a:cubicBezTo>
                    <a:pt x="224" y="93"/>
                    <a:pt x="125" y="46"/>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9" name="Freeform 47"/>
            <p:cNvSpPr>
              <a:spLocks/>
            </p:cNvSpPr>
            <p:nvPr userDrawn="1"/>
          </p:nvSpPr>
          <p:spPr bwMode="auto">
            <a:xfrm>
              <a:off x="6500813" y="6265863"/>
              <a:ext cx="1293813" cy="582613"/>
            </a:xfrm>
            <a:custGeom>
              <a:avLst/>
              <a:gdLst>
                <a:gd name="T0" fmla="*/ 14 w 1214"/>
                <a:gd name="T1" fmla="*/ 0 h 544"/>
                <a:gd name="T2" fmla="*/ 0 w 1214"/>
                <a:gd name="T3" fmla="*/ 0 h 544"/>
                <a:gd name="T4" fmla="*/ 649 w 1214"/>
                <a:gd name="T5" fmla="*/ 303 h 544"/>
                <a:gd name="T6" fmla="*/ 1175 w 1214"/>
                <a:gd name="T7" fmla="*/ 544 h 544"/>
                <a:gd name="T8" fmla="*/ 1214 w 1214"/>
                <a:gd name="T9" fmla="*/ 544 h 544"/>
                <a:gd name="T10" fmla="*/ 655 w 1214"/>
                <a:gd name="T11" fmla="*/ 290 h 544"/>
                <a:gd name="T12" fmla="*/ 14 w 1214"/>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14" h="544">
                  <a:moveTo>
                    <a:pt x="14" y="0"/>
                  </a:moveTo>
                  <a:cubicBezTo>
                    <a:pt x="0" y="0"/>
                    <a:pt x="0" y="0"/>
                    <a:pt x="0" y="0"/>
                  </a:cubicBezTo>
                  <a:cubicBezTo>
                    <a:pt x="216" y="101"/>
                    <a:pt x="433" y="203"/>
                    <a:pt x="649" y="303"/>
                  </a:cubicBezTo>
                  <a:cubicBezTo>
                    <a:pt x="824" y="385"/>
                    <a:pt x="999" y="465"/>
                    <a:pt x="1175" y="544"/>
                  </a:cubicBezTo>
                  <a:cubicBezTo>
                    <a:pt x="1214" y="544"/>
                    <a:pt x="1214" y="544"/>
                    <a:pt x="1214" y="544"/>
                  </a:cubicBezTo>
                  <a:cubicBezTo>
                    <a:pt x="655" y="290"/>
                    <a:pt x="655" y="290"/>
                    <a:pt x="655" y="290"/>
                  </a:cubicBezTo>
                  <a:cubicBezTo>
                    <a:pt x="442" y="193"/>
                    <a:pt x="228" y="97"/>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0" name="Freeform 48"/>
            <p:cNvSpPr>
              <a:spLocks/>
            </p:cNvSpPr>
            <p:nvPr userDrawn="1"/>
          </p:nvSpPr>
          <p:spPr bwMode="auto">
            <a:xfrm>
              <a:off x="6634163" y="6265863"/>
              <a:ext cx="1277938" cy="582613"/>
            </a:xfrm>
            <a:custGeom>
              <a:avLst/>
              <a:gdLst>
                <a:gd name="T0" fmla="*/ 15 w 1198"/>
                <a:gd name="T1" fmla="*/ 0 h 544"/>
                <a:gd name="T2" fmla="*/ 0 w 1198"/>
                <a:gd name="T3" fmla="*/ 0 h 544"/>
                <a:gd name="T4" fmla="*/ 566 w 1198"/>
                <a:gd name="T5" fmla="*/ 266 h 544"/>
                <a:gd name="T6" fmla="*/ 1162 w 1198"/>
                <a:gd name="T7" fmla="*/ 544 h 544"/>
                <a:gd name="T8" fmla="*/ 1198 w 1198"/>
                <a:gd name="T9" fmla="*/ 544 h 544"/>
                <a:gd name="T10" fmla="*/ 572 w 1198"/>
                <a:gd name="T11" fmla="*/ 253 h 544"/>
                <a:gd name="T12" fmla="*/ 15 w 1198"/>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98" h="544">
                  <a:moveTo>
                    <a:pt x="15" y="0"/>
                  </a:moveTo>
                  <a:cubicBezTo>
                    <a:pt x="0" y="0"/>
                    <a:pt x="0" y="0"/>
                    <a:pt x="0" y="0"/>
                  </a:cubicBezTo>
                  <a:cubicBezTo>
                    <a:pt x="189" y="88"/>
                    <a:pt x="378" y="177"/>
                    <a:pt x="566" y="266"/>
                  </a:cubicBezTo>
                  <a:cubicBezTo>
                    <a:pt x="1162" y="544"/>
                    <a:pt x="1162" y="544"/>
                    <a:pt x="1162" y="544"/>
                  </a:cubicBezTo>
                  <a:cubicBezTo>
                    <a:pt x="1198" y="544"/>
                    <a:pt x="1198" y="544"/>
                    <a:pt x="1198" y="544"/>
                  </a:cubicBezTo>
                  <a:cubicBezTo>
                    <a:pt x="990" y="446"/>
                    <a:pt x="781" y="349"/>
                    <a:pt x="572" y="253"/>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1" name="Freeform 49"/>
            <p:cNvSpPr>
              <a:spLocks/>
            </p:cNvSpPr>
            <p:nvPr userDrawn="1"/>
          </p:nvSpPr>
          <p:spPr bwMode="auto">
            <a:xfrm>
              <a:off x="6369051" y="6265863"/>
              <a:ext cx="1306513" cy="582613"/>
            </a:xfrm>
            <a:custGeom>
              <a:avLst/>
              <a:gdLst>
                <a:gd name="T0" fmla="*/ 738 w 1226"/>
                <a:gd name="T1" fmla="*/ 327 h 544"/>
                <a:gd name="T2" fmla="*/ 12 w 1226"/>
                <a:gd name="T3" fmla="*/ 0 h 544"/>
                <a:gd name="T4" fmla="*/ 0 w 1226"/>
                <a:gd name="T5" fmla="*/ 0 h 544"/>
                <a:gd name="T6" fmla="*/ 732 w 1226"/>
                <a:gd name="T7" fmla="*/ 340 h 544"/>
                <a:gd name="T8" fmla="*/ 1186 w 1226"/>
                <a:gd name="T9" fmla="*/ 544 h 544"/>
                <a:gd name="T10" fmla="*/ 1226 w 1226"/>
                <a:gd name="T11" fmla="*/ 544 h 544"/>
                <a:gd name="T12" fmla="*/ 738 w 1226"/>
                <a:gd name="T13" fmla="*/ 327 h 544"/>
              </a:gdLst>
              <a:ahLst/>
              <a:cxnLst>
                <a:cxn ang="0">
                  <a:pos x="T0" y="T1"/>
                </a:cxn>
                <a:cxn ang="0">
                  <a:pos x="T2" y="T3"/>
                </a:cxn>
                <a:cxn ang="0">
                  <a:pos x="T4" y="T5"/>
                </a:cxn>
                <a:cxn ang="0">
                  <a:pos x="T6" y="T7"/>
                </a:cxn>
                <a:cxn ang="0">
                  <a:pos x="T8" y="T9"/>
                </a:cxn>
                <a:cxn ang="0">
                  <a:pos x="T10" y="T11"/>
                </a:cxn>
                <a:cxn ang="0">
                  <a:pos x="T12" y="T13"/>
                </a:cxn>
              </a:cxnLst>
              <a:rect l="0" t="0" r="r" b="b"/>
              <a:pathLst>
                <a:path w="1226" h="544">
                  <a:moveTo>
                    <a:pt x="738" y="327"/>
                  </a:moveTo>
                  <a:cubicBezTo>
                    <a:pt x="496" y="219"/>
                    <a:pt x="254" y="110"/>
                    <a:pt x="12" y="0"/>
                  </a:cubicBezTo>
                  <a:cubicBezTo>
                    <a:pt x="0" y="0"/>
                    <a:pt x="0" y="0"/>
                    <a:pt x="0" y="0"/>
                  </a:cubicBezTo>
                  <a:cubicBezTo>
                    <a:pt x="244" y="114"/>
                    <a:pt x="487" y="228"/>
                    <a:pt x="732" y="340"/>
                  </a:cubicBezTo>
                  <a:cubicBezTo>
                    <a:pt x="883" y="409"/>
                    <a:pt x="1034" y="477"/>
                    <a:pt x="1186" y="544"/>
                  </a:cubicBezTo>
                  <a:cubicBezTo>
                    <a:pt x="1226" y="544"/>
                    <a:pt x="1226" y="544"/>
                    <a:pt x="1226" y="544"/>
                  </a:cubicBezTo>
                  <a:cubicBezTo>
                    <a:pt x="1063" y="472"/>
                    <a:pt x="901" y="399"/>
                    <a:pt x="738"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2" name="Freeform 50"/>
            <p:cNvSpPr>
              <a:spLocks/>
            </p:cNvSpPr>
            <p:nvPr userDrawn="1"/>
          </p:nvSpPr>
          <p:spPr bwMode="auto">
            <a:xfrm>
              <a:off x="6235701" y="6265863"/>
              <a:ext cx="1316038" cy="582613"/>
            </a:xfrm>
            <a:custGeom>
              <a:avLst/>
              <a:gdLst>
                <a:gd name="T0" fmla="*/ 9 w 1235"/>
                <a:gd name="T1" fmla="*/ 0 h 544"/>
                <a:gd name="T2" fmla="*/ 0 w 1235"/>
                <a:gd name="T3" fmla="*/ 0 h 544"/>
                <a:gd name="T4" fmla="*/ 815 w 1235"/>
                <a:gd name="T5" fmla="*/ 377 h 544"/>
                <a:gd name="T6" fmla="*/ 1193 w 1235"/>
                <a:gd name="T7" fmla="*/ 544 h 544"/>
                <a:gd name="T8" fmla="*/ 1235 w 1235"/>
                <a:gd name="T9" fmla="*/ 544 h 544"/>
                <a:gd name="T10" fmla="*/ 821 w 1235"/>
                <a:gd name="T11" fmla="*/ 364 h 544"/>
                <a:gd name="T12" fmla="*/ 9 w 1235"/>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35" h="544">
                  <a:moveTo>
                    <a:pt x="9" y="0"/>
                  </a:moveTo>
                  <a:cubicBezTo>
                    <a:pt x="0" y="0"/>
                    <a:pt x="0" y="0"/>
                    <a:pt x="0" y="0"/>
                  </a:cubicBezTo>
                  <a:cubicBezTo>
                    <a:pt x="271" y="127"/>
                    <a:pt x="542" y="254"/>
                    <a:pt x="815" y="377"/>
                  </a:cubicBezTo>
                  <a:cubicBezTo>
                    <a:pt x="941" y="434"/>
                    <a:pt x="1066" y="490"/>
                    <a:pt x="1193" y="544"/>
                  </a:cubicBezTo>
                  <a:cubicBezTo>
                    <a:pt x="1235" y="544"/>
                    <a:pt x="1235" y="544"/>
                    <a:pt x="1235" y="544"/>
                  </a:cubicBezTo>
                  <a:cubicBezTo>
                    <a:pt x="1097" y="484"/>
                    <a:pt x="959" y="424"/>
                    <a:pt x="821" y="364"/>
                  </a:cubicBezTo>
                  <a:cubicBezTo>
                    <a:pt x="550" y="244"/>
                    <a:pt x="279" y="123"/>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3" name="Freeform 51"/>
            <p:cNvSpPr>
              <a:spLocks/>
            </p:cNvSpPr>
            <p:nvPr userDrawn="1"/>
          </p:nvSpPr>
          <p:spPr bwMode="auto">
            <a:xfrm>
              <a:off x="6102351" y="6265863"/>
              <a:ext cx="1320800" cy="582613"/>
            </a:xfrm>
            <a:custGeom>
              <a:avLst/>
              <a:gdLst>
                <a:gd name="T0" fmla="*/ 9 w 1240"/>
                <a:gd name="T1" fmla="*/ 0 h 544"/>
                <a:gd name="T2" fmla="*/ 0 w 1240"/>
                <a:gd name="T3" fmla="*/ 0 h 544"/>
                <a:gd name="T4" fmla="*/ 898 w 1240"/>
                <a:gd name="T5" fmla="*/ 414 h 544"/>
                <a:gd name="T6" fmla="*/ 1198 w 1240"/>
                <a:gd name="T7" fmla="*/ 544 h 544"/>
                <a:gd name="T8" fmla="*/ 1240 w 1240"/>
                <a:gd name="T9" fmla="*/ 544 h 544"/>
                <a:gd name="T10" fmla="*/ 904 w 1240"/>
                <a:gd name="T11" fmla="*/ 400 h 544"/>
                <a:gd name="T12" fmla="*/ 9 w 1240"/>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0" h="544">
                  <a:moveTo>
                    <a:pt x="9" y="0"/>
                  </a:moveTo>
                  <a:cubicBezTo>
                    <a:pt x="0" y="0"/>
                    <a:pt x="0" y="0"/>
                    <a:pt x="0" y="0"/>
                  </a:cubicBezTo>
                  <a:cubicBezTo>
                    <a:pt x="298" y="140"/>
                    <a:pt x="597" y="280"/>
                    <a:pt x="898" y="414"/>
                  </a:cubicBezTo>
                  <a:cubicBezTo>
                    <a:pt x="997" y="458"/>
                    <a:pt x="1097" y="501"/>
                    <a:pt x="1198" y="544"/>
                  </a:cubicBezTo>
                  <a:cubicBezTo>
                    <a:pt x="1240" y="544"/>
                    <a:pt x="1240" y="544"/>
                    <a:pt x="1240" y="544"/>
                  </a:cubicBezTo>
                  <a:cubicBezTo>
                    <a:pt x="1128" y="497"/>
                    <a:pt x="1015" y="449"/>
                    <a:pt x="904" y="400"/>
                  </a:cubicBezTo>
                  <a:cubicBezTo>
                    <a:pt x="604" y="270"/>
                    <a:pt x="305" y="137"/>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4" name="Freeform 52"/>
            <p:cNvSpPr>
              <a:spLocks/>
            </p:cNvSpPr>
            <p:nvPr userDrawn="1"/>
          </p:nvSpPr>
          <p:spPr bwMode="auto">
            <a:xfrm>
              <a:off x="5969001" y="6265863"/>
              <a:ext cx="1323975" cy="582613"/>
            </a:xfrm>
            <a:custGeom>
              <a:avLst/>
              <a:gdLst>
                <a:gd name="T0" fmla="*/ 7 w 1242"/>
                <a:gd name="T1" fmla="*/ 0 h 544"/>
                <a:gd name="T2" fmla="*/ 0 w 1242"/>
                <a:gd name="T3" fmla="*/ 0 h 544"/>
                <a:gd name="T4" fmla="*/ 980 w 1242"/>
                <a:gd name="T5" fmla="*/ 450 h 544"/>
                <a:gd name="T6" fmla="*/ 1200 w 1242"/>
                <a:gd name="T7" fmla="*/ 544 h 544"/>
                <a:gd name="T8" fmla="*/ 1242 w 1242"/>
                <a:gd name="T9" fmla="*/ 544 h 544"/>
                <a:gd name="T10" fmla="*/ 986 w 1242"/>
                <a:gd name="T11" fmla="*/ 436 h 544"/>
                <a:gd name="T12" fmla="*/ 7 w 1242"/>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2" h="544">
                  <a:moveTo>
                    <a:pt x="7" y="0"/>
                  </a:moveTo>
                  <a:cubicBezTo>
                    <a:pt x="0" y="0"/>
                    <a:pt x="0" y="0"/>
                    <a:pt x="0" y="0"/>
                  </a:cubicBezTo>
                  <a:cubicBezTo>
                    <a:pt x="325" y="154"/>
                    <a:pt x="651" y="306"/>
                    <a:pt x="980" y="450"/>
                  </a:cubicBezTo>
                  <a:cubicBezTo>
                    <a:pt x="1053" y="482"/>
                    <a:pt x="1127" y="513"/>
                    <a:pt x="1200" y="544"/>
                  </a:cubicBezTo>
                  <a:cubicBezTo>
                    <a:pt x="1242" y="544"/>
                    <a:pt x="1242" y="544"/>
                    <a:pt x="1242" y="544"/>
                  </a:cubicBezTo>
                  <a:cubicBezTo>
                    <a:pt x="1156" y="509"/>
                    <a:pt x="1071" y="473"/>
                    <a:pt x="986" y="436"/>
                  </a:cubicBezTo>
                  <a:cubicBezTo>
                    <a:pt x="657" y="296"/>
                    <a:pt x="331" y="151"/>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5" name="Freeform 53"/>
            <p:cNvSpPr>
              <a:spLocks/>
            </p:cNvSpPr>
            <p:nvPr userDrawn="1"/>
          </p:nvSpPr>
          <p:spPr bwMode="auto">
            <a:xfrm>
              <a:off x="5705476" y="6265863"/>
              <a:ext cx="1317625" cy="582613"/>
            </a:xfrm>
            <a:custGeom>
              <a:avLst/>
              <a:gdLst>
                <a:gd name="T0" fmla="*/ 6 w 1237"/>
                <a:gd name="T1" fmla="*/ 0 h 544"/>
                <a:gd name="T2" fmla="*/ 0 w 1237"/>
                <a:gd name="T3" fmla="*/ 0 h 544"/>
                <a:gd name="T4" fmla="*/ 2 w 1237"/>
                <a:gd name="T5" fmla="*/ 1 h 544"/>
                <a:gd name="T6" fmla="*/ 1140 w 1237"/>
                <a:gd name="T7" fmla="*/ 520 h 544"/>
                <a:gd name="T8" fmla="*/ 1197 w 1237"/>
                <a:gd name="T9" fmla="*/ 544 h 544"/>
                <a:gd name="T10" fmla="*/ 1237 w 1237"/>
                <a:gd name="T11" fmla="*/ 544 h 544"/>
                <a:gd name="T12" fmla="*/ 1145 w 1237"/>
                <a:gd name="T13" fmla="*/ 507 h 544"/>
                <a:gd name="T14" fmla="*/ 6 w 123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7" h="544">
                  <a:moveTo>
                    <a:pt x="6" y="0"/>
                  </a:moveTo>
                  <a:cubicBezTo>
                    <a:pt x="0" y="0"/>
                    <a:pt x="0" y="0"/>
                    <a:pt x="0" y="0"/>
                  </a:cubicBezTo>
                  <a:cubicBezTo>
                    <a:pt x="0" y="1"/>
                    <a:pt x="1" y="1"/>
                    <a:pt x="2" y="1"/>
                  </a:cubicBezTo>
                  <a:cubicBezTo>
                    <a:pt x="378" y="181"/>
                    <a:pt x="756" y="358"/>
                    <a:pt x="1140" y="520"/>
                  </a:cubicBezTo>
                  <a:cubicBezTo>
                    <a:pt x="1159" y="529"/>
                    <a:pt x="1178" y="536"/>
                    <a:pt x="1197" y="544"/>
                  </a:cubicBezTo>
                  <a:cubicBezTo>
                    <a:pt x="1237" y="544"/>
                    <a:pt x="1237" y="544"/>
                    <a:pt x="1237" y="544"/>
                  </a:cubicBezTo>
                  <a:cubicBezTo>
                    <a:pt x="1206" y="532"/>
                    <a:pt x="1176" y="519"/>
                    <a:pt x="1145" y="507"/>
                  </a:cubicBezTo>
                  <a:cubicBezTo>
                    <a:pt x="761" y="348"/>
                    <a:pt x="381" y="179"/>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6" name="Freeform 54"/>
            <p:cNvSpPr>
              <a:spLocks/>
            </p:cNvSpPr>
            <p:nvPr userDrawn="1"/>
          </p:nvSpPr>
          <p:spPr bwMode="auto">
            <a:xfrm>
              <a:off x="5575301" y="6265863"/>
              <a:ext cx="1311275" cy="582613"/>
            </a:xfrm>
            <a:custGeom>
              <a:avLst/>
              <a:gdLst>
                <a:gd name="T0" fmla="*/ 64 w 1230"/>
                <a:gd name="T1" fmla="*/ 29 h 544"/>
                <a:gd name="T2" fmla="*/ 5 w 1230"/>
                <a:gd name="T3" fmla="*/ 0 h 544"/>
                <a:gd name="T4" fmla="*/ 0 w 1230"/>
                <a:gd name="T5" fmla="*/ 0 h 544"/>
                <a:gd name="T6" fmla="*/ 63 w 1230"/>
                <a:gd name="T7" fmla="*/ 31 h 544"/>
                <a:gd name="T8" fmla="*/ 1192 w 1230"/>
                <a:gd name="T9" fmla="*/ 544 h 544"/>
                <a:gd name="T10" fmla="*/ 1230 w 1230"/>
                <a:gd name="T11" fmla="*/ 544 h 544"/>
                <a:gd name="T12" fmla="*/ 1223 w 1230"/>
                <a:gd name="T13" fmla="*/ 541 h 544"/>
                <a:gd name="T14" fmla="*/ 64 w 1230"/>
                <a:gd name="T15" fmla="*/ 29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0" h="544">
                  <a:moveTo>
                    <a:pt x="64" y="29"/>
                  </a:moveTo>
                  <a:cubicBezTo>
                    <a:pt x="44" y="19"/>
                    <a:pt x="25" y="10"/>
                    <a:pt x="5" y="0"/>
                  </a:cubicBezTo>
                  <a:cubicBezTo>
                    <a:pt x="0" y="0"/>
                    <a:pt x="0" y="0"/>
                    <a:pt x="0" y="0"/>
                  </a:cubicBezTo>
                  <a:cubicBezTo>
                    <a:pt x="21" y="10"/>
                    <a:pt x="42" y="21"/>
                    <a:pt x="63" y="31"/>
                  </a:cubicBezTo>
                  <a:cubicBezTo>
                    <a:pt x="435" y="210"/>
                    <a:pt x="810" y="385"/>
                    <a:pt x="1192" y="544"/>
                  </a:cubicBezTo>
                  <a:cubicBezTo>
                    <a:pt x="1230" y="544"/>
                    <a:pt x="1230" y="544"/>
                    <a:pt x="1230" y="544"/>
                  </a:cubicBezTo>
                  <a:cubicBezTo>
                    <a:pt x="1228" y="543"/>
                    <a:pt x="1225" y="542"/>
                    <a:pt x="1223" y="541"/>
                  </a:cubicBezTo>
                  <a:cubicBezTo>
                    <a:pt x="832" y="382"/>
                    <a:pt x="445" y="211"/>
                    <a:pt x="6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7" name="Freeform 55"/>
            <p:cNvSpPr>
              <a:spLocks/>
            </p:cNvSpPr>
            <p:nvPr userDrawn="1"/>
          </p:nvSpPr>
          <p:spPr bwMode="auto">
            <a:xfrm>
              <a:off x="5445126" y="6265863"/>
              <a:ext cx="1301750" cy="582613"/>
            </a:xfrm>
            <a:custGeom>
              <a:avLst/>
              <a:gdLst>
                <a:gd name="T0" fmla="*/ 0 w 1222"/>
                <a:gd name="T1" fmla="*/ 0 h 544"/>
                <a:gd name="T2" fmla="*/ 122 w 1222"/>
                <a:gd name="T3" fmla="*/ 60 h 544"/>
                <a:gd name="T4" fmla="*/ 1189 w 1222"/>
                <a:gd name="T5" fmla="*/ 544 h 544"/>
                <a:gd name="T6" fmla="*/ 1222 w 1222"/>
                <a:gd name="T7" fmla="*/ 544 h 544"/>
                <a:gd name="T8" fmla="*/ 7 w 1222"/>
                <a:gd name="T9" fmla="*/ 0 h 544"/>
                <a:gd name="T10" fmla="*/ 0 w 1222"/>
                <a:gd name="T11" fmla="*/ 0 h 544"/>
              </a:gdLst>
              <a:ahLst/>
              <a:cxnLst>
                <a:cxn ang="0">
                  <a:pos x="T0" y="T1"/>
                </a:cxn>
                <a:cxn ang="0">
                  <a:pos x="T2" y="T3"/>
                </a:cxn>
                <a:cxn ang="0">
                  <a:pos x="T4" y="T5"/>
                </a:cxn>
                <a:cxn ang="0">
                  <a:pos x="T6" y="T7"/>
                </a:cxn>
                <a:cxn ang="0">
                  <a:pos x="T8" y="T9"/>
                </a:cxn>
                <a:cxn ang="0">
                  <a:pos x="T10" y="T11"/>
                </a:cxn>
              </a:cxnLst>
              <a:rect l="0" t="0" r="r" b="b"/>
              <a:pathLst>
                <a:path w="1222" h="544">
                  <a:moveTo>
                    <a:pt x="0" y="0"/>
                  </a:moveTo>
                  <a:cubicBezTo>
                    <a:pt x="41" y="20"/>
                    <a:pt x="82" y="40"/>
                    <a:pt x="122" y="60"/>
                  </a:cubicBezTo>
                  <a:cubicBezTo>
                    <a:pt x="473" y="231"/>
                    <a:pt x="829" y="394"/>
                    <a:pt x="1189" y="544"/>
                  </a:cubicBezTo>
                  <a:cubicBezTo>
                    <a:pt x="1222" y="544"/>
                    <a:pt x="1222" y="544"/>
                    <a:pt x="1222" y="544"/>
                  </a:cubicBezTo>
                  <a:cubicBezTo>
                    <a:pt x="811" y="377"/>
                    <a:pt x="406" y="195"/>
                    <a:pt x="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8" name="Freeform 56"/>
            <p:cNvSpPr>
              <a:spLocks/>
            </p:cNvSpPr>
            <p:nvPr userDrawn="1"/>
          </p:nvSpPr>
          <p:spPr bwMode="auto">
            <a:xfrm>
              <a:off x="5316538" y="6265863"/>
              <a:ext cx="1289050" cy="582613"/>
            </a:xfrm>
            <a:custGeom>
              <a:avLst/>
              <a:gdLst>
                <a:gd name="T0" fmla="*/ 0 w 1210"/>
                <a:gd name="T1" fmla="*/ 0 h 544"/>
                <a:gd name="T2" fmla="*/ 178 w 1210"/>
                <a:gd name="T3" fmla="*/ 88 h 544"/>
                <a:gd name="T4" fmla="*/ 1180 w 1210"/>
                <a:gd name="T5" fmla="*/ 544 h 544"/>
                <a:gd name="T6" fmla="*/ 1210 w 1210"/>
                <a:gd name="T7" fmla="*/ 544 h 544"/>
                <a:gd name="T8" fmla="*/ 6 w 1210"/>
                <a:gd name="T9" fmla="*/ 0 h 544"/>
                <a:gd name="T10" fmla="*/ 0 w 1210"/>
                <a:gd name="T11" fmla="*/ 0 h 544"/>
              </a:gdLst>
              <a:ahLst/>
              <a:cxnLst>
                <a:cxn ang="0">
                  <a:pos x="T0" y="T1"/>
                </a:cxn>
                <a:cxn ang="0">
                  <a:pos x="T2" y="T3"/>
                </a:cxn>
                <a:cxn ang="0">
                  <a:pos x="T4" y="T5"/>
                </a:cxn>
                <a:cxn ang="0">
                  <a:pos x="T6" y="T7"/>
                </a:cxn>
                <a:cxn ang="0">
                  <a:pos x="T8" y="T9"/>
                </a:cxn>
                <a:cxn ang="0">
                  <a:pos x="T10" y="T11"/>
                </a:cxn>
              </a:cxnLst>
              <a:rect l="0" t="0" r="r" b="b"/>
              <a:pathLst>
                <a:path w="1210" h="544">
                  <a:moveTo>
                    <a:pt x="0" y="0"/>
                  </a:moveTo>
                  <a:cubicBezTo>
                    <a:pt x="59" y="30"/>
                    <a:pt x="118" y="59"/>
                    <a:pt x="178" y="88"/>
                  </a:cubicBezTo>
                  <a:cubicBezTo>
                    <a:pt x="507" y="250"/>
                    <a:pt x="841" y="403"/>
                    <a:pt x="1180" y="544"/>
                  </a:cubicBezTo>
                  <a:cubicBezTo>
                    <a:pt x="1210" y="544"/>
                    <a:pt x="1210" y="544"/>
                    <a:pt x="1210" y="544"/>
                  </a:cubicBezTo>
                  <a:cubicBezTo>
                    <a:pt x="802" y="378"/>
                    <a:pt x="401" y="196"/>
                    <a:pt x="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9" name="Freeform 57"/>
            <p:cNvSpPr>
              <a:spLocks/>
            </p:cNvSpPr>
            <p:nvPr userDrawn="1"/>
          </p:nvSpPr>
          <p:spPr bwMode="auto">
            <a:xfrm>
              <a:off x="5187951" y="6265863"/>
              <a:ext cx="1277938" cy="582613"/>
            </a:xfrm>
            <a:custGeom>
              <a:avLst/>
              <a:gdLst>
                <a:gd name="T0" fmla="*/ 0 w 1199"/>
                <a:gd name="T1" fmla="*/ 0 h 544"/>
                <a:gd name="T2" fmla="*/ 231 w 1199"/>
                <a:gd name="T3" fmla="*/ 115 h 544"/>
                <a:gd name="T4" fmla="*/ 1170 w 1199"/>
                <a:gd name="T5" fmla="*/ 544 h 544"/>
                <a:gd name="T6" fmla="*/ 1199 w 1199"/>
                <a:gd name="T7" fmla="*/ 544 h 544"/>
                <a:gd name="T8" fmla="*/ 6 w 1199"/>
                <a:gd name="T9" fmla="*/ 0 h 544"/>
                <a:gd name="T10" fmla="*/ 0 w 1199"/>
                <a:gd name="T11" fmla="*/ 0 h 544"/>
              </a:gdLst>
              <a:ahLst/>
              <a:cxnLst>
                <a:cxn ang="0">
                  <a:pos x="T0" y="T1"/>
                </a:cxn>
                <a:cxn ang="0">
                  <a:pos x="T2" y="T3"/>
                </a:cxn>
                <a:cxn ang="0">
                  <a:pos x="T4" y="T5"/>
                </a:cxn>
                <a:cxn ang="0">
                  <a:pos x="T6" y="T7"/>
                </a:cxn>
                <a:cxn ang="0">
                  <a:pos x="T8" y="T9"/>
                </a:cxn>
                <a:cxn ang="0">
                  <a:pos x="T10" y="T11"/>
                </a:cxn>
              </a:cxnLst>
              <a:rect l="0" t="0" r="r" b="b"/>
              <a:pathLst>
                <a:path w="1199" h="544">
                  <a:moveTo>
                    <a:pt x="0" y="0"/>
                  </a:moveTo>
                  <a:cubicBezTo>
                    <a:pt x="77" y="39"/>
                    <a:pt x="154" y="77"/>
                    <a:pt x="231" y="115"/>
                  </a:cubicBezTo>
                  <a:cubicBezTo>
                    <a:pt x="540" y="267"/>
                    <a:pt x="853" y="411"/>
                    <a:pt x="1170" y="544"/>
                  </a:cubicBezTo>
                  <a:cubicBezTo>
                    <a:pt x="1199" y="544"/>
                    <a:pt x="1199" y="544"/>
                    <a:pt x="1199" y="544"/>
                  </a:cubicBezTo>
                  <a:cubicBezTo>
                    <a:pt x="795" y="379"/>
                    <a:pt x="397" y="196"/>
                    <a:pt x="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60" name="Freeform 58"/>
            <p:cNvSpPr>
              <a:spLocks/>
            </p:cNvSpPr>
            <p:nvPr userDrawn="1"/>
          </p:nvSpPr>
          <p:spPr bwMode="auto">
            <a:xfrm>
              <a:off x="9017001" y="6265863"/>
              <a:ext cx="127000" cy="153988"/>
            </a:xfrm>
            <a:custGeom>
              <a:avLst/>
              <a:gdLst>
                <a:gd name="T0" fmla="*/ 20 w 120"/>
                <a:gd name="T1" fmla="*/ 0 h 144"/>
                <a:gd name="T2" fmla="*/ 0 w 120"/>
                <a:gd name="T3" fmla="*/ 0 h 144"/>
                <a:gd name="T4" fmla="*/ 120 w 120"/>
                <a:gd name="T5" fmla="*/ 144 h 144"/>
                <a:gd name="T6" fmla="*/ 120 w 120"/>
                <a:gd name="T7" fmla="*/ 122 h 144"/>
                <a:gd name="T8" fmla="*/ 20 w 120"/>
                <a:gd name="T9" fmla="*/ 0 h 144"/>
              </a:gdLst>
              <a:ahLst/>
              <a:cxnLst>
                <a:cxn ang="0">
                  <a:pos x="T0" y="T1"/>
                </a:cxn>
                <a:cxn ang="0">
                  <a:pos x="T2" y="T3"/>
                </a:cxn>
                <a:cxn ang="0">
                  <a:pos x="T4" y="T5"/>
                </a:cxn>
                <a:cxn ang="0">
                  <a:pos x="T6" y="T7"/>
                </a:cxn>
                <a:cxn ang="0">
                  <a:pos x="T8" y="T9"/>
                </a:cxn>
              </a:cxnLst>
              <a:rect l="0" t="0" r="r" b="b"/>
              <a:pathLst>
                <a:path w="120" h="144">
                  <a:moveTo>
                    <a:pt x="20" y="0"/>
                  </a:moveTo>
                  <a:cubicBezTo>
                    <a:pt x="0" y="0"/>
                    <a:pt x="0" y="0"/>
                    <a:pt x="0" y="0"/>
                  </a:cubicBezTo>
                  <a:cubicBezTo>
                    <a:pt x="43" y="46"/>
                    <a:pt x="83" y="94"/>
                    <a:pt x="120" y="144"/>
                  </a:cubicBezTo>
                  <a:cubicBezTo>
                    <a:pt x="120" y="122"/>
                    <a:pt x="120" y="122"/>
                    <a:pt x="120" y="122"/>
                  </a:cubicBezTo>
                  <a:cubicBezTo>
                    <a:pt x="88" y="80"/>
                    <a:pt x="55" y="39"/>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61" name="Freeform 59"/>
            <p:cNvSpPr>
              <a:spLocks/>
            </p:cNvSpPr>
            <p:nvPr userDrawn="1"/>
          </p:nvSpPr>
          <p:spPr bwMode="auto">
            <a:xfrm>
              <a:off x="8936038" y="6265863"/>
              <a:ext cx="207963" cy="241300"/>
            </a:xfrm>
            <a:custGeom>
              <a:avLst/>
              <a:gdLst>
                <a:gd name="T0" fmla="*/ 21 w 195"/>
                <a:gd name="T1" fmla="*/ 0 h 225"/>
                <a:gd name="T2" fmla="*/ 0 w 195"/>
                <a:gd name="T3" fmla="*/ 0 h 225"/>
                <a:gd name="T4" fmla="*/ 190 w 195"/>
                <a:gd name="T5" fmla="*/ 218 h 225"/>
                <a:gd name="T6" fmla="*/ 195 w 195"/>
                <a:gd name="T7" fmla="*/ 225 h 225"/>
                <a:gd name="T8" fmla="*/ 195 w 195"/>
                <a:gd name="T9" fmla="*/ 203 h 225"/>
                <a:gd name="T10" fmla="*/ 21 w 195"/>
                <a:gd name="T11" fmla="*/ 0 h 225"/>
              </a:gdLst>
              <a:ahLst/>
              <a:cxnLst>
                <a:cxn ang="0">
                  <a:pos x="T0" y="T1"/>
                </a:cxn>
                <a:cxn ang="0">
                  <a:pos x="T2" y="T3"/>
                </a:cxn>
                <a:cxn ang="0">
                  <a:pos x="T4" y="T5"/>
                </a:cxn>
                <a:cxn ang="0">
                  <a:pos x="T6" y="T7"/>
                </a:cxn>
                <a:cxn ang="0">
                  <a:pos x="T8" y="T9"/>
                </a:cxn>
                <a:cxn ang="0">
                  <a:pos x="T10" y="T11"/>
                </a:cxn>
              </a:cxnLst>
              <a:rect l="0" t="0" r="r" b="b"/>
              <a:pathLst>
                <a:path w="195" h="225">
                  <a:moveTo>
                    <a:pt x="21" y="0"/>
                  </a:moveTo>
                  <a:cubicBezTo>
                    <a:pt x="0" y="0"/>
                    <a:pt x="0" y="0"/>
                    <a:pt x="0" y="0"/>
                  </a:cubicBezTo>
                  <a:cubicBezTo>
                    <a:pt x="69" y="68"/>
                    <a:pt x="133" y="140"/>
                    <a:pt x="190" y="218"/>
                  </a:cubicBezTo>
                  <a:cubicBezTo>
                    <a:pt x="192" y="220"/>
                    <a:pt x="194" y="222"/>
                    <a:pt x="195" y="225"/>
                  </a:cubicBezTo>
                  <a:cubicBezTo>
                    <a:pt x="195" y="203"/>
                    <a:pt x="195" y="203"/>
                    <a:pt x="195" y="203"/>
                  </a:cubicBezTo>
                  <a:cubicBezTo>
                    <a:pt x="142" y="131"/>
                    <a:pt x="84" y="64"/>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62" name="Freeform 60"/>
            <p:cNvSpPr>
              <a:spLocks/>
            </p:cNvSpPr>
            <p:nvPr userDrawn="1"/>
          </p:nvSpPr>
          <p:spPr bwMode="auto">
            <a:xfrm>
              <a:off x="8853488" y="6265863"/>
              <a:ext cx="290513" cy="323850"/>
            </a:xfrm>
            <a:custGeom>
              <a:avLst/>
              <a:gdLst>
                <a:gd name="T0" fmla="*/ 233 w 273"/>
                <a:gd name="T1" fmla="*/ 228 h 303"/>
                <a:gd name="T2" fmla="*/ 22 w 273"/>
                <a:gd name="T3" fmla="*/ 0 h 303"/>
                <a:gd name="T4" fmla="*/ 0 w 273"/>
                <a:gd name="T5" fmla="*/ 0 h 303"/>
                <a:gd name="T6" fmla="*/ 223 w 273"/>
                <a:gd name="T7" fmla="*/ 236 h 303"/>
                <a:gd name="T8" fmla="*/ 273 w 273"/>
                <a:gd name="T9" fmla="*/ 303 h 303"/>
                <a:gd name="T10" fmla="*/ 273 w 273"/>
                <a:gd name="T11" fmla="*/ 282 h 303"/>
                <a:gd name="T12" fmla="*/ 233 w 273"/>
                <a:gd name="T13" fmla="*/ 228 h 303"/>
              </a:gdLst>
              <a:ahLst/>
              <a:cxnLst>
                <a:cxn ang="0">
                  <a:pos x="T0" y="T1"/>
                </a:cxn>
                <a:cxn ang="0">
                  <a:pos x="T2" y="T3"/>
                </a:cxn>
                <a:cxn ang="0">
                  <a:pos x="T4" y="T5"/>
                </a:cxn>
                <a:cxn ang="0">
                  <a:pos x="T6" y="T7"/>
                </a:cxn>
                <a:cxn ang="0">
                  <a:pos x="T8" y="T9"/>
                </a:cxn>
                <a:cxn ang="0">
                  <a:pos x="T10" y="T11"/>
                </a:cxn>
                <a:cxn ang="0">
                  <a:pos x="T12" y="T13"/>
                </a:cxn>
              </a:cxnLst>
              <a:rect l="0" t="0" r="r" b="b"/>
              <a:pathLst>
                <a:path w="273" h="303">
                  <a:moveTo>
                    <a:pt x="233" y="228"/>
                  </a:moveTo>
                  <a:cubicBezTo>
                    <a:pt x="168" y="147"/>
                    <a:pt x="97" y="71"/>
                    <a:pt x="22" y="0"/>
                  </a:cubicBezTo>
                  <a:cubicBezTo>
                    <a:pt x="0" y="0"/>
                    <a:pt x="0" y="0"/>
                    <a:pt x="0" y="0"/>
                  </a:cubicBezTo>
                  <a:cubicBezTo>
                    <a:pt x="80" y="73"/>
                    <a:pt x="155" y="151"/>
                    <a:pt x="223" y="236"/>
                  </a:cubicBezTo>
                  <a:cubicBezTo>
                    <a:pt x="240" y="258"/>
                    <a:pt x="257" y="280"/>
                    <a:pt x="273" y="303"/>
                  </a:cubicBezTo>
                  <a:cubicBezTo>
                    <a:pt x="273" y="282"/>
                    <a:pt x="273" y="282"/>
                    <a:pt x="273" y="282"/>
                  </a:cubicBezTo>
                  <a:cubicBezTo>
                    <a:pt x="260" y="264"/>
                    <a:pt x="247" y="246"/>
                    <a:pt x="23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grpSp>
      <p:sp>
        <p:nvSpPr>
          <p:cNvPr id="63" name="Rectangle 12"/>
          <p:cNvSpPr/>
          <p:nvPr userDrawn="1"/>
        </p:nvSpPr>
        <p:spPr>
          <a:xfrm>
            <a:off x="1631951" y="0"/>
            <a:ext cx="10563011" cy="152400"/>
          </a:xfrm>
          <a:prstGeom prst="rect">
            <a:avLst/>
          </a:prstGeom>
          <a:gradFill flip="none" rotWithShape="1">
            <a:gsLst>
              <a:gs pos="0">
                <a:srgbClr val="2878C8"/>
              </a:gs>
              <a:gs pos="50000">
                <a:schemeClr val="accent5">
                  <a:lumMod val="40000"/>
                  <a:lumOff val="60000"/>
                </a:schemeClr>
              </a:gs>
              <a:gs pos="100000">
                <a:schemeClr val="accent5">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64" name="Billede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71533" y="6417352"/>
            <a:ext cx="2973305" cy="144000"/>
          </a:xfrm>
          <a:prstGeom prst="rect">
            <a:avLst/>
          </a:prstGeom>
        </p:spPr>
      </p:pic>
      <p:pic>
        <p:nvPicPr>
          <p:cNvPr id="65" name="Billede 6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68341" y="6417352"/>
            <a:ext cx="2368264" cy="180000"/>
          </a:xfrm>
          <a:prstGeom prst="rect">
            <a:avLst/>
          </a:prstGeom>
        </p:spPr>
      </p:pic>
    </p:spTree>
    <p:extLst>
      <p:ext uri="{BB962C8B-B14F-4D97-AF65-F5344CB8AC3E}">
        <p14:creationId xmlns:p14="http://schemas.microsoft.com/office/powerpoint/2010/main" val="820857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Indhold med billedtekst  KBH">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Verdana" panose="020B0604030504040204" pitchFamily="34" charset="0"/>
                <a:ea typeface="Verdana" panose="020B0604030504040204" pitchFamily="34" charset="0"/>
                <a:cs typeface="Verdana" panose="020B0604030504040204" pitchFamily="34" charset="0"/>
              </a:defRPr>
            </a:lvl1pPr>
          </a:lstStyle>
          <a:p>
            <a:r>
              <a:rPr lang="da-DK" dirty="0"/>
              <a:t>Klik for at redigere i master</a:t>
            </a:r>
          </a:p>
        </p:txBody>
      </p:sp>
      <p:sp>
        <p:nvSpPr>
          <p:cNvPr id="3" name="Pladsholder til indhold 2"/>
          <p:cNvSpPr>
            <a:spLocks noGrp="1"/>
          </p:cNvSpPr>
          <p:nvPr>
            <p:ph idx="1"/>
          </p:nvPr>
        </p:nvSpPr>
        <p:spPr>
          <a:xfrm>
            <a:off x="4766733" y="273051"/>
            <a:ext cx="6815667" cy="5853113"/>
          </a:xfrm>
        </p:spPr>
        <p:txBody>
          <a:bodyPr/>
          <a:lstStyle>
            <a:lvl1pPr>
              <a:defRPr sz="3200">
                <a:latin typeface="Verdana" panose="020B0604030504040204" pitchFamily="34" charset="0"/>
                <a:ea typeface="Verdana" panose="020B0604030504040204" pitchFamily="34" charset="0"/>
                <a:cs typeface="Verdana" panose="020B0604030504040204" pitchFamily="34" charset="0"/>
              </a:defRPr>
            </a:lvl1pPr>
            <a:lvl2pPr>
              <a:defRPr sz="2800">
                <a:latin typeface="Verdana" panose="020B0604030504040204" pitchFamily="34" charset="0"/>
                <a:ea typeface="Verdana" panose="020B0604030504040204" pitchFamily="34" charset="0"/>
                <a:cs typeface="Verdana" panose="020B0604030504040204" pitchFamily="34" charset="0"/>
              </a:defRPr>
            </a:lvl2pPr>
            <a:lvl3pPr>
              <a:defRPr sz="24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2000"/>
            </a:lvl6pPr>
            <a:lvl7pPr>
              <a:defRPr sz="2000"/>
            </a:lvl7pPr>
            <a:lvl8pPr>
              <a:defRPr sz="2000"/>
            </a:lvl8pPr>
            <a:lvl9pPr>
              <a:defRPr sz="20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i master</a:t>
            </a:r>
          </a:p>
        </p:txBody>
      </p:sp>
      <p:sp>
        <p:nvSpPr>
          <p:cNvPr id="5" name="Pladsholder til dato 4"/>
          <p:cNvSpPr>
            <a:spLocks noGrp="1"/>
          </p:cNvSpPr>
          <p:nvPr>
            <p:ph type="dt" sz="half" idx="10"/>
          </p:nvPr>
        </p:nvSpPr>
        <p:spPr/>
        <p:txBody>
          <a:bodyPr/>
          <a:lstStyle/>
          <a:p>
            <a:fld id="{C0FACD78-0336-4451-94FF-4B5655C74F38}" type="datetimeFigureOut">
              <a:rPr lang="da-DK" smtClean="0"/>
              <a:t>16-04-2024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F600291-B7AE-4631-BFA8-51EA82761CFA}" type="slidenum">
              <a:rPr lang="da-DK" smtClean="0"/>
              <a:t>‹nr.›</a:t>
            </a:fld>
            <a:endParaRPr lang="da-DK"/>
          </a:p>
        </p:txBody>
      </p:sp>
      <p:sp>
        <p:nvSpPr>
          <p:cNvPr id="8" name="Rectangle 68"/>
          <p:cNvSpPr/>
          <p:nvPr userDrawn="1"/>
        </p:nvSpPr>
        <p:spPr>
          <a:xfrm>
            <a:off x="1676400" y="6275388"/>
            <a:ext cx="10515600" cy="582613"/>
          </a:xfrm>
          <a:prstGeom prst="rect">
            <a:avLst/>
          </a:prstGeom>
          <a:solidFill>
            <a:srgbClr val="287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9" name="Picture 3" descr="U:\DGI\Jobs\4350_PowerPoint skabelon til DGI\Received\DGI SkabelonDesign\sort logoband.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22241" y="6274800"/>
            <a:ext cx="11572721" cy="431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058"/>
          <p:cNvGrpSpPr/>
          <p:nvPr userDrawn="1"/>
        </p:nvGrpSpPr>
        <p:grpSpPr>
          <a:xfrm>
            <a:off x="2349502" y="6275388"/>
            <a:ext cx="9842500" cy="582613"/>
            <a:chOff x="1762126" y="6265863"/>
            <a:chExt cx="7381875" cy="582613"/>
          </a:xfrm>
          <a:solidFill>
            <a:srgbClr val="FFFFFF">
              <a:alpha val="50196"/>
            </a:srgbClr>
          </a:solidFill>
        </p:grpSpPr>
        <p:sp>
          <p:nvSpPr>
            <p:cNvPr id="11" name="Freeform 11"/>
            <p:cNvSpPr>
              <a:spLocks/>
            </p:cNvSpPr>
            <p:nvPr userDrawn="1"/>
          </p:nvSpPr>
          <p:spPr bwMode="auto">
            <a:xfrm>
              <a:off x="1849438" y="6265863"/>
              <a:ext cx="23813" cy="200025"/>
            </a:xfrm>
            <a:custGeom>
              <a:avLst/>
              <a:gdLst>
                <a:gd name="T0" fmla="*/ 23 w 23"/>
                <a:gd name="T1" fmla="*/ 0 h 187"/>
                <a:gd name="T2" fmla="*/ 17 w 23"/>
                <a:gd name="T3" fmla="*/ 0 h 187"/>
                <a:gd name="T4" fmla="*/ 1 w 23"/>
                <a:gd name="T5" fmla="*/ 187 h 187"/>
                <a:gd name="T6" fmla="*/ 1 w 23"/>
                <a:gd name="T7" fmla="*/ 187 h 187"/>
                <a:gd name="T8" fmla="*/ 23 w 23"/>
                <a:gd name="T9" fmla="*/ 0 h 187"/>
              </a:gdLst>
              <a:ahLst/>
              <a:cxnLst>
                <a:cxn ang="0">
                  <a:pos x="T0" y="T1"/>
                </a:cxn>
                <a:cxn ang="0">
                  <a:pos x="T2" y="T3"/>
                </a:cxn>
                <a:cxn ang="0">
                  <a:pos x="T4" y="T5"/>
                </a:cxn>
                <a:cxn ang="0">
                  <a:pos x="T6" y="T7"/>
                </a:cxn>
                <a:cxn ang="0">
                  <a:pos x="T8" y="T9"/>
                </a:cxn>
              </a:cxnLst>
              <a:rect l="0" t="0" r="r" b="b"/>
              <a:pathLst>
                <a:path w="23" h="187">
                  <a:moveTo>
                    <a:pt x="23" y="0"/>
                  </a:moveTo>
                  <a:cubicBezTo>
                    <a:pt x="17" y="0"/>
                    <a:pt x="17" y="0"/>
                    <a:pt x="17" y="0"/>
                  </a:cubicBezTo>
                  <a:cubicBezTo>
                    <a:pt x="5" y="62"/>
                    <a:pt x="0" y="125"/>
                    <a:pt x="1" y="187"/>
                  </a:cubicBezTo>
                  <a:cubicBezTo>
                    <a:pt x="1" y="187"/>
                    <a:pt x="1" y="187"/>
                    <a:pt x="1" y="187"/>
                  </a:cubicBezTo>
                  <a:cubicBezTo>
                    <a:pt x="2" y="124"/>
                    <a:pt x="9" y="61"/>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2" name="Freeform 12"/>
            <p:cNvSpPr>
              <a:spLocks/>
            </p:cNvSpPr>
            <p:nvPr userDrawn="1"/>
          </p:nvSpPr>
          <p:spPr bwMode="auto">
            <a:xfrm>
              <a:off x="8577263" y="6265863"/>
              <a:ext cx="566738" cy="552450"/>
            </a:xfrm>
            <a:custGeom>
              <a:avLst/>
              <a:gdLst>
                <a:gd name="T0" fmla="*/ 27 w 532"/>
                <a:gd name="T1" fmla="*/ 0 h 516"/>
                <a:gd name="T2" fmla="*/ 0 w 532"/>
                <a:gd name="T3" fmla="*/ 0 h 516"/>
                <a:gd name="T4" fmla="*/ 347 w 532"/>
                <a:gd name="T5" fmla="*/ 299 h 516"/>
                <a:gd name="T6" fmla="*/ 532 w 532"/>
                <a:gd name="T7" fmla="*/ 516 h 516"/>
                <a:gd name="T8" fmla="*/ 532 w 532"/>
                <a:gd name="T9" fmla="*/ 497 h 516"/>
                <a:gd name="T10" fmla="*/ 356 w 532"/>
                <a:gd name="T11" fmla="*/ 290 h 516"/>
                <a:gd name="T12" fmla="*/ 27 w 532"/>
                <a:gd name="T13" fmla="*/ 0 h 516"/>
              </a:gdLst>
              <a:ahLst/>
              <a:cxnLst>
                <a:cxn ang="0">
                  <a:pos x="T0" y="T1"/>
                </a:cxn>
                <a:cxn ang="0">
                  <a:pos x="T2" y="T3"/>
                </a:cxn>
                <a:cxn ang="0">
                  <a:pos x="T4" y="T5"/>
                </a:cxn>
                <a:cxn ang="0">
                  <a:pos x="T6" y="T7"/>
                </a:cxn>
                <a:cxn ang="0">
                  <a:pos x="T8" y="T9"/>
                </a:cxn>
                <a:cxn ang="0">
                  <a:pos x="T10" y="T11"/>
                </a:cxn>
                <a:cxn ang="0">
                  <a:pos x="T12" y="T13"/>
                </a:cxn>
              </a:cxnLst>
              <a:rect l="0" t="0" r="r" b="b"/>
              <a:pathLst>
                <a:path w="532" h="516">
                  <a:moveTo>
                    <a:pt x="27" y="0"/>
                  </a:moveTo>
                  <a:cubicBezTo>
                    <a:pt x="0" y="0"/>
                    <a:pt x="0" y="0"/>
                    <a:pt x="0" y="0"/>
                  </a:cubicBezTo>
                  <a:cubicBezTo>
                    <a:pt x="124" y="91"/>
                    <a:pt x="241" y="189"/>
                    <a:pt x="347" y="299"/>
                  </a:cubicBezTo>
                  <a:cubicBezTo>
                    <a:pt x="414" y="367"/>
                    <a:pt x="476" y="440"/>
                    <a:pt x="532" y="516"/>
                  </a:cubicBezTo>
                  <a:cubicBezTo>
                    <a:pt x="532" y="497"/>
                    <a:pt x="532" y="497"/>
                    <a:pt x="532" y="497"/>
                  </a:cubicBezTo>
                  <a:cubicBezTo>
                    <a:pt x="478" y="424"/>
                    <a:pt x="419" y="355"/>
                    <a:pt x="356" y="290"/>
                  </a:cubicBezTo>
                  <a:cubicBezTo>
                    <a:pt x="255" y="184"/>
                    <a:pt x="144" y="88"/>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3" name="Freeform 13"/>
            <p:cNvSpPr>
              <a:spLocks/>
            </p:cNvSpPr>
            <p:nvPr userDrawn="1"/>
          </p:nvSpPr>
          <p:spPr bwMode="auto">
            <a:xfrm>
              <a:off x="1936751" y="6265863"/>
              <a:ext cx="65088" cy="342900"/>
            </a:xfrm>
            <a:custGeom>
              <a:avLst/>
              <a:gdLst>
                <a:gd name="T0" fmla="*/ 61 w 61"/>
                <a:gd name="T1" fmla="*/ 0 h 321"/>
                <a:gd name="T2" fmla="*/ 51 w 61"/>
                <a:gd name="T3" fmla="*/ 0 h 321"/>
                <a:gd name="T4" fmla="*/ 34 w 61"/>
                <a:gd name="T5" fmla="*/ 53 h 321"/>
                <a:gd name="T6" fmla="*/ 1 w 61"/>
                <a:gd name="T7" fmla="*/ 321 h 321"/>
                <a:gd name="T8" fmla="*/ 2 w 61"/>
                <a:gd name="T9" fmla="*/ 321 h 321"/>
                <a:gd name="T10" fmla="*/ 61 w 61"/>
                <a:gd name="T11" fmla="*/ 0 h 321"/>
              </a:gdLst>
              <a:ahLst/>
              <a:cxnLst>
                <a:cxn ang="0">
                  <a:pos x="T0" y="T1"/>
                </a:cxn>
                <a:cxn ang="0">
                  <a:pos x="T2" y="T3"/>
                </a:cxn>
                <a:cxn ang="0">
                  <a:pos x="T4" y="T5"/>
                </a:cxn>
                <a:cxn ang="0">
                  <a:pos x="T6" y="T7"/>
                </a:cxn>
                <a:cxn ang="0">
                  <a:pos x="T8" y="T9"/>
                </a:cxn>
                <a:cxn ang="0">
                  <a:pos x="T10" y="T11"/>
                </a:cxn>
              </a:cxnLst>
              <a:rect l="0" t="0" r="r" b="b"/>
              <a:pathLst>
                <a:path w="61" h="321">
                  <a:moveTo>
                    <a:pt x="61" y="0"/>
                  </a:moveTo>
                  <a:cubicBezTo>
                    <a:pt x="51" y="0"/>
                    <a:pt x="51" y="0"/>
                    <a:pt x="51" y="0"/>
                  </a:cubicBezTo>
                  <a:cubicBezTo>
                    <a:pt x="45" y="18"/>
                    <a:pt x="39" y="35"/>
                    <a:pt x="34" y="53"/>
                  </a:cubicBezTo>
                  <a:cubicBezTo>
                    <a:pt x="10" y="140"/>
                    <a:pt x="0" y="231"/>
                    <a:pt x="1" y="321"/>
                  </a:cubicBezTo>
                  <a:cubicBezTo>
                    <a:pt x="2" y="321"/>
                    <a:pt x="2" y="321"/>
                    <a:pt x="2" y="321"/>
                  </a:cubicBezTo>
                  <a:cubicBezTo>
                    <a:pt x="3" y="212"/>
                    <a:pt x="23" y="103"/>
                    <a:pt x="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4" name="Freeform 14"/>
            <p:cNvSpPr>
              <a:spLocks/>
            </p:cNvSpPr>
            <p:nvPr userDrawn="1"/>
          </p:nvSpPr>
          <p:spPr bwMode="auto">
            <a:xfrm>
              <a:off x="8674101" y="6265863"/>
              <a:ext cx="469900" cy="481013"/>
            </a:xfrm>
            <a:custGeom>
              <a:avLst/>
              <a:gdLst>
                <a:gd name="T0" fmla="*/ 25 w 442"/>
                <a:gd name="T1" fmla="*/ 0 h 449"/>
                <a:gd name="T2" fmla="*/ 0 w 442"/>
                <a:gd name="T3" fmla="*/ 0 h 449"/>
                <a:gd name="T4" fmla="*/ 301 w 442"/>
                <a:gd name="T5" fmla="*/ 277 h 449"/>
                <a:gd name="T6" fmla="*/ 442 w 442"/>
                <a:gd name="T7" fmla="*/ 449 h 449"/>
                <a:gd name="T8" fmla="*/ 442 w 442"/>
                <a:gd name="T9" fmla="*/ 429 h 449"/>
                <a:gd name="T10" fmla="*/ 311 w 442"/>
                <a:gd name="T11" fmla="*/ 268 h 449"/>
                <a:gd name="T12" fmla="*/ 25 w 442"/>
                <a:gd name="T13" fmla="*/ 0 h 449"/>
              </a:gdLst>
              <a:ahLst/>
              <a:cxnLst>
                <a:cxn ang="0">
                  <a:pos x="T0" y="T1"/>
                </a:cxn>
                <a:cxn ang="0">
                  <a:pos x="T2" y="T3"/>
                </a:cxn>
                <a:cxn ang="0">
                  <a:pos x="T4" y="T5"/>
                </a:cxn>
                <a:cxn ang="0">
                  <a:pos x="T6" y="T7"/>
                </a:cxn>
                <a:cxn ang="0">
                  <a:pos x="T8" y="T9"/>
                </a:cxn>
                <a:cxn ang="0">
                  <a:pos x="T10" y="T11"/>
                </a:cxn>
                <a:cxn ang="0">
                  <a:pos x="T12" y="T13"/>
                </a:cxn>
              </a:cxnLst>
              <a:rect l="0" t="0" r="r" b="b"/>
              <a:pathLst>
                <a:path w="442" h="449">
                  <a:moveTo>
                    <a:pt x="25" y="0"/>
                  </a:moveTo>
                  <a:cubicBezTo>
                    <a:pt x="0" y="0"/>
                    <a:pt x="0" y="0"/>
                    <a:pt x="0" y="0"/>
                  </a:cubicBezTo>
                  <a:cubicBezTo>
                    <a:pt x="108" y="84"/>
                    <a:pt x="209" y="176"/>
                    <a:pt x="301" y="277"/>
                  </a:cubicBezTo>
                  <a:cubicBezTo>
                    <a:pt x="351" y="332"/>
                    <a:pt x="399" y="389"/>
                    <a:pt x="442" y="449"/>
                  </a:cubicBezTo>
                  <a:cubicBezTo>
                    <a:pt x="442" y="429"/>
                    <a:pt x="442" y="429"/>
                    <a:pt x="442" y="429"/>
                  </a:cubicBezTo>
                  <a:cubicBezTo>
                    <a:pt x="401" y="373"/>
                    <a:pt x="357" y="320"/>
                    <a:pt x="311" y="268"/>
                  </a:cubicBezTo>
                  <a:cubicBezTo>
                    <a:pt x="223" y="171"/>
                    <a:pt x="127" y="82"/>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5" name="Freeform 15"/>
            <p:cNvSpPr>
              <a:spLocks/>
            </p:cNvSpPr>
            <p:nvPr userDrawn="1"/>
          </p:nvSpPr>
          <p:spPr bwMode="auto">
            <a:xfrm>
              <a:off x="3541713" y="6265863"/>
              <a:ext cx="628650" cy="582613"/>
            </a:xfrm>
            <a:custGeom>
              <a:avLst/>
              <a:gdLst>
                <a:gd name="T0" fmla="*/ 149 w 590"/>
                <a:gd name="T1" fmla="*/ 380 h 544"/>
                <a:gd name="T2" fmla="*/ 0 w 590"/>
                <a:gd name="T3" fmla="*/ 544 h 544"/>
                <a:gd name="T4" fmla="*/ 18 w 590"/>
                <a:gd name="T5" fmla="*/ 544 h 544"/>
                <a:gd name="T6" fmla="*/ 155 w 590"/>
                <a:gd name="T7" fmla="*/ 385 h 544"/>
                <a:gd name="T8" fmla="*/ 362 w 590"/>
                <a:gd name="T9" fmla="*/ 185 h 544"/>
                <a:gd name="T10" fmla="*/ 585 w 590"/>
                <a:gd name="T11" fmla="*/ 3 h 544"/>
                <a:gd name="T12" fmla="*/ 590 w 590"/>
                <a:gd name="T13" fmla="*/ 0 h 544"/>
                <a:gd name="T14" fmla="*/ 572 w 590"/>
                <a:gd name="T15" fmla="*/ 0 h 544"/>
                <a:gd name="T16" fmla="*/ 149 w 590"/>
                <a:gd name="T17" fmla="*/ 38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0" h="544">
                  <a:moveTo>
                    <a:pt x="149" y="380"/>
                  </a:moveTo>
                  <a:cubicBezTo>
                    <a:pt x="98" y="433"/>
                    <a:pt x="48" y="488"/>
                    <a:pt x="0" y="544"/>
                  </a:cubicBezTo>
                  <a:cubicBezTo>
                    <a:pt x="18" y="544"/>
                    <a:pt x="18" y="544"/>
                    <a:pt x="18" y="544"/>
                  </a:cubicBezTo>
                  <a:cubicBezTo>
                    <a:pt x="61" y="490"/>
                    <a:pt x="107" y="436"/>
                    <a:pt x="155" y="385"/>
                  </a:cubicBezTo>
                  <a:cubicBezTo>
                    <a:pt x="220" y="314"/>
                    <a:pt x="290" y="248"/>
                    <a:pt x="362" y="185"/>
                  </a:cubicBezTo>
                  <a:cubicBezTo>
                    <a:pt x="434" y="121"/>
                    <a:pt x="509" y="61"/>
                    <a:pt x="585" y="3"/>
                  </a:cubicBezTo>
                  <a:cubicBezTo>
                    <a:pt x="587" y="2"/>
                    <a:pt x="588" y="1"/>
                    <a:pt x="590" y="0"/>
                  </a:cubicBezTo>
                  <a:cubicBezTo>
                    <a:pt x="572" y="0"/>
                    <a:pt x="572" y="0"/>
                    <a:pt x="572" y="0"/>
                  </a:cubicBezTo>
                  <a:cubicBezTo>
                    <a:pt x="422" y="116"/>
                    <a:pt x="281" y="243"/>
                    <a:pt x="149" y="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6" name="Freeform 16"/>
            <p:cNvSpPr>
              <a:spLocks/>
            </p:cNvSpPr>
            <p:nvPr userDrawn="1"/>
          </p:nvSpPr>
          <p:spPr bwMode="auto">
            <a:xfrm>
              <a:off x="3714751" y="6265863"/>
              <a:ext cx="642938" cy="582613"/>
            </a:xfrm>
            <a:custGeom>
              <a:avLst/>
              <a:gdLst>
                <a:gd name="T0" fmla="*/ 56 w 603"/>
                <a:gd name="T1" fmla="*/ 493 h 544"/>
                <a:gd name="T2" fmla="*/ 479 w 603"/>
                <a:gd name="T3" fmla="*/ 95 h 544"/>
                <a:gd name="T4" fmla="*/ 603 w 603"/>
                <a:gd name="T5" fmla="*/ 0 h 544"/>
                <a:gd name="T6" fmla="*/ 583 w 603"/>
                <a:gd name="T7" fmla="*/ 0 h 544"/>
                <a:gd name="T8" fmla="*/ 473 w 603"/>
                <a:gd name="T9" fmla="*/ 87 h 544"/>
                <a:gd name="T10" fmla="*/ 51 w 603"/>
                <a:gd name="T11" fmla="*/ 488 h 544"/>
                <a:gd name="T12" fmla="*/ 0 w 603"/>
                <a:gd name="T13" fmla="*/ 544 h 544"/>
                <a:gd name="T14" fmla="*/ 12 w 603"/>
                <a:gd name="T15" fmla="*/ 544 h 544"/>
                <a:gd name="T16" fmla="*/ 56 w 603"/>
                <a:gd name="T17" fmla="*/ 493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3" h="544">
                  <a:moveTo>
                    <a:pt x="56" y="493"/>
                  </a:moveTo>
                  <a:cubicBezTo>
                    <a:pt x="184" y="347"/>
                    <a:pt x="328" y="217"/>
                    <a:pt x="479" y="95"/>
                  </a:cubicBezTo>
                  <a:cubicBezTo>
                    <a:pt x="520" y="63"/>
                    <a:pt x="561" y="31"/>
                    <a:pt x="603" y="0"/>
                  </a:cubicBezTo>
                  <a:cubicBezTo>
                    <a:pt x="583" y="0"/>
                    <a:pt x="583" y="0"/>
                    <a:pt x="583" y="0"/>
                  </a:cubicBezTo>
                  <a:cubicBezTo>
                    <a:pt x="546" y="29"/>
                    <a:pt x="509" y="58"/>
                    <a:pt x="473" y="87"/>
                  </a:cubicBezTo>
                  <a:cubicBezTo>
                    <a:pt x="322" y="210"/>
                    <a:pt x="182" y="344"/>
                    <a:pt x="51" y="488"/>
                  </a:cubicBezTo>
                  <a:cubicBezTo>
                    <a:pt x="34" y="506"/>
                    <a:pt x="17" y="525"/>
                    <a:pt x="0" y="544"/>
                  </a:cubicBezTo>
                  <a:cubicBezTo>
                    <a:pt x="12" y="544"/>
                    <a:pt x="12" y="544"/>
                    <a:pt x="12" y="544"/>
                  </a:cubicBezTo>
                  <a:cubicBezTo>
                    <a:pt x="27" y="527"/>
                    <a:pt x="41" y="510"/>
                    <a:pt x="56" y="4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7" name="Freeform 17"/>
            <p:cNvSpPr>
              <a:spLocks/>
            </p:cNvSpPr>
            <p:nvPr userDrawn="1"/>
          </p:nvSpPr>
          <p:spPr bwMode="auto">
            <a:xfrm>
              <a:off x="3371851" y="6265863"/>
              <a:ext cx="609600" cy="582613"/>
            </a:xfrm>
            <a:custGeom>
              <a:avLst/>
              <a:gdLst>
                <a:gd name="T0" fmla="*/ 247 w 572"/>
                <a:gd name="T1" fmla="*/ 273 h 544"/>
                <a:gd name="T2" fmla="*/ 51 w 572"/>
                <a:gd name="T3" fmla="*/ 481 h 544"/>
                <a:gd name="T4" fmla="*/ 0 w 572"/>
                <a:gd name="T5" fmla="*/ 544 h 544"/>
                <a:gd name="T6" fmla="*/ 22 w 572"/>
                <a:gd name="T7" fmla="*/ 544 h 544"/>
                <a:gd name="T8" fmla="*/ 63 w 572"/>
                <a:gd name="T9" fmla="*/ 492 h 544"/>
                <a:gd name="T10" fmla="*/ 252 w 572"/>
                <a:gd name="T11" fmla="*/ 278 h 544"/>
                <a:gd name="T12" fmla="*/ 572 w 572"/>
                <a:gd name="T13" fmla="*/ 0 h 544"/>
                <a:gd name="T14" fmla="*/ 557 w 572"/>
                <a:gd name="T15" fmla="*/ 0 h 544"/>
                <a:gd name="T16" fmla="*/ 247 w 572"/>
                <a:gd name="T17" fmla="*/ 273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2" h="544">
                  <a:moveTo>
                    <a:pt x="247" y="273"/>
                  </a:moveTo>
                  <a:cubicBezTo>
                    <a:pt x="179" y="339"/>
                    <a:pt x="113" y="408"/>
                    <a:pt x="51" y="481"/>
                  </a:cubicBezTo>
                  <a:cubicBezTo>
                    <a:pt x="33" y="502"/>
                    <a:pt x="17" y="523"/>
                    <a:pt x="0" y="544"/>
                  </a:cubicBezTo>
                  <a:cubicBezTo>
                    <a:pt x="22" y="544"/>
                    <a:pt x="22" y="544"/>
                    <a:pt x="22" y="544"/>
                  </a:cubicBezTo>
                  <a:cubicBezTo>
                    <a:pt x="36" y="527"/>
                    <a:pt x="49" y="509"/>
                    <a:pt x="63" y="492"/>
                  </a:cubicBezTo>
                  <a:cubicBezTo>
                    <a:pt x="123" y="417"/>
                    <a:pt x="185" y="345"/>
                    <a:pt x="252" y="278"/>
                  </a:cubicBezTo>
                  <a:cubicBezTo>
                    <a:pt x="352" y="177"/>
                    <a:pt x="459" y="86"/>
                    <a:pt x="572" y="0"/>
                  </a:cubicBezTo>
                  <a:cubicBezTo>
                    <a:pt x="557" y="0"/>
                    <a:pt x="557" y="0"/>
                    <a:pt x="557" y="0"/>
                  </a:cubicBezTo>
                  <a:cubicBezTo>
                    <a:pt x="449" y="85"/>
                    <a:pt x="346" y="176"/>
                    <a:pt x="247" y="2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8" name="Freeform 18"/>
            <p:cNvSpPr>
              <a:spLocks/>
            </p:cNvSpPr>
            <p:nvPr userDrawn="1"/>
          </p:nvSpPr>
          <p:spPr bwMode="auto">
            <a:xfrm>
              <a:off x="2324101" y="6265863"/>
              <a:ext cx="327025" cy="582613"/>
            </a:xfrm>
            <a:custGeom>
              <a:avLst/>
              <a:gdLst>
                <a:gd name="T0" fmla="*/ 77 w 307"/>
                <a:gd name="T1" fmla="*/ 324 h 544"/>
                <a:gd name="T2" fmla="*/ 0 w 307"/>
                <a:gd name="T3" fmla="*/ 544 h 544"/>
                <a:gd name="T4" fmla="*/ 10 w 307"/>
                <a:gd name="T5" fmla="*/ 544 h 544"/>
                <a:gd name="T6" fmla="*/ 89 w 307"/>
                <a:gd name="T7" fmla="*/ 329 h 544"/>
                <a:gd name="T8" fmla="*/ 307 w 307"/>
                <a:gd name="T9" fmla="*/ 0 h 544"/>
                <a:gd name="T10" fmla="*/ 284 w 307"/>
                <a:gd name="T11" fmla="*/ 0 h 544"/>
                <a:gd name="T12" fmla="*/ 77 w 307"/>
                <a:gd name="T13" fmla="*/ 324 h 544"/>
              </a:gdLst>
              <a:ahLst/>
              <a:cxnLst>
                <a:cxn ang="0">
                  <a:pos x="T0" y="T1"/>
                </a:cxn>
                <a:cxn ang="0">
                  <a:pos x="T2" y="T3"/>
                </a:cxn>
                <a:cxn ang="0">
                  <a:pos x="T4" y="T5"/>
                </a:cxn>
                <a:cxn ang="0">
                  <a:pos x="T6" y="T7"/>
                </a:cxn>
                <a:cxn ang="0">
                  <a:pos x="T8" y="T9"/>
                </a:cxn>
                <a:cxn ang="0">
                  <a:pos x="T10" y="T11"/>
                </a:cxn>
                <a:cxn ang="0">
                  <a:pos x="T12" y="T13"/>
                </a:cxn>
              </a:cxnLst>
              <a:rect l="0" t="0" r="r" b="b"/>
              <a:pathLst>
                <a:path w="307" h="544">
                  <a:moveTo>
                    <a:pt x="77" y="324"/>
                  </a:moveTo>
                  <a:cubicBezTo>
                    <a:pt x="44" y="395"/>
                    <a:pt x="19" y="469"/>
                    <a:pt x="0" y="544"/>
                  </a:cubicBezTo>
                  <a:cubicBezTo>
                    <a:pt x="10" y="544"/>
                    <a:pt x="10" y="544"/>
                    <a:pt x="10" y="544"/>
                  </a:cubicBezTo>
                  <a:cubicBezTo>
                    <a:pt x="29" y="470"/>
                    <a:pt x="56" y="398"/>
                    <a:pt x="89" y="329"/>
                  </a:cubicBezTo>
                  <a:cubicBezTo>
                    <a:pt x="145" y="210"/>
                    <a:pt x="220" y="100"/>
                    <a:pt x="307" y="0"/>
                  </a:cubicBezTo>
                  <a:cubicBezTo>
                    <a:pt x="284" y="0"/>
                    <a:pt x="284" y="0"/>
                    <a:pt x="284" y="0"/>
                  </a:cubicBezTo>
                  <a:cubicBezTo>
                    <a:pt x="201" y="98"/>
                    <a:pt x="130" y="206"/>
                    <a:pt x="77"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9" name="Freeform 19"/>
            <p:cNvSpPr>
              <a:spLocks/>
            </p:cNvSpPr>
            <p:nvPr userDrawn="1"/>
          </p:nvSpPr>
          <p:spPr bwMode="auto">
            <a:xfrm>
              <a:off x="2212976" y="6265863"/>
              <a:ext cx="258763" cy="582613"/>
            </a:xfrm>
            <a:custGeom>
              <a:avLst/>
              <a:gdLst>
                <a:gd name="T0" fmla="*/ 106 w 244"/>
                <a:gd name="T1" fmla="*/ 194 h 544"/>
                <a:gd name="T2" fmla="*/ 16 w 244"/>
                <a:gd name="T3" fmla="*/ 452 h 544"/>
                <a:gd name="T4" fmla="*/ 0 w 244"/>
                <a:gd name="T5" fmla="*/ 544 h 544"/>
                <a:gd name="T6" fmla="*/ 5 w 244"/>
                <a:gd name="T7" fmla="*/ 544 h 544"/>
                <a:gd name="T8" fmla="*/ 118 w 244"/>
                <a:gd name="T9" fmla="*/ 200 h 544"/>
                <a:gd name="T10" fmla="*/ 244 w 244"/>
                <a:gd name="T11" fmla="*/ 0 h 544"/>
                <a:gd name="T12" fmla="*/ 224 w 244"/>
                <a:gd name="T13" fmla="*/ 0 h 544"/>
                <a:gd name="T14" fmla="*/ 106 w 244"/>
                <a:gd name="T15" fmla="*/ 19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544">
                  <a:moveTo>
                    <a:pt x="106" y="194"/>
                  </a:moveTo>
                  <a:cubicBezTo>
                    <a:pt x="66" y="276"/>
                    <a:pt x="35" y="363"/>
                    <a:pt x="16" y="452"/>
                  </a:cubicBezTo>
                  <a:cubicBezTo>
                    <a:pt x="9" y="483"/>
                    <a:pt x="4" y="513"/>
                    <a:pt x="0" y="544"/>
                  </a:cubicBezTo>
                  <a:cubicBezTo>
                    <a:pt x="5" y="544"/>
                    <a:pt x="5" y="544"/>
                    <a:pt x="5" y="544"/>
                  </a:cubicBezTo>
                  <a:cubicBezTo>
                    <a:pt x="25" y="424"/>
                    <a:pt x="63" y="308"/>
                    <a:pt x="118" y="200"/>
                  </a:cubicBezTo>
                  <a:cubicBezTo>
                    <a:pt x="154" y="129"/>
                    <a:pt x="196" y="63"/>
                    <a:pt x="244" y="0"/>
                  </a:cubicBezTo>
                  <a:cubicBezTo>
                    <a:pt x="224" y="0"/>
                    <a:pt x="224" y="0"/>
                    <a:pt x="224" y="0"/>
                  </a:cubicBezTo>
                  <a:cubicBezTo>
                    <a:pt x="179" y="61"/>
                    <a:pt x="139" y="126"/>
                    <a:pt x="106"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0" name="Freeform 20"/>
            <p:cNvSpPr>
              <a:spLocks/>
            </p:cNvSpPr>
            <p:nvPr userDrawn="1"/>
          </p:nvSpPr>
          <p:spPr bwMode="auto">
            <a:xfrm>
              <a:off x="5837238" y="6265863"/>
              <a:ext cx="1322388" cy="582613"/>
            </a:xfrm>
            <a:custGeom>
              <a:avLst/>
              <a:gdLst>
                <a:gd name="T0" fmla="*/ 7 w 1241"/>
                <a:gd name="T1" fmla="*/ 0 h 544"/>
                <a:gd name="T2" fmla="*/ 0 w 1241"/>
                <a:gd name="T3" fmla="*/ 0 h 544"/>
                <a:gd name="T4" fmla="*/ 1061 w 1241"/>
                <a:gd name="T5" fmla="*/ 485 h 544"/>
                <a:gd name="T6" fmla="*/ 1200 w 1241"/>
                <a:gd name="T7" fmla="*/ 544 h 544"/>
                <a:gd name="T8" fmla="*/ 1241 w 1241"/>
                <a:gd name="T9" fmla="*/ 544 h 544"/>
                <a:gd name="T10" fmla="*/ 1066 w 1241"/>
                <a:gd name="T11" fmla="*/ 472 h 544"/>
                <a:gd name="T12" fmla="*/ 7 w 1241"/>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1" h="544">
                  <a:moveTo>
                    <a:pt x="7" y="0"/>
                  </a:moveTo>
                  <a:cubicBezTo>
                    <a:pt x="0" y="0"/>
                    <a:pt x="0" y="0"/>
                    <a:pt x="0" y="0"/>
                  </a:cubicBezTo>
                  <a:cubicBezTo>
                    <a:pt x="351" y="167"/>
                    <a:pt x="703" y="331"/>
                    <a:pt x="1061" y="485"/>
                  </a:cubicBezTo>
                  <a:cubicBezTo>
                    <a:pt x="1107" y="505"/>
                    <a:pt x="1153" y="525"/>
                    <a:pt x="1200" y="544"/>
                  </a:cubicBezTo>
                  <a:cubicBezTo>
                    <a:pt x="1241" y="544"/>
                    <a:pt x="1241" y="544"/>
                    <a:pt x="1241" y="544"/>
                  </a:cubicBezTo>
                  <a:cubicBezTo>
                    <a:pt x="1183" y="520"/>
                    <a:pt x="1124" y="496"/>
                    <a:pt x="1066" y="472"/>
                  </a:cubicBezTo>
                  <a:cubicBezTo>
                    <a:pt x="710" y="322"/>
                    <a:pt x="356" y="165"/>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1" name="Freeform 21"/>
            <p:cNvSpPr>
              <a:spLocks/>
            </p:cNvSpPr>
            <p:nvPr userDrawn="1"/>
          </p:nvSpPr>
          <p:spPr bwMode="auto">
            <a:xfrm>
              <a:off x="6767513" y="6265863"/>
              <a:ext cx="1255713" cy="582613"/>
            </a:xfrm>
            <a:custGeom>
              <a:avLst/>
              <a:gdLst>
                <a:gd name="T0" fmla="*/ 20 w 1178"/>
                <a:gd name="T1" fmla="*/ 0 h 544"/>
                <a:gd name="T2" fmla="*/ 0 w 1178"/>
                <a:gd name="T3" fmla="*/ 0 h 544"/>
                <a:gd name="T4" fmla="*/ 483 w 1178"/>
                <a:gd name="T5" fmla="*/ 229 h 544"/>
                <a:gd name="T6" fmla="*/ 1143 w 1178"/>
                <a:gd name="T7" fmla="*/ 544 h 544"/>
                <a:gd name="T8" fmla="*/ 1178 w 1178"/>
                <a:gd name="T9" fmla="*/ 544 h 544"/>
                <a:gd name="T10" fmla="*/ 489 w 1178"/>
                <a:gd name="T11" fmla="*/ 215 h 544"/>
                <a:gd name="T12" fmla="*/ 20 w 1178"/>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78" h="544">
                  <a:moveTo>
                    <a:pt x="20" y="0"/>
                  </a:moveTo>
                  <a:cubicBezTo>
                    <a:pt x="0" y="0"/>
                    <a:pt x="0" y="0"/>
                    <a:pt x="0" y="0"/>
                  </a:cubicBezTo>
                  <a:cubicBezTo>
                    <a:pt x="162" y="76"/>
                    <a:pt x="322" y="152"/>
                    <a:pt x="483" y="229"/>
                  </a:cubicBezTo>
                  <a:cubicBezTo>
                    <a:pt x="703" y="334"/>
                    <a:pt x="923" y="439"/>
                    <a:pt x="1143" y="544"/>
                  </a:cubicBezTo>
                  <a:cubicBezTo>
                    <a:pt x="1178" y="544"/>
                    <a:pt x="1178" y="544"/>
                    <a:pt x="1178" y="544"/>
                  </a:cubicBezTo>
                  <a:cubicBezTo>
                    <a:pt x="950" y="433"/>
                    <a:pt x="720" y="322"/>
                    <a:pt x="489" y="215"/>
                  </a:cubicBezTo>
                  <a:cubicBezTo>
                    <a:pt x="333" y="143"/>
                    <a:pt x="177" y="71"/>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2" name="Freeform 22"/>
            <p:cNvSpPr>
              <a:spLocks/>
            </p:cNvSpPr>
            <p:nvPr userDrawn="1"/>
          </p:nvSpPr>
          <p:spPr bwMode="auto">
            <a:xfrm>
              <a:off x="7165976" y="6265863"/>
              <a:ext cx="1168400" cy="582613"/>
            </a:xfrm>
            <a:custGeom>
              <a:avLst/>
              <a:gdLst>
                <a:gd name="T0" fmla="*/ 28 w 1097"/>
                <a:gd name="T1" fmla="*/ 0 h 544"/>
                <a:gd name="T2" fmla="*/ 0 w 1097"/>
                <a:gd name="T3" fmla="*/ 0 h 544"/>
                <a:gd name="T4" fmla="*/ 237 w 1097"/>
                <a:gd name="T5" fmla="*/ 115 h 544"/>
                <a:gd name="T6" fmla="*/ 734 w 1097"/>
                <a:gd name="T7" fmla="*/ 367 h 544"/>
                <a:gd name="T8" fmla="*/ 1068 w 1097"/>
                <a:gd name="T9" fmla="*/ 544 h 544"/>
                <a:gd name="T10" fmla="*/ 1097 w 1097"/>
                <a:gd name="T11" fmla="*/ 544 h 544"/>
                <a:gd name="T12" fmla="*/ 243 w 1097"/>
                <a:gd name="T13" fmla="*/ 102 h 544"/>
                <a:gd name="T14" fmla="*/ 28 w 109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544">
                  <a:moveTo>
                    <a:pt x="28" y="0"/>
                  </a:moveTo>
                  <a:cubicBezTo>
                    <a:pt x="0" y="0"/>
                    <a:pt x="0" y="0"/>
                    <a:pt x="0" y="0"/>
                  </a:cubicBezTo>
                  <a:cubicBezTo>
                    <a:pt x="79" y="38"/>
                    <a:pt x="158" y="77"/>
                    <a:pt x="237" y="115"/>
                  </a:cubicBezTo>
                  <a:cubicBezTo>
                    <a:pt x="404" y="197"/>
                    <a:pt x="569" y="281"/>
                    <a:pt x="734" y="367"/>
                  </a:cubicBezTo>
                  <a:cubicBezTo>
                    <a:pt x="846" y="425"/>
                    <a:pt x="957" y="484"/>
                    <a:pt x="1068" y="544"/>
                  </a:cubicBezTo>
                  <a:cubicBezTo>
                    <a:pt x="1097" y="544"/>
                    <a:pt x="1097" y="544"/>
                    <a:pt x="1097" y="544"/>
                  </a:cubicBezTo>
                  <a:cubicBezTo>
                    <a:pt x="817" y="388"/>
                    <a:pt x="532" y="241"/>
                    <a:pt x="243" y="102"/>
                  </a:cubicBezTo>
                  <a:cubicBezTo>
                    <a:pt x="172" y="68"/>
                    <a:pt x="100" y="34"/>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3" name="Freeform 23"/>
            <p:cNvSpPr>
              <a:spLocks/>
            </p:cNvSpPr>
            <p:nvPr userDrawn="1"/>
          </p:nvSpPr>
          <p:spPr bwMode="auto">
            <a:xfrm>
              <a:off x="7296151" y="6265863"/>
              <a:ext cx="1131888" cy="582613"/>
            </a:xfrm>
            <a:custGeom>
              <a:avLst/>
              <a:gdLst>
                <a:gd name="T0" fmla="*/ 31 w 1063"/>
                <a:gd name="T1" fmla="*/ 0 h 544"/>
                <a:gd name="T2" fmla="*/ 0 w 1063"/>
                <a:gd name="T3" fmla="*/ 0 h 544"/>
                <a:gd name="T4" fmla="*/ 158 w 1063"/>
                <a:gd name="T5" fmla="*/ 77 h 544"/>
                <a:gd name="T6" fmla="*/ 650 w 1063"/>
                <a:gd name="T7" fmla="*/ 331 h 544"/>
                <a:gd name="T8" fmla="*/ 1036 w 1063"/>
                <a:gd name="T9" fmla="*/ 544 h 544"/>
                <a:gd name="T10" fmla="*/ 1063 w 1063"/>
                <a:gd name="T11" fmla="*/ 544 h 544"/>
                <a:gd name="T12" fmla="*/ 164 w 1063"/>
                <a:gd name="T13" fmla="*/ 64 h 544"/>
                <a:gd name="T14" fmla="*/ 31 w 106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3" h="544">
                  <a:moveTo>
                    <a:pt x="31" y="0"/>
                  </a:moveTo>
                  <a:cubicBezTo>
                    <a:pt x="0" y="0"/>
                    <a:pt x="0" y="0"/>
                    <a:pt x="0" y="0"/>
                  </a:cubicBezTo>
                  <a:cubicBezTo>
                    <a:pt x="53" y="26"/>
                    <a:pt x="105" y="51"/>
                    <a:pt x="158" y="77"/>
                  </a:cubicBezTo>
                  <a:cubicBezTo>
                    <a:pt x="323" y="159"/>
                    <a:pt x="487" y="244"/>
                    <a:pt x="650" y="331"/>
                  </a:cubicBezTo>
                  <a:cubicBezTo>
                    <a:pt x="780" y="400"/>
                    <a:pt x="909" y="471"/>
                    <a:pt x="1036" y="544"/>
                  </a:cubicBezTo>
                  <a:cubicBezTo>
                    <a:pt x="1063" y="544"/>
                    <a:pt x="1063" y="544"/>
                    <a:pt x="1063" y="544"/>
                  </a:cubicBezTo>
                  <a:cubicBezTo>
                    <a:pt x="770" y="372"/>
                    <a:pt x="470" y="213"/>
                    <a:pt x="164" y="64"/>
                  </a:cubicBezTo>
                  <a:cubicBezTo>
                    <a:pt x="120" y="43"/>
                    <a:pt x="75" y="21"/>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4" name="Freeform 24"/>
            <p:cNvSpPr>
              <a:spLocks/>
            </p:cNvSpPr>
            <p:nvPr userDrawn="1"/>
          </p:nvSpPr>
          <p:spPr bwMode="auto">
            <a:xfrm>
              <a:off x="7424738" y="6265863"/>
              <a:ext cx="1093788" cy="582613"/>
            </a:xfrm>
            <a:custGeom>
              <a:avLst/>
              <a:gdLst>
                <a:gd name="T0" fmla="*/ 31 w 1025"/>
                <a:gd name="T1" fmla="*/ 0 h 544"/>
                <a:gd name="T2" fmla="*/ 0 w 1025"/>
                <a:gd name="T3" fmla="*/ 0 h 544"/>
                <a:gd name="T4" fmla="*/ 79 w 1025"/>
                <a:gd name="T5" fmla="*/ 40 h 544"/>
                <a:gd name="T6" fmla="*/ 567 w 1025"/>
                <a:gd name="T7" fmla="*/ 295 h 544"/>
                <a:gd name="T8" fmla="*/ 1000 w 1025"/>
                <a:gd name="T9" fmla="*/ 544 h 544"/>
                <a:gd name="T10" fmla="*/ 1025 w 1025"/>
                <a:gd name="T11" fmla="*/ 544 h 544"/>
                <a:gd name="T12" fmla="*/ 86 w 1025"/>
                <a:gd name="T13" fmla="*/ 26 h 544"/>
                <a:gd name="T14" fmla="*/ 31 w 1025"/>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5" h="544">
                  <a:moveTo>
                    <a:pt x="31" y="0"/>
                  </a:moveTo>
                  <a:cubicBezTo>
                    <a:pt x="0" y="0"/>
                    <a:pt x="0" y="0"/>
                    <a:pt x="0" y="0"/>
                  </a:cubicBezTo>
                  <a:cubicBezTo>
                    <a:pt x="26" y="13"/>
                    <a:pt x="53" y="26"/>
                    <a:pt x="79" y="40"/>
                  </a:cubicBezTo>
                  <a:cubicBezTo>
                    <a:pt x="244" y="121"/>
                    <a:pt x="406" y="207"/>
                    <a:pt x="567" y="295"/>
                  </a:cubicBezTo>
                  <a:cubicBezTo>
                    <a:pt x="713" y="374"/>
                    <a:pt x="858" y="457"/>
                    <a:pt x="1000" y="544"/>
                  </a:cubicBezTo>
                  <a:cubicBezTo>
                    <a:pt x="1025" y="544"/>
                    <a:pt x="1025" y="544"/>
                    <a:pt x="1025" y="544"/>
                  </a:cubicBezTo>
                  <a:cubicBezTo>
                    <a:pt x="722" y="355"/>
                    <a:pt x="407" y="184"/>
                    <a:pt x="86" y="26"/>
                  </a:cubicBezTo>
                  <a:cubicBezTo>
                    <a:pt x="68" y="18"/>
                    <a:pt x="49" y="9"/>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5" name="Freeform 25"/>
            <p:cNvSpPr>
              <a:spLocks/>
            </p:cNvSpPr>
            <p:nvPr userDrawn="1"/>
          </p:nvSpPr>
          <p:spPr bwMode="auto">
            <a:xfrm>
              <a:off x="7551738" y="6265863"/>
              <a:ext cx="1050925" cy="582613"/>
            </a:xfrm>
            <a:custGeom>
              <a:avLst/>
              <a:gdLst>
                <a:gd name="T0" fmla="*/ 34 w 986"/>
                <a:gd name="T1" fmla="*/ 0 h 544"/>
                <a:gd name="T2" fmla="*/ 0 w 986"/>
                <a:gd name="T3" fmla="*/ 0 h 544"/>
                <a:gd name="T4" fmla="*/ 4 w 986"/>
                <a:gd name="T5" fmla="*/ 2 h 544"/>
                <a:gd name="T6" fmla="*/ 488 w 986"/>
                <a:gd name="T7" fmla="*/ 259 h 544"/>
                <a:gd name="T8" fmla="*/ 957 w 986"/>
                <a:gd name="T9" fmla="*/ 541 h 544"/>
                <a:gd name="T10" fmla="*/ 963 w 986"/>
                <a:gd name="T11" fmla="*/ 544 h 544"/>
                <a:gd name="T12" fmla="*/ 986 w 986"/>
                <a:gd name="T13" fmla="*/ 544 h 544"/>
                <a:gd name="T14" fmla="*/ 964 w 986"/>
                <a:gd name="T15" fmla="*/ 530 h 544"/>
                <a:gd name="T16" fmla="*/ 34 w 986"/>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 h="544">
                  <a:moveTo>
                    <a:pt x="34" y="0"/>
                  </a:moveTo>
                  <a:cubicBezTo>
                    <a:pt x="0" y="0"/>
                    <a:pt x="0" y="0"/>
                    <a:pt x="0" y="0"/>
                  </a:cubicBezTo>
                  <a:cubicBezTo>
                    <a:pt x="2" y="1"/>
                    <a:pt x="3" y="1"/>
                    <a:pt x="4" y="2"/>
                  </a:cubicBezTo>
                  <a:cubicBezTo>
                    <a:pt x="168" y="84"/>
                    <a:pt x="328" y="170"/>
                    <a:pt x="488" y="259"/>
                  </a:cubicBezTo>
                  <a:cubicBezTo>
                    <a:pt x="647" y="348"/>
                    <a:pt x="804" y="441"/>
                    <a:pt x="957" y="541"/>
                  </a:cubicBezTo>
                  <a:cubicBezTo>
                    <a:pt x="959" y="542"/>
                    <a:pt x="961" y="543"/>
                    <a:pt x="963" y="544"/>
                  </a:cubicBezTo>
                  <a:cubicBezTo>
                    <a:pt x="986" y="544"/>
                    <a:pt x="986" y="544"/>
                    <a:pt x="986" y="544"/>
                  </a:cubicBezTo>
                  <a:cubicBezTo>
                    <a:pt x="979" y="540"/>
                    <a:pt x="971" y="535"/>
                    <a:pt x="964" y="530"/>
                  </a:cubicBezTo>
                  <a:cubicBezTo>
                    <a:pt x="666" y="333"/>
                    <a:pt x="353" y="159"/>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6" name="Freeform 26"/>
            <p:cNvSpPr>
              <a:spLocks/>
            </p:cNvSpPr>
            <p:nvPr userDrawn="1"/>
          </p:nvSpPr>
          <p:spPr bwMode="auto">
            <a:xfrm>
              <a:off x="7678738" y="6265863"/>
              <a:ext cx="1004888" cy="582613"/>
            </a:xfrm>
            <a:custGeom>
              <a:avLst/>
              <a:gdLst>
                <a:gd name="T0" fmla="*/ 34 w 943"/>
                <a:gd name="T1" fmla="*/ 0 h 544"/>
                <a:gd name="T2" fmla="*/ 0 w 943"/>
                <a:gd name="T3" fmla="*/ 0 h 544"/>
                <a:gd name="T4" fmla="*/ 411 w 943"/>
                <a:gd name="T5" fmla="*/ 223 h 544"/>
                <a:gd name="T6" fmla="*/ 873 w 943"/>
                <a:gd name="T7" fmla="*/ 511 h 544"/>
                <a:gd name="T8" fmla="*/ 922 w 943"/>
                <a:gd name="T9" fmla="*/ 544 h 544"/>
                <a:gd name="T10" fmla="*/ 943 w 943"/>
                <a:gd name="T11" fmla="*/ 544 h 544"/>
                <a:gd name="T12" fmla="*/ 881 w 943"/>
                <a:gd name="T13" fmla="*/ 500 h 544"/>
                <a:gd name="T14" fmla="*/ 34 w 94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3" h="544">
                  <a:moveTo>
                    <a:pt x="34" y="0"/>
                  </a:moveTo>
                  <a:cubicBezTo>
                    <a:pt x="0" y="0"/>
                    <a:pt x="0" y="0"/>
                    <a:pt x="0" y="0"/>
                  </a:cubicBezTo>
                  <a:cubicBezTo>
                    <a:pt x="139" y="72"/>
                    <a:pt x="275" y="146"/>
                    <a:pt x="411" y="223"/>
                  </a:cubicBezTo>
                  <a:cubicBezTo>
                    <a:pt x="568" y="314"/>
                    <a:pt x="723" y="409"/>
                    <a:pt x="873" y="511"/>
                  </a:cubicBezTo>
                  <a:cubicBezTo>
                    <a:pt x="890" y="522"/>
                    <a:pt x="906" y="533"/>
                    <a:pt x="922" y="544"/>
                  </a:cubicBezTo>
                  <a:cubicBezTo>
                    <a:pt x="943" y="544"/>
                    <a:pt x="943" y="544"/>
                    <a:pt x="943" y="544"/>
                  </a:cubicBezTo>
                  <a:cubicBezTo>
                    <a:pt x="923" y="530"/>
                    <a:pt x="902" y="515"/>
                    <a:pt x="881" y="500"/>
                  </a:cubicBezTo>
                  <a:cubicBezTo>
                    <a:pt x="611" y="314"/>
                    <a:pt x="326" y="15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7" name="Freeform 27"/>
            <p:cNvSpPr>
              <a:spLocks/>
            </p:cNvSpPr>
            <p:nvPr userDrawn="1"/>
          </p:nvSpPr>
          <p:spPr bwMode="auto">
            <a:xfrm>
              <a:off x="6900863" y="6265863"/>
              <a:ext cx="1231900" cy="582613"/>
            </a:xfrm>
            <a:custGeom>
              <a:avLst/>
              <a:gdLst>
                <a:gd name="T0" fmla="*/ 22 w 1155"/>
                <a:gd name="T1" fmla="*/ 0 h 544"/>
                <a:gd name="T2" fmla="*/ 0 w 1155"/>
                <a:gd name="T3" fmla="*/ 0 h 544"/>
                <a:gd name="T4" fmla="*/ 400 w 1155"/>
                <a:gd name="T5" fmla="*/ 191 h 544"/>
                <a:gd name="T6" fmla="*/ 1121 w 1155"/>
                <a:gd name="T7" fmla="*/ 544 h 544"/>
                <a:gd name="T8" fmla="*/ 1155 w 1155"/>
                <a:gd name="T9" fmla="*/ 544 h 544"/>
                <a:gd name="T10" fmla="*/ 406 w 1155"/>
                <a:gd name="T11" fmla="*/ 178 h 544"/>
                <a:gd name="T12" fmla="*/ 22 w 1155"/>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55" h="544">
                  <a:moveTo>
                    <a:pt x="22" y="0"/>
                  </a:moveTo>
                  <a:cubicBezTo>
                    <a:pt x="0" y="0"/>
                    <a:pt x="0" y="0"/>
                    <a:pt x="0" y="0"/>
                  </a:cubicBezTo>
                  <a:cubicBezTo>
                    <a:pt x="134" y="63"/>
                    <a:pt x="267" y="127"/>
                    <a:pt x="400" y="191"/>
                  </a:cubicBezTo>
                  <a:cubicBezTo>
                    <a:pt x="641" y="307"/>
                    <a:pt x="882" y="425"/>
                    <a:pt x="1121" y="544"/>
                  </a:cubicBezTo>
                  <a:cubicBezTo>
                    <a:pt x="1155" y="544"/>
                    <a:pt x="1155" y="544"/>
                    <a:pt x="1155" y="544"/>
                  </a:cubicBezTo>
                  <a:cubicBezTo>
                    <a:pt x="907" y="418"/>
                    <a:pt x="658" y="296"/>
                    <a:pt x="406" y="178"/>
                  </a:cubicBezTo>
                  <a:cubicBezTo>
                    <a:pt x="279" y="117"/>
                    <a:pt x="151" y="59"/>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8" name="Freeform 28"/>
            <p:cNvSpPr>
              <a:spLocks/>
            </p:cNvSpPr>
            <p:nvPr userDrawn="1"/>
          </p:nvSpPr>
          <p:spPr bwMode="auto">
            <a:xfrm>
              <a:off x="8154988" y="6265863"/>
              <a:ext cx="806450" cy="582613"/>
            </a:xfrm>
            <a:custGeom>
              <a:avLst/>
              <a:gdLst>
                <a:gd name="T0" fmla="*/ 33 w 757"/>
                <a:gd name="T1" fmla="*/ 0 h 544"/>
                <a:gd name="T2" fmla="*/ 0 w 757"/>
                <a:gd name="T3" fmla="*/ 0 h 544"/>
                <a:gd name="T4" fmla="*/ 138 w 757"/>
                <a:gd name="T5" fmla="*/ 84 h 544"/>
                <a:gd name="T6" fmla="*/ 576 w 757"/>
                <a:gd name="T7" fmla="*/ 398 h 544"/>
                <a:gd name="T8" fmla="*/ 741 w 757"/>
                <a:gd name="T9" fmla="*/ 544 h 544"/>
                <a:gd name="T10" fmla="*/ 757 w 757"/>
                <a:gd name="T11" fmla="*/ 544 h 544"/>
                <a:gd name="T12" fmla="*/ 584 w 757"/>
                <a:gd name="T13" fmla="*/ 388 h 544"/>
                <a:gd name="T14" fmla="*/ 33 w 75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7" h="544">
                  <a:moveTo>
                    <a:pt x="33" y="0"/>
                  </a:moveTo>
                  <a:cubicBezTo>
                    <a:pt x="0" y="0"/>
                    <a:pt x="0" y="0"/>
                    <a:pt x="0" y="0"/>
                  </a:cubicBezTo>
                  <a:cubicBezTo>
                    <a:pt x="47" y="28"/>
                    <a:pt x="93" y="56"/>
                    <a:pt x="138" y="84"/>
                  </a:cubicBezTo>
                  <a:cubicBezTo>
                    <a:pt x="290" y="180"/>
                    <a:pt x="438" y="284"/>
                    <a:pt x="576" y="398"/>
                  </a:cubicBezTo>
                  <a:cubicBezTo>
                    <a:pt x="633" y="445"/>
                    <a:pt x="688" y="494"/>
                    <a:pt x="741" y="544"/>
                  </a:cubicBezTo>
                  <a:cubicBezTo>
                    <a:pt x="757" y="544"/>
                    <a:pt x="757" y="544"/>
                    <a:pt x="757" y="544"/>
                  </a:cubicBezTo>
                  <a:cubicBezTo>
                    <a:pt x="702" y="490"/>
                    <a:pt x="644" y="438"/>
                    <a:pt x="584" y="388"/>
                  </a:cubicBezTo>
                  <a:cubicBezTo>
                    <a:pt x="411" y="244"/>
                    <a:pt x="226" y="116"/>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9" name="Freeform 29"/>
            <p:cNvSpPr>
              <a:spLocks/>
            </p:cNvSpPr>
            <p:nvPr userDrawn="1"/>
          </p:nvSpPr>
          <p:spPr bwMode="auto">
            <a:xfrm>
              <a:off x="8266113" y="6265863"/>
              <a:ext cx="755650" cy="582613"/>
            </a:xfrm>
            <a:custGeom>
              <a:avLst/>
              <a:gdLst>
                <a:gd name="T0" fmla="*/ 520 w 709"/>
                <a:gd name="T1" fmla="*/ 362 h 544"/>
                <a:gd name="T2" fmla="*/ 31 w 709"/>
                <a:gd name="T3" fmla="*/ 0 h 544"/>
                <a:gd name="T4" fmla="*/ 0 w 709"/>
                <a:gd name="T5" fmla="*/ 0 h 544"/>
                <a:gd name="T6" fmla="*/ 80 w 709"/>
                <a:gd name="T7" fmla="*/ 51 h 544"/>
                <a:gd name="T8" fmla="*/ 512 w 709"/>
                <a:gd name="T9" fmla="*/ 372 h 544"/>
                <a:gd name="T10" fmla="*/ 693 w 709"/>
                <a:gd name="T11" fmla="*/ 544 h 544"/>
                <a:gd name="T12" fmla="*/ 709 w 709"/>
                <a:gd name="T13" fmla="*/ 544 h 544"/>
                <a:gd name="T14" fmla="*/ 520 w 709"/>
                <a:gd name="T15" fmla="*/ 362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544">
                  <a:moveTo>
                    <a:pt x="520" y="362"/>
                  </a:moveTo>
                  <a:cubicBezTo>
                    <a:pt x="367" y="228"/>
                    <a:pt x="203" y="108"/>
                    <a:pt x="31" y="0"/>
                  </a:cubicBezTo>
                  <a:cubicBezTo>
                    <a:pt x="0" y="0"/>
                    <a:pt x="0" y="0"/>
                    <a:pt x="0" y="0"/>
                  </a:cubicBezTo>
                  <a:cubicBezTo>
                    <a:pt x="27" y="17"/>
                    <a:pt x="53" y="34"/>
                    <a:pt x="80" y="51"/>
                  </a:cubicBezTo>
                  <a:cubicBezTo>
                    <a:pt x="231" y="148"/>
                    <a:pt x="376" y="254"/>
                    <a:pt x="512" y="372"/>
                  </a:cubicBezTo>
                  <a:cubicBezTo>
                    <a:pt x="575" y="427"/>
                    <a:pt x="635" y="484"/>
                    <a:pt x="693" y="544"/>
                  </a:cubicBezTo>
                  <a:cubicBezTo>
                    <a:pt x="709" y="544"/>
                    <a:pt x="709" y="544"/>
                    <a:pt x="709" y="544"/>
                  </a:cubicBezTo>
                  <a:cubicBezTo>
                    <a:pt x="649" y="481"/>
                    <a:pt x="586" y="420"/>
                    <a:pt x="520" y="3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0" name="Freeform 30"/>
            <p:cNvSpPr>
              <a:spLocks/>
            </p:cNvSpPr>
            <p:nvPr userDrawn="1"/>
          </p:nvSpPr>
          <p:spPr bwMode="auto">
            <a:xfrm>
              <a:off x="8374063" y="6265863"/>
              <a:ext cx="703263" cy="582613"/>
            </a:xfrm>
            <a:custGeom>
              <a:avLst/>
              <a:gdLst>
                <a:gd name="T0" fmla="*/ 461 w 660"/>
                <a:gd name="T1" fmla="*/ 337 h 544"/>
                <a:gd name="T2" fmla="*/ 30 w 660"/>
                <a:gd name="T3" fmla="*/ 0 h 544"/>
                <a:gd name="T4" fmla="*/ 0 w 660"/>
                <a:gd name="T5" fmla="*/ 0 h 544"/>
                <a:gd name="T6" fmla="*/ 27 w 660"/>
                <a:gd name="T7" fmla="*/ 18 h 544"/>
                <a:gd name="T8" fmla="*/ 452 w 660"/>
                <a:gd name="T9" fmla="*/ 347 h 544"/>
                <a:gd name="T10" fmla="*/ 646 w 660"/>
                <a:gd name="T11" fmla="*/ 544 h 544"/>
                <a:gd name="T12" fmla="*/ 660 w 660"/>
                <a:gd name="T13" fmla="*/ 544 h 544"/>
                <a:gd name="T14" fmla="*/ 461 w 660"/>
                <a:gd name="T15" fmla="*/ 337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0" h="544">
                  <a:moveTo>
                    <a:pt x="461" y="337"/>
                  </a:moveTo>
                  <a:cubicBezTo>
                    <a:pt x="327" y="213"/>
                    <a:pt x="182" y="101"/>
                    <a:pt x="30" y="0"/>
                  </a:cubicBezTo>
                  <a:cubicBezTo>
                    <a:pt x="0" y="0"/>
                    <a:pt x="0" y="0"/>
                    <a:pt x="0" y="0"/>
                  </a:cubicBezTo>
                  <a:cubicBezTo>
                    <a:pt x="9" y="6"/>
                    <a:pt x="18" y="12"/>
                    <a:pt x="27" y="18"/>
                  </a:cubicBezTo>
                  <a:cubicBezTo>
                    <a:pt x="176" y="117"/>
                    <a:pt x="320" y="225"/>
                    <a:pt x="452" y="347"/>
                  </a:cubicBezTo>
                  <a:cubicBezTo>
                    <a:pt x="520" y="409"/>
                    <a:pt x="585" y="475"/>
                    <a:pt x="646" y="544"/>
                  </a:cubicBezTo>
                  <a:cubicBezTo>
                    <a:pt x="660" y="544"/>
                    <a:pt x="660" y="544"/>
                    <a:pt x="660" y="544"/>
                  </a:cubicBezTo>
                  <a:cubicBezTo>
                    <a:pt x="598" y="471"/>
                    <a:pt x="531" y="402"/>
                    <a:pt x="461"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1" name="Freeform 31"/>
            <p:cNvSpPr>
              <a:spLocks/>
            </p:cNvSpPr>
            <p:nvPr userDrawn="1"/>
          </p:nvSpPr>
          <p:spPr bwMode="auto">
            <a:xfrm>
              <a:off x="1762126" y="6265863"/>
              <a:ext cx="3175" cy="57150"/>
            </a:xfrm>
            <a:custGeom>
              <a:avLst/>
              <a:gdLst>
                <a:gd name="T0" fmla="*/ 1 w 3"/>
                <a:gd name="T1" fmla="*/ 53 h 53"/>
                <a:gd name="T2" fmla="*/ 1 w 3"/>
                <a:gd name="T3" fmla="*/ 53 h 53"/>
                <a:gd name="T4" fmla="*/ 3 w 3"/>
                <a:gd name="T5" fmla="*/ 0 h 53"/>
                <a:gd name="T6" fmla="*/ 2 w 3"/>
                <a:gd name="T7" fmla="*/ 0 h 53"/>
                <a:gd name="T8" fmla="*/ 1 w 3"/>
                <a:gd name="T9" fmla="*/ 53 h 53"/>
              </a:gdLst>
              <a:ahLst/>
              <a:cxnLst>
                <a:cxn ang="0">
                  <a:pos x="T0" y="T1"/>
                </a:cxn>
                <a:cxn ang="0">
                  <a:pos x="T2" y="T3"/>
                </a:cxn>
                <a:cxn ang="0">
                  <a:pos x="T4" y="T5"/>
                </a:cxn>
                <a:cxn ang="0">
                  <a:pos x="T6" y="T7"/>
                </a:cxn>
                <a:cxn ang="0">
                  <a:pos x="T8" y="T9"/>
                </a:cxn>
              </a:cxnLst>
              <a:rect l="0" t="0" r="r" b="b"/>
              <a:pathLst>
                <a:path w="3" h="53">
                  <a:moveTo>
                    <a:pt x="1" y="53"/>
                  </a:moveTo>
                  <a:cubicBezTo>
                    <a:pt x="1" y="53"/>
                    <a:pt x="1" y="53"/>
                    <a:pt x="1" y="53"/>
                  </a:cubicBezTo>
                  <a:cubicBezTo>
                    <a:pt x="1" y="35"/>
                    <a:pt x="2" y="18"/>
                    <a:pt x="3" y="0"/>
                  </a:cubicBezTo>
                  <a:cubicBezTo>
                    <a:pt x="2" y="0"/>
                    <a:pt x="2" y="0"/>
                    <a:pt x="2" y="0"/>
                  </a:cubicBezTo>
                  <a:cubicBezTo>
                    <a:pt x="1" y="18"/>
                    <a:pt x="0" y="35"/>
                    <a:pt x="1"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2" name="Freeform 32"/>
            <p:cNvSpPr>
              <a:spLocks/>
            </p:cNvSpPr>
            <p:nvPr userDrawn="1"/>
          </p:nvSpPr>
          <p:spPr bwMode="auto">
            <a:xfrm>
              <a:off x="8477251" y="6265863"/>
              <a:ext cx="654050" cy="582613"/>
            </a:xfrm>
            <a:custGeom>
              <a:avLst/>
              <a:gdLst>
                <a:gd name="T0" fmla="*/ 29 w 613"/>
                <a:gd name="T1" fmla="*/ 0 h 544"/>
                <a:gd name="T2" fmla="*/ 0 w 613"/>
                <a:gd name="T3" fmla="*/ 0 h 544"/>
                <a:gd name="T4" fmla="*/ 398 w 613"/>
                <a:gd name="T5" fmla="*/ 322 h 544"/>
                <a:gd name="T6" fmla="*/ 599 w 613"/>
                <a:gd name="T7" fmla="*/ 544 h 544"/>
                <a:gd name="T8" fmla="*/ 613 w 613"/>
                <a:gd name="T9" fmla="*/ 544 h 544"/>
                <a:gd name="T10" fmla="*/ 407 w 613"/>
                <a:gd name="T11" fmla="*/ 313 h 544"/>
                <a:gd name="T12" fmla="*/ 29 w 613"/>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613" h="544">
                  <a:moveTo>
                    <a:pt x="29" y="0"/>
                  </a:moveTo>
                  <a:cubicBezTo>
                    <a:pt x="0" y="0"/>
                    <a:pt x="0" y="0"/>
                    <a:pt x="0" y="0"/>
                  </a:cubicBezTo>
                  <a:cubicBezTo>
                    <a:pt x="141" y="97"/>
                    <a:pt x="275" y="203"/>
                    <a:pt x="398" y="322"/>
                  </a:cubicBezTo>
                  <a:cubicBezTo>
                    <a:pt x="469" y="392"/>
                    <a:pt x="537" y="466"/>
                    <a:pt x="599" y="544"/>
                  </a:cubicBezTo>
                  <a:cubicBezTo>
                    <a:pt x="613" y="544"/>
                    <a:pt x="613" y="544"/>
                    <a:pt x="613" y="544"/>
                  </a:cubicBezTo>
                  <a:cubicBezTo>
                    <a:pt x="550" y="463"/>
                    <a:pt x="480" y="385"/>
                    <a:pt x="407" y="313"/>
                  </a:cubicBezTo>
                  <a:cubicBezTo>
                    <a:pt x="289" y="198"/>
                    <a:pt x="162" y="95"/>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3" name="Freeform 33"/>
            <p:cNvSpPr>
              <a:spLocks/>
            </p:cNvSpPr>
            <p:nvPr userDrawn="1"/>
          </p:nvSpPr>
          <p:spPr bwMode="auto">
            <a:xfrm>
              <a:off x="3205163" y="6265863"/>
              <a:ext cx="582613" cy="582613"/>
            </a:xfrm>
            <a:custGeom>
              <a:avLst/>
              <a:gdLst>
                <a:gd name="T0" fmla="*/ 344 w 548"/>
                <a:gd name="T1" fmla="*/ 166 h 544"/>
                <a:gd name="T2" fmla="*/ 142 w 548"/>
                <a:gd name="T3" fmla="*/ 368 h 544"/>
                <a:gd name="T4" fmla="*/ 0 w 548"/>
                <a:gd name="T5" fmla="*/ 544 h 544"/>
                <a:gd name="T6" fmla="*/ 23 w 548"/>
                <a:gd name="T7" fmla="*/ 544 h 544"/>
                <a:gd name="T8" fmla="*/ 155 w 548"/>
                <a:gd name="T9" fmla="*/ 378 h 544"/>
                <a:gd name="T10" fmla="*/ 348 w 548"/>
                <a:gd name="T11" fmla="*/ 172 h 544"/>
                <a:gd name="T12" fmla="*/ 548 w 548"/>
                <a:gd name="T13" fmla="*/ 0 h 544"/>
                <a:gd name="T14" fmla="*/ 537 w 548"/>
                <a:gd name="T15" fmla="*/ 0 h 544"/>
                <a:gd name="T16" fmla="*/ 344 w 548"/>
                <a:gd name="T17" fmla="*/ 16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8" h="544">
                  <a:moveTo>
                    <a:pt x="344" y="166"/>
                  </a:moveTo>
                  <a:cubicBezTo>
                    <a:pt x="274" y="230"/>
                    <a:pt x="206" y="297"/>
                    <a:pt x="142" y="368"/>
                  </a:cubicBezTo>
                  <a:cubicBezTo>
                    <a:pt x="92" y="424"/>
                    <a:pt x="45" y="483"/>
                    <a:pt x="0" y="544"/>
                  </a:cubicBezTo>
                  <a:cubicBezTo>
                    <a:pt x="23" y="544"/>
                    <a:pt x="23" y="544"/>
                    <a:pt x="23" y="544"/>
                  </a:cubicBezTo>
                  <a:cubicBezTo>
                    <a:pt x="65" y="487"/>
                    <a:pt x="109" y="432"/>
                    <a:pt x="155" y="378"/>
                  </a:cubicBezTo>
                  <a:cubicBezTo>
                    <a:pt x="216" y="306"/>
                    <a:pt x="280" y="237"/>
                    <a:pt x="348" y="172"/>
                  </a:cubicBezTo>
                  <a:cubicBezTo>
                    <a:pt x="412" y="111"/>
                    <a:pt x="479" y="54"/>
                    <a:pt x="548" y="0"/>
                  </a:cubicBezTo>
                  <a:cubicBezTo>
                    <a:pt x="537" y="0"/>
                    <a:pt x="537" y="0"/>
                    <a:pt x="537" y="0"/>
                  </a:cubicBezTo>
                  <a:cubicBezTo>
                    <a:pt x="471" y="53"/>
                    <a:pt x="406" y="109"/>
                    <a:pt x="34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4" name="Freeform 34"/>
            <p:cNvSpPr>
              <a:spLocks/>
            </p:cNvSpPr>
            <p:nvPr userDrawn="1"/>
          </p:nvSpPr>
          <p:spPr bwMode="auto">
            <a:xfrm>
              <a:off x="3043238" y="6265863"/>
              <a:ext cx="552450" cy="582613"/>
            </a:xfrm>
            <a:custGeom>
              <a:avLst/>
              <a:gdLst>
                <a:gd name="T0" fmla="*/ 437 w 519"/>
                <a:gd name="T1" fmla="*/ 61 h 544"/>
                <a:gd name="T2" fmla="*/ 230 w 519"/>
                <a:gd name="T3" fmla="*/ 254 h 544"/>
                <a:gd name="T4" fmla="*/ 50 w 519"/>
                <a:gd name="T5" fmla="*/ 472 h 544"/>
                <a:gd name="T6" fmla="*/ 0 w 519"/>
                <a:gd name="T7" fmla="*/ 544 h 544"/>
                <a:gd name="T8" fmla="*/ 21 w 519"/>
                <a:gd name="T9" fmla="*/ 544 h 544"/>
                <a:gd name="T10" fmla="*/ 65 w 519"/>
                <a:gd name="T11" fmla="*/ 483 h 544"/>
                <a:gd name="T12" fmla="*/ 242 w 519"/>
                <a:gd name="T13" fmla="*/ 265 h 544"/>
                <a:gd name="T14" fmla="*/ 441 w 519"/>
                <a:gd name="T15" fmla="*/ 66 h 544"/>
                <a:gd name="T16" fmla="*/ 519 w 519"/>
                <a:gd name="T17" fmla="*/ 0 h 544"/>
                <a:gd name="T18" fmla="*/ 509 w 519"/>
                <a:gd name="T19" fmla="*/ 0 h 544"/>
                <a:gd name="T20" fmla="*/ 437 w 519"/>
                <a:gd name="T21" fmla="*/ 6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544">
                  <a:moveTo>
                    <a:pt x="437" y="61"/>
                  </a:moveTo>
                  <a:cubicBezTo>
                    <a:pt x="365" y="122"/>
                    <a:pt x="296" y="186"/>
                    <a:pt x="230" y="254"/>
                  </a:cubicBezTo>
                  <a:cubicBezTo>
                    <a:pt x="165" y="323"/>
                    <a:pt x="105" y="395"/>
                    <a:pt x="50" y="472"/>
                  </a:cubicBezTo>
                  <a:cubicBezTo>
                    <a:pt x="33" y="496"/>
                    <a:pt x="16" y="520"/>
                    <a:pt x="0" y="544"/>
                  </a:cubicBezTo>
                  <a:cubicBezTo>
                    <a:pt x="21" y="544"/>
                    <a:pt x="21" y="544"/>
                    <a:pt x="21" y="544"/>
                  </a:cubicBezTo>
                  <a:cubicBezTo>
                    <a:pt x="35" y="524"/>
                    <a:pt x="50" y="503"/>
                    <a:pt x="65" y="483"/>
                  </a:cubicBezTo>
                  <a:cubicBezTo>
                    <a:pt x="120" y="407"/>
                    <a:pt x="179" y="335"/>
                    <a:pt x="242" y="265"/>
                  </a:cubicBezTo>
                  <a:cubicBezTo>
                    <a:pt x="305" y="196"/>
                    <a:pt x="371" y="129"/>
                    <a:pt x="441" y="66"/>
                  </a:cubicBezTo>
                  <a:cubicBezTo>
                    <a:pt x="467" y="44"/>
                    <a:pt x="493" y="22"/>
                    <a:pt x="519" y="0"/>
                  </a:cubicBezTo>
                  <a:cubicBezTo>
                    <a:pt x="509" y="0"/>
                    <a:pt x="509" y="0"/>
                    <a:pt x="509" y="0"/>
                  </a:cubicBezTo>
                  <a:cubicBezTo>
                    <a:pt x="485" y="20"/>
                    <a:pt x="460" y="40"/>
                    <a:pt x="43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5" name="Freeform 35"/>
            <p:cNvSpPr>
              <a:spLocks/>
            </p:cNvSpPr>
            <p:nvPr userDrawn="1"/>
          </p:nvSpPr>
          <p:spPr bwMode="auto">
            <a:xfrm>
              <a:off x="2884488" y="6265863"/>
              <a:ext cx="519113" cy="582613"/>
            </a:xfrm>
            <a:custGeom>
              <a:avLst/>
              <a:gdLst>
                <a:gd name="T0" fmla="*/ 317 w 488"/>
                <a:gd name="T1" fmla="*/ 142 h 544"/>
                <a:gd name="T2" fmla="*/ 131 w 488"/>
                <a:gd name="T3" fmla="*/ 352 h 544"/>
                <a:gd name="T4" fmla="*/ 0 w 488"/>
                <a:gd name="T5" fmla="*/ 544 h 544"/>
                <a:gd name="T6" fmla="*/ 20 w 488"/>
                <a:gd name="T7" fmla="*/ 544 h 544"/>
                <a:gd name="T8" fmla="*/ 145 w 488"/>
                <a:gd name="T9" fmla="*/ 363 h 544"/>
                <a:gd name="T10" fmla="*/ 328 w 488"/>
                <a:gd name="T11" fmla="*/ 153 h 544"/>
                <a:gd name="T12" fmla="*/ 488 w 488"/>
                <a:gd name="T13" fmla="*/ 0 h 544"/>
                <a:gd name="T14" fmla="*/ 475 w 488"/>
                <a:gd name="T15" fmla="*/ 0 h 544"/>
                <a:gd name="T16" fmla="*/ 317 w 488"/>
                <a:gd name="T17" fmla="*/ 14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544">
                  <a:moveTo>
                    <a:pt x="317" y="142"/>
                  </a:moveTo>
                  <a:cubicBezTo>
                    <a:pt x="250" y="207"/>
                    <a:pt x="187" y="277"/>
                    <a:pt x="131" y="352"/>
                  </a:cubicBezTo>
                  <a:cubicBezTo>
                    <a:pt x="84" y="414"/>
                    <a:pt x="40" y="478"/>
                    <a:pt x="0" y="544"/>
                  </a:cubicBezTo>
                  <a:cubicBezTo>
                    <a:pt x="20" y="544"/>
                    <a:pt x="20" y="544"/>
                    <a:pt x="20" y="544"/>
                  </a:cubicBezTo>
                  <a:cubicBezTo>
                    <a:pt x="58" y="482"/>
                    <a:pt x="100" y="421"/>
                    <a:pt x="145" y="363"/>
                  </a:cubicBezTo>
                  <a:cubicBezTo>
                    <a:pt x="202" y="290"/>
                    <a:pt x="264" y="220"/>
                    <a:pt x="328" y="153"/>
                  </a:cubicBezTo>
                  <a:cubicBezTo>
                    <a:pt x="379" y="100"/>
                    <a:pt x="433" y="49"/>
                    <a:pt x="488" y="0"/>
                  </a:cubicBezTo>
                  <a:cubicBezTo>
                    <a:pt x="475" y="0"/>
                    <a:pt x="475" y="0"/>
                    <a:pt x="475" y="0"/>
                  </a:cubicBezTo>
                  <a:cubicBezTo>
                    <a:pt x="420" y="45"/>
                    <a:pt x="367" y="92"/>
                    <a:pt x="317"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6" name="Freeform 36"/>
            <p:cNvSpPr>
              <a:spLocks/>
            </p:cNvSpPr>
            <p:nvPr userDrawn="1"/>
          </p:nvSpPr>
          <p:spPr bwMode="auto">
            <a:xfrm>
              <a:off x="2732088" y="6265863"/>
              <a:ext cx="482600" cy="582613"/>
            </a:xfrm>
            <a:custGeom>
              <a:avLst/>
              <a:gdLst>
                <a:gd name="T0" fmla="*/ 399 w 454"/>
                <a:gd name="T1" fmla="*/ 30 h 544"/>
                <a:gd name="T2" fmla="*/ 207 w 454"/>
                <a:gd name="T3" fmla="*/ 233 h 544"/>
                <a:gd name="T4" fmla="*/ 0 w 454"/>
                <a:gd name="T5" fmla="*/ 544 h 544"/>
                <a:gd name="T6" fmla="*/ 18 w 454"/>
                <a:gd name="T7" fmla="*/ 544 h 544"/>
                <a:gd name="T8" fmla="*/ 221 w 454"/>
                <a:gd name="T9" fmla="*/ 244 h 544"/>
                <a:gd name="T10" fmla="*/ 410 w 454"/>
                <a:gd name="T11" fmla="*/ 42 h 544"/>
                <a:gd name="T12" fmla="*/ 454 w 454"/>
                <a:gd name="T13" fmla="*/ 0 h 544"/>
                <a:gd name="T14" fmla="*/ 433 w 454"/>
                <a:gd name="T15" fmla="*/ 0 h 544"/>
                <a:gd name="T16" fmla="*/ 399 w 454"/>
                <a:gd name="T17" fmla="*/ 3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 h="544">
                  <a:moveTo>
                    <a:pt x="399" y="30"/>
                  </a:moveTo>
                  <a:cubicBezTo>
                    <a:pt x="330" y="93"/>
                    <a:pt x="266" y="160"/>
                    <a:pt x="207" y="233"/>
                  </a:cubicBezTo>
                  <a:cubicBezTo>
                    <a:pt x="128" y="329"/>
                    <a:pt x="58" y="434"/>
                    <a:pt x="0" y="544"/>
                  </a:cubicBezTo>
                  <a:cubicBezTo>
                    <a:pt x="18" y="544"/>
                    <a:pt x="18" y="544"/>
                    <a:pt x="18" y="544"/>
                  </a:cubicBezTo>
                  <a:cubicBezTo>
                    <a:pt x="75" y="438"/>
                    <a:pt x="143" y="337"/>
                    <a:pt x="221" y="244"/>
                  </a:cubicBezTo>
                  <a:cubicBezTo>
                    <a:pt x="280" y="173"/>
                    <a:pt x="343" y="106"/>
                    <a:pt x="410" y="42"/>
                  </a:cubicBezTo>
                  <a:cubicBezTo>
                    <a:pt x="424" y="28"/>
                    <a:pt x="439" y="14"/>
                    <a:pt x="454" y="0"/>
                  </a:cubicBezTo>
                  <a:cubicBezTo>
                    <a:pt x="433" y="0"/>
                    <a:pt x="433" y="0"/>
                    <a:pt x="433" y="0"/>
                  </a:cubicBezTo>
                  <a:cubicBezTo>
                    <a:pt x="421" y="10"/>
                    <a:pt x="410" y="20"/>
                    <a:pt x="39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7" name="Freeform 37"/>
            <p:cNvSpPr>
              <a:spLocks/>
            </p:cNvSpPr>
            <p:nvPr userDrawn="1"/>
          </p:nvSpPr>
          <p:spPr bwMode="auto">
            <a:xfrm>
              <a:off x="2586038" y="6265863"/>
              <a:ext cx="441325" cy="582613"/>
            </a:xfrm>
            <a:custGeom>
              <a:avLst/>
              <a:gdLst>
                <a:gd name="T0" fmla="*/ 277 w 413"/>
                <a:gd name="T1" fmla="*/ 114 h 544"/>
                <a:gd name="T2" fmla="*/ 0 w 413"/>
                <a:gd name="T3" fmla="*/ 544 h 544"/>
                <a:gd name="T4" fmla="*/ 15 w 413"/>
                <a:gd name="T5" fmla="*/ 544 h 544"/>
                <a:gd name="T6" fmla="*/ 291 w 413"/>
                <a:gd name="T7" fmla="*/ 126 h 544"/>
                <a:gd name="T8" fmla="*/ 413 w 413"/>
                <a:gd name="T9" fmla="*/ 0 h 544"/>
                <a:gd name="T10" fmla="*/ 386 w 413"/>
                <a:gd name="T11" fmla="*/ 0 h 544"/>
                <a:gd name="T12" fmla="*/ 277 w 413"/>
                <a:gd name="T13" fmla="*/ 114 h 544"/>
              </a:gdLst>
              <a:ahLst/>
              <a:cxnLst>
                <a:cxn ang="0">
                  <a:pos x="T0" y="T1"/>
                </a:cxn>
                <a:cxn ang="0">
                  <a:pos x="T2" y="T3"/>
                </a:cxn>
                <a:cxn ang="0">
                  <a:pos x="T4" y="T5"/>
                </a:cxn>
                <a:cxn ang="0">
                  <a:pos x="T6" y="T7"/>
                </a:cxn>
                <a:cxn ang="0">
                  <a:pos x="T8" y="T9"/>
                </a:cxn>
                <a:cxn ang="0">
                  <a:pos x="T10" y="T11"/>
                </a:cxn>
                <a:cxn ang="0">
                  <a:pos x="T12" y="T13"/>
                </a:cxn>
              </a:cxnLst>
              <a:rect l="0" t="0" r="r" b="b"/>
              <a:pathLst>
                <a:path w="413" h="544">
                  <a:moveTo>
                    <a:pt x="277" y="114"/>
                  </a:moveTo>
                  <a:cubicBezTo>
                    <a:pt x="165" y="243"/>
                    <a:pt x="68" y="387"/>
                    <a:pt x="0" y="544"/>
                  </a:cubicBezTo>
                  <a:cubicBezTo>
                    <a:pt x="15" y="544"/>
                    <a:pt x="15" y="544"/>
                    <a:pt x="15" y="544"/>
                  </a:cubicBezTo>
                  <a:cubicBezTo>
                    <a:pt x="85" y="392"/>
                    <a:pt x="179" y="251"/>
                    <a:pt x="291" y="126"/>
                  </a:cubicBezTo>
                  <a:cubicBezTo>
                    <a:pt x="330" y="83"/>
                    <a:pt x="371" y="41"/>
                    <a:pt x="413" y="0"/>
                  </a:cubicBezTo>
                  <a:cubicBezTo>
                    <a:pt x="386" y="0"/>
                    <a:pt x="386" y="0"/>
                    <a:pt x="386" y="0"/>
                  </a:cubicBezTo>
                  <a:cubicBezTo>
                    <a:pt x="348" y="37"/>
                    <a:pt x="312" y="74"/>
                    <a:pt x="277"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8" name="Freeform 38"/>
            <p:cNvSpPr>
              <a:spLocks/>
            </p:cNvSpPr>
            <p:nvPr userDrawn="1"/>
          </p:nvSpPr>
          <p:spPr bwMode="auto">
            <a:xfrm>
              <a:off x="2449513" y="6265863"/>
              <a:ext cx="387350" cy="582613"/>
            </a:xfrm>
            <a:custGeom>
              <a:avLst/>
              <a:gdLst>
                <a:gd name="T0" fmla="*/ 35 w 363"/>
                <a:gd name="T1" fmla="*/ 454 h 544"/>
                <a:gd name="T2" fmla="*/ 0 w 363"/>
                <a:gd name="T3" fmla="*/ 544 h 544"/>
                <a:gd name="T4" fmla="*/ 12 w 363"/>
                <a:gd name="T5" fmla="*/ 544 h 544"/>
                <a:gd name="T6" fmla="*/ 47 w 363"/>
                <a:gd name="T7" fmla="*/ 459 h 544"/>
                <a:gd name="T8" fmla="*/ 355 w 363"/>
                <a:gd name="T9" fmla="*/ 9 h 544"/>
                <a:gd name="T10" fmla="*/ 363 w 363"/>
                <a:gd name="T11" fmla="*/ 0 h 544"/>
                <a:gd name="T12" fmla="*/ 337 w 363"/>
                <a:gd name="T13" fmla="*/ 0 h 544"/>
                <a:gd name="T14" fmla="*/ 35 w 363"/>
                <a:gd name="T15" fmla="*/ 45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544">
                  <a:moveTo>
                    <a:pt x="35" y="454"/>
                  </a:moveTo>
                  <a:cubicBezTo>
                    <a:pt x="22" y="483"/>
                    <a:pt x="11" y="514"/>
                    <a:pt x="0" y="544"/>
                  </a:cubicBezTo>
                  <a:cubicBezTo>
                    <a:pt x="12" y="544"/>
                    <a:pt x="12" y="544"/>
                    <a:pt x="12" y="544"/>
                  </a:cubicBezTo>
                  <a:cubicBezTo>
                    <a:pt x="23" y="516"/>
                    <a:pt x="34" y="487"/>
                    <a:pt x="47" y="459"/>
                  </a:cubicBezTo>
                  <a:cubicBezTo>
                    <a:pt x="121" y="292"/>
                    <a:pt x="228" y="140"/>
                    <a:pt x="355" y="9"/>
                  </a:cubicBezTo>
                  <a:cubicBezTo>
                    <a:pt x="357" y="6"/>
                    <a:pt x="360" y="3"/>
                    <a:pt x="363" y="0"/>
                  </a:cubicBezTo>
                  <a:cubicBezTo>
                    <a:pt x="337" y="0"/>
                    <a:pt x="337" y="0"/>
                    <a:pt x="337" y="0"/>
                  </a:cubicBezTo>
                  <a:cubicBezTo>
                    <a:pt x="213" y="133"/>
                    <a:pt x="106" y="285"/>
                    <a:pt x="35" y="4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9" name="Freeform 39"/>
            <p:cNvSpPr>
              <a:spLocks/>
            </p:cNvSpPr>
            <p:nvPr userDrawn="1"/>
          </p:nvSpPr>
          <p:spPr bwMode="auto">
            <a:xfrm>
              <a:off x="9091613" y="6265863"/>
              <a:ext cx="52388" cy="65088"/>
            </a:xfrm>
            <a:custGeom>
              <a:avLst/>
              <a:gdLst>
                <a:gd name="T0" fmla="*/ 19 w 49"/>
                <a:gd name="T1" fmla="*/ 0 h 61"/>
                <a:gd name="T2" fmla="*/ 0 w 49"/>
                <a:gd name="T3" fmla="*/ 0 h 61"/>
                <a:gd name="T4" fmla="*/ 49 w 49"/>
                <a:gd name="T5" fmla="*/ 61 h 61"/>
                <a:gd name="T6" fmla="*/ 49 w 49"/>
                <a:gd name="T7" fmla="*/ 38 h 61"/>
                <a:gd name="T8" fmla="*/ 19 w 49"/>
                <a:gd name="T9" fmla="*/ 0 h 61"/>
              </a:gdLst>
              <a:ahLst/>
              <a:cxnLst>
                <a:cxn ang="0">
                  <a:pos x="T0" y="T1"/>
                </a:cxn>
                <a:cxn ang="0">
                  <a:pos x="T2" y="T3"/>
                </a:cxn>
                <a:cxn ang="0">
                  <a:pos x="T4" y="T5"/>
                </a:cxn>
                <a:cxn ang="0">
                  <a:pos x="T6" y="T7"/>
                </a:cxn>
                <a:cxn ang="0">
                  <a:pos x="T8" y="T9"/>
                </a:cxn>
              </a:cxnLst>
              <a:rect l="0" t="0" r="r" b="b"/>
              <a:pathLst>
                <a:path w="49" h="61">
                  <a:moveTo>
                    <a:pt x="19" y="0"/>
                  </a:moveTo>
                  <a:cubicBezTo>
                    <a:pt x="0" y="0"/>
                    <a:pt x="0" y="0"/>
                    <a:pt x="0" y="0"/>
                  </a:cubicBezTo>
                  <a:cubicBezTo>
                    <a:pt x="17" y="20"/>
                    <a:pt x="33" y="40"/>
                    <a:pt x="49" y="61"/>
                  </a:cubicBezTo>
                  <a:cubicBezTo>
                    <a:pt x="49" y="38"/>
                    <a:pt x="49" y="38"/>
                    <a:pt x="49" y="38"/>
                  </a:cubicBezTo>
                  <a:cubicBezTo>
                    <a:pt x="39" y="25"/>
                    <a:pt x="29" y="1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0" name="Freeform 40"/>
            <p:cNvSpPr>
              <a:spLocks/>
            </p:cNvSpPr>
            <p:nvPr userDrawn="1"/>
          </p:nvSpPr>
          <p:spPr bwMode="auto">
            <a:xfrm>
              <a:off x="2112963" y="6265863"/>
              <a:ext cx="190500" cy="582613"/>
            </a:xfrm>
            <a:custGeom>
              <a:avLst/>
              <a:gdLst>
                <a:gd name="T0" fmla="*/ 125 w 178"/>
                <a:gd name="T1" fmla="*/ 64 h 544"/>
                <a:gd name="T2" fmla="*/ 28 w 178"/>
                <a:gd name="T3" fmla="*/ 319 h 544"/>
                <a:gd name="T4" fmla="*/ 0 w 178"/>
                <a:gd name="T5" fmla="*/ 544 h 544"/>
                <a:gd name="T6" fmla="*/ 2 w 178"/>
                <a:gd name="T7" fmla="*/ 544 h 544"/>
                <a:gd name="T8" fmla="*/ 136 w 178"/>
                <a:gd name="T9" fmla="*/ 70 h 544"/>
                <a:gd name="T10" fmla="*/ 178 w 178"/>
                <a:gd name="T11" fmla="*/ 0 h 544"/>
                <a:gd name="T12" fmla="*/ 161 w 178"/>
                <a:gd name="T13" fmla="*/ 0 h 544"/>
                <a:gd name="T14" fmla="*/ 125 w 178"/>
                <a:gd name="T15" fmla="*/ 6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544">
                  <a:moveTo>
                    <a:pt x="125" y="64"/>
                  </a:moveTo>
                  <a:cubicBezTo>
                    <a:pt x="82" y="145"/>
                    <a:pt x="49" y="230"/>
                    <a:pt x="28" y="319"/>
                  </a:cubicBezTo>
                  <a:cubicBezTo>
                    <a:pt x="11" y="393"/>
                    <a:pt x="2" y="469"/>
                    <a:pt x="0" y="544"/>
                  </a:cubicBezTo>
                  <a:cubicBezTo>
                    <a:pt x="2" y="544"/>
                    <a:pt x="2" y="544"/>
                    <a:pt x="2" y="544"/>
                  </a:cubicBezTo>
                  <a:cubicBezTo>
                    <a:pt x="10" y="378"/>
                    <a:pt x="56" y="215"/>
                    <a:pt x="136" y="70"/>
                  </a:cubicBezTo>
                  <a:cubicBezTo>
                    <a:pt x="149" y="46"/>
                    <a:pt x="163" y="23"/>
                    <a:pt x="178" y="0"/>
                  </a:cubicBezTo>
                  <a:cubicBezTo>
                    <a:pt x="161" y="0"/>
                    <a:pt x="161" y="0"/>
                    <a:pt x="161" y="0"/>
                  </a:cubicBezTo>
                  <a:cubicBezTo>
                    <a:pt x="148" y="21"/>
                    <a:pt x="136" y="42"/>
                    <a:pt x="12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1" name="Freeform 41"/>
            <p:cNvSpPr>
              <a:spLocks/>
            </p:cNvSpPr>
            <p:nvPr userDrawn="1"/>
          </p:nvSpPr>
          <p:spPr bwMode="auto">
            <a:xfrm>
              <a:off x="2024063" y="6265863"/>
              <a:ext cx="120650" cy="487363"/>
            </a:xfrm>
            <a:custGeom>
              <a:avLst/>
              <a:gdLst>
                <a:gd name="T0" fmla="*/ 32 w 113"/>
                <a:gd name="T1" fmla="*/ 186 h 455"/>
                <a:gd name="T2" fmla="*/ 1 w 113"/>
                <a:gd name="T3" fmla="*/ 455 h 455"/>
                <a:gd name="T4" fmla="*/ 2 w 113"/>
                <a:gd name="T5" fmla="*/ 455 h 455"/>
                <a:gd name="T6" fmla="*/ 113 w 113"/>
                <a:gd name="T7" fmla="*/ 0 h 455"/>
                <a:gd name="T8" fmla="*/ 100 w 113"/>
                <a:gd name="T9" fmla="*/ 0 h 455"/>
                <a:gd name="T10" fmla="*/ 32 w 113"/>
                <a:gd name="T11" fmla="*/ 186 h 455"/>
              </a:gdLst>
              <a:ahLst/>
              <a:cxnLst>
                <a:cxn ang="0">
                  <a:pos x="T0" y="T1"/>
                </a:cxn>
                <a:cxn ang="0">
                  <a:pos x="T2" y="T3"/>
                </a:cxn>
                <a:cxn ang="0">
                  <a:pos x="T4" y="T5"/>
                </a:cxn>
                <a:cxn ang="0">
                  <a:pos x="T6" y="T7"/>
                </a:cxn>
                <a:cxn ang="0">
                  <a:pos x="T8" y="T9"/>
                </a:cxn>
                <a:cxn ang="0">
                  <a:pos x="T10" y="T11"/>
                </a:cxn>
              </a:cxnLst>
              <a:rect l="0" t="0" r="r" b="b"/>
              <a:pathLst>
                <a:path w="113" h="455">
                  <a:moveTo>
                    <a:pt x="32" y="186"/>
                  </a:moveTo>
                  <a:cubicBezTo>
                    <a:pt x="10" y="274"/>
                    <a:pt x="0" y="365"/>
                    <a:pt x="1" y="455"/>
                  </a:cubicBezTo>
                  <a:cubicBezTo>
                    <a:pt x="2" y="455"/>
                    <a:pt x="2" y="455"/>
                    <a:pt x="2" y="455"/>
                  </a:cubicBezTo>
                  <a:cubicBezTo>
                    <a:pt x="4" y="297"/>
                    <a:pt x="42" y="140"/>
                    <a:pt x="113" y="0"/>
                  </a:cubicBezTo>
                  <a:cubicBezTo>
                    <a:pt x="100" y="0"/>
                    <a:pt x="100" y="0"/>
                    <a:pt x="100" y="0"/>
                  </a:cubicBezTo>
                  <a:cubicBezTo>
                    <a:pt x="71" y="60"/>
                    <a:pt x="48" y="122"/>
                    <a:pt x="32"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2" name="Freeform 42"/>
            <p:cNvSpPr>
              <a:spLocks/>
            </p:cNvSpPr>
            <p:nvPr userDrawn="1"/>
          </p:nvSpPr>
          <p:spPr bwMode="auto">
            <a:xfrm>
              <a:off x="8764588" y="6265863"/>
              <a:ext cx="379413" cy="404813"/>
            </a:xfrm>
            <a:custGeom>
              <a:avLst/>
              <a:gdLst>
                <a:gd name="T0" fmla="*/ 270 w 356"/>
                <a:gd name="T1" fmla="*/ 247 h 378"/>
                <a:gd name="T2" fmla="*/ 24 w 356"/>
                <a:gd name="T3" fmla="*/ 0 h 378"/>
                <a:gd name="T4" fmla="*/ 0 w 356"/>
                <a:gd name="T5" fmla="*/ 0 h 378"/>
                <a:gd name="T6" fmla="*/ 260 w 356"/>
                <a:gd name="T7" fmla="*/ 256 h 378"/>
                <a:gd name="T8" fmla="*/ 356 w 356"/>
                <a:gd name="T9" fmla="*/ 378 h 378"/>
                <a:gd name="T10" fmla="*/ 356 w 356"/>
                <a:gd name="T11" fmla="*/ 357 h 378"/>
                <a:gd name="T12" fmla="*/ 270 w 356"/>
                <a:gd name="T13" fmla="*/ 247 h 378"/>
              </a:gdLst>
              <a:ahLst/>
              <a:cxnLst>
                <a:cxn ang="0">
                  <a:pos x="T0" y="T1"/>
                </a:cxn>
                <a:cxn ang="0">
                  <a:pos x="T2" y="T3"/>
                </a:cxn>
                <a:cxn ang="0">
                  <a:pos x="T4" y="T5"/>
                </a:cxn>
                <a:cxn ang="0">
                  <a:pos x="T6" y="T7"/>
                </a:cxn>
                <a:cxn ang="0">
                  <a:pos x="T8" y="T9"/>
                </a:cxn>
                <a:cxn ang="0">
                  <a:pos x="T10" y="T11"/>
                </a:cxn>
                <a:cxn ang="0">
                  <a:pos x="T12" y="T13"/>
                </a:cxn>
              </a:cxnLst>
              <a:rect l="0" t="0" r="r" b="b"/>
              <a:pathLst>
                <a:path w="356" h="378">
                  <a:moveTo>
                    <a:pt x="270" y="247"/>
                  </a:moveTo>
                  <a:cubicBezTo>
                    <a:pt x="195" y="159"/>
                    <a:pt x="112" y="76"/>
                    <a:pt x="24" y="0"/>
                  </a:cubicBezTo>
                  <a:cubicBezTo>
                    <a:pt x="0" y="0"/>
                    <a:pt x="0" y="0"/>
                    <a:pt x="0" y="0"/>
                  </a:cubicBezTo>
                  <a:cubicBezTo>
                    <a:pt x="93" y="79"/>
                    <a:pt x="181" y="163"/>
                    <a:pt x="260" y="256"/>
                  </a:cubicBezTo>
                  <a:cubicBezTo>
                    <a:pt x="294" y="295"/>
                    <a:pt x="326" y="336"/>
                    <a:pt x="356" y="378"/>
                  </a:cubicBezTo>
                  <a:cubicBezTo>
                    <a:pt x="356" y="357"/>
                    <a:pt x="356" y="357"/>
                    <a:pt x="356" y="357"/>
                  </a:cubicBezTo>
                  <a:cubicBezTo>
                    <a:pt x="329" y="320"/>
                    <a:pt x="300" y="283"/>
                    <a:pt x="270" y="2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3" name="Freeform 43"/>
            <p:cNvSpPr>
              <a:spLocks/>
            </p:cNvSpPr>
            <p:nvPr userDrawn="1"/>
          </p:nvSpPr>
          <p:spPr bwMode="auto">
            <a:xfrm>
              <a:off x="7921626" y="6265863"/>
              <a:ext cx="909638" cy="582613"/>
            </a:xfrm>
            <a:custGeom>
              <a:avLst/>
              <a:gdLst>
                <a:gd name="T0" fmla="*/ 34 w 853"/>
                <a:gd name="T1" fmla="*/ 0 h 544"/>
                <a:gd name="T2" fmla="*/ 0 w 853"/>
                <a:gd name="T3" fmla="*/ 0 h 544"/>
                <a:gd name="T4" fmla="*/ 267 w 853"/>
                <a:gd name="T5" fmla="*/ 153 h 544"/>
                <a:gd name="T6" fmla="*/ 717 w 853"/>
                <a:gd name="T7" fmla="*/ 453 h 544"/>
                <a:gd name="T8" fmla="*/ 834 w 853"/>
                <a:gd name="T9" fmla="*/ 544 h 544"/>
                <a:gd name="T10" fmla="*/ 853 w 853"/>
                <a:gd name="T11" fmla="*/ 544 h 544"/>
                <a:gd name="T12" fmla="*/ 725 w 853"/>
                <a:gd name="T13" fmla="*/ 443 h 544"/>
                <a:gd name="T14" fmla="*/ 34 w 85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3" h="544">
                  <a:moveTo>
                    <a:pt x="34" y="0"/>
                  </a:moveTo>
                  <a:cubicBezTo>
                    <a:pt x="0" y="0"/>
                    <a:pt x="0" y="0"/>
                    <a:pt x="0" y="0"/>
                  </a:cubicBezTo>
                  <a:cubicBezTo>
                    <a:pt x="90" y="50"/>
                    <a:pt x="179" y="100"/>
                    <a:pt x="267" y="153"/>
                  </a:cubicBezTo>
                  <a:cubicBezTo>
                    <a:pt x="421" y="246"/>
                    <a:pt x="572" y="345"/>
                    <a:pt x="717" y="453"/>
                  </a:cubicBezTo>
                  <a:cubicBezTo>
                    <a:pt x="756" y="483"/>
                    <a:pt x="795" y="513"/>
                    <a:pt x="834" y="544"/>
                  </a:cubicBezTo>
                  <a:cubicBezTo>
                    <a:pt x="853" y="544"/>
                    <a:pt x="853" y="544"/>
                    <a:pt x="853" y="544"/>
                  </a:cubicBezTo>
                  <a:cubicBezTo>
                    <a:pt x="811" y="510"/>
                    <a:pt x="768" y="476"/>
                    <a:pt x="725" y="443"/>
                  </a:cubicBezTo>
                  <a:cubicBezTo>
                    <a:pt x="506" y="278"/>
                    <a:pt x="274" y="132"/>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4" name="Freeform 44"/>
            <p:cNvSpPr>
              <a:spLocks/>
            </p:cNvSpPr>
            <p:nvPr userDrawn="1"/>
          </p:nvSpPr>
          <p:spPr bwMode="auto">
            <a:xfrm>
              <a:off x="7800976" y="6265863"/>
              <a:ext cx="957263" cy="582613"/>
            </a:xfrm>
            <a:custGeom>
              <a:avLst/>
              <a:gdLst>
                <a:gd name="T0" fmla="*/ 34 w 898"/>
                <a:gd name="T1" fmla="*/ 0 h 544"/>
                <a:gd name="T2" fmla="*/ 0 w 898"/>
                <a:gd name="T3" fmla="*/ 0 h 544"/>
                <a:gd name="T4" fmla="*/ 337 w 898"/>
                <a:gd name="T5" fmla="*/ 188 h 544"/>
                <a:gd name="T6" fmla="*/ 793 w 898"/>
                <a:gd name="T7" fmla="*/ 482 h 544"/>
                <a:gd name="T8" fmla="*/ 878 w 898"/>
                <a:gd name="T9" fmla="*/ 544 h 544"/>
                <a:gd name="T10" fmla="*/ 898 w 898"/>
                <a:gd name="T11" fmla="*/ 544 h 544"/>
                <a:gd name="T12" fmla="*/ 800 w 898"/>
                <a:gd name="T13" fmla="*/ 471 h 544"/>
                <a:gd name="T14" fmla="*/ 34 w 898"/>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8" h="544">
                  <a:moveTo>
                    <a:pt x="34" y="0"/>
                  </a:moveTo>
                  <a:cubicBezTo>
                    <a:pt x="0" y="0"/>
                    <a:pt x="0" y="0"/>
                    <a:pt x="0" y="0"/>
                  </a:cubicBezTo>
                  <a:cubicBezTo>
                    <a:pt x="114" y="60"/>
                    <a:pt x="226" y="123"/>
                    <a:pt x="337" y="188"/>
                  </a:cubicBezTo>
                  <a:cubicBezTo>
                    <a:pt x="493" y="280"/>
                    <a:pt x="646" y="377"/>
                    <a:pt x="793" y="482"/>
                  </a:cubicBezTo>
                  <a:cubicBezTo>
                    <a:pt x="822" y="502"/>
                    <a:pt x="850" y="523"/>
                    <a:pt x="878" y="544"/>
                  </a:cubicBezTo>
                  <a:cubicBezTo>
                    <a:pt x="898" y="544"/>
                    <a:pt x="898" y="544"/>
                    <a:pt x="898" y="544"/>
                  </a:cubicBezTo>
                  <a:cubicBezTo>
                    <a:pt x="866" y="520"/>
                    <a:pt x="833" y="495"/>
                    <a:pt x="800" y="471"/>
                  </a:cubicBezTo>
                  <a:cubicBezTo>
                    <a:pt x="557" y="296"/>
                    <a:pt x="300" y="14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5" name="Freeform 45"/>
            <p:cNvSpPr>
              <a:spLocks/>
            </p:cNvSpPr>
            <p:nvPr userDrawn="1"/>
          </p:nvSpPr>
          <p:spPr bwMode="auto">
            <a:xfrm>
              <a:off x="8040688" y="6265863"/>
              <a:ext cx="857250" cy="582613"/>
            </a:xfrm>
            <a:custGeom>
              <a:avLst/>
              <a:gdLst>
                <a:gd name="T0" fmla="*/ 34 w 805"/>
                <a:gd name="T1" fmla="*/ 0 h 544"/>
                <a:gd name="T2" fmla="*/ 0 w 805"/>
                <a:gd name="T3" fmla="*/ 0 h 544"/>
                <a:gd name="T4" fmla="*/ 200 w 805"/>
                <a:gd name="T5" fmla="*/ 119 h 544"/>
                <a:gd name="T6" fmla="*/ 644 w 805"/>
                <a:gd name="T7" fmla="*/ 425 h 544"/>
                <a:gd name="T8" fmla="*/ 787 w 805"/>
                <a:gd name="T9" fmla="*/ 544 h 544"/>
                <a:gd name="T10" fmla="*/ 805 w 805"/>
                <a:gd name="T11" fmla="*/ 544 h 544"/>
                <a:gd name="T12" fmla="*/ 652 w 805"/>
                <a:gd name="T13" fmla="*/ 415 h 544"/>
                <a:gd name="T14" fmla="*/ 34 w 805"/>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5" h="544">
                  <a:moveTo>
                    <a:pt x="34" y="0"/>
                  </a:moveTo>
                  <a:cubicBezTo>
                    <a:pt x="0" y="0"/>
                    <a:pt x="0" y="0"/>
                    <a:pt x="0" y="0"/>
                  </a:cubicBezTo>
                  <a:cubicBezTo>
                    <a:pt x="67" y="39"/>
                    <a:pt x="134" y="78"/>
                    <a:pt x="200" y="119"/>
                  </a:cubicBezTo>
                  <a:cubicBezTo>
                    <a:pt x="353" y="213"/>
                    <a:pt x="502" y="314"/>
                    <a:pt x="644" y="425"/>
                  </a:cubicBezTo>
                  <a:cubicBezTo>
                    <a:pt x="693" y="464"/>
                    <a:pt x="741" y="504"/>
                    <a:pt x="787" y="544"/>
                  </a:cubicBezTo>
                  <a:cubicBezTo>
                    <a:pt x="805" y="544"/>
                    <a:pt x="805" y="544"/>
                    <a:pt x="805" y="544"/>
                  </a:cubicBezTo>
                  <a:cubicBezTo>
                    <a:pt x="755" y="500"/>
                    <a:pt x="704" y="457"/>
                    <a:pt x="652" y="415"/>
                  </a:cubicBezTo>
                  <a:cubicBezTo>
                    <a:pt x="457" y="261"/>
                    <a:pt x="249" y="124"/>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6" name="Freeform 46"/>
            <p:cNvSpPr>
              <a:spLocks/>
            </p:cNvSpPr>
            <p:nvPr userDrawn="1"/>
          </p:nvSpPr>
          <p:spPr bwMode="auto">
            <a:xfrm>
              <a:off x="7034213" y="6265863"/>
              <a:ext cx="1201738" cy="582613"/>
            </a:xfrm>
            <a:custGeom>
              <a:avLst/>
              <a:gdLst>
                <a:gd name="T0" fmla="*/ 25 w 1127"/>
                <a:gd name="T1" fmla="*/ 0 h 544"/>
                <a:gd name="T2" fmla="*/ 0 w 1127"/>
                <a:gd name="T3" fmla="*/ 0 h 544"/>
                <a:gd name="T4" fmla="*/ 317 w 1127"/>
                <a:gd name="T5" fmla="*/ 153 h 544"/>
                <a:gd name="T6" fmla="*/ 820 w 1127"/>
                <a:gd name="T7" fmla="*/ 403 h 544"/>
                <a:gd name="T8" fmla="*/ 1096 w 1127"/>
                <a:gd name="T9" fmla="*/ 544 h 544"/>
                <a:gd name="T10" fmla="*/ 1127 w 1127"/>
                <a:gd name="T11" fmla="*/ 544 h 544"/>
                <a:gd name="T12" fmla="*/ 324 w 1127"/>
                <a:gd name="T13" fmla="*/ 140 h 544"/>
                <a:gd name="T14" fmla="*/ 25 w 112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7" h="544">
                  <a:moveTo>
                    <a:pt x="25" y="0"/>
                  </a:moveTo>
                  <a:cubicBezTo>
                    <a:pt x="0" y="0"/>
                    <a:pt x="0" y="0"/>
                    <a:pt x="0" y="0"/>
                  </a:cubicBezTo>
                  <a:cubicBezTo>
                    <a:pt x="106" y="51"/>
                    <a:pt x="212" y="102"/>
                    <a:pt x="317" y="153"/>
                  </a:cubicBezTo>
                  <a:cubicBezTo>
                    <a:pt x="486" y="235"/>
                    <a:pt x="653" y="319"/>
                    <a:pt x="820" y="403"/>
                  </a:cubicBezTo>
                  <a:cubicBezTo>
                    <a:pt x="913" y="449"/>
                    <a:pt x="1004" y="497"/>
                    <a:pt x="1096" y="544"/>
                  </a:cubicBezTo>
                  <a:cubicBezTo>
                    <a:pt x="1127" y="544"/>
                    <a:pt x="1127" y="544"/>
                    <a:pt x="1127" y="544"/>
                  </a:cubicBezTo>
                  <a:cubicBezTo>
                    <a:pt x="862" y="403"/>
                    <a:pt x="594" y="269"/>
                    <a:pt x="324" y="140"/>
                  </a:cubicBezTo>
                  <a:cubicBezTo>
                    <a:pt x="224" y="93"/>
                    <a:pt x="125" y="46"/>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7" name="Freeform 47"/>
            <p:cNvSpPr>
              <a:spLocks/>
            </p:cNvSpPr>
            <p:nvPr userDrawn="1"/>
          </p:nvSpPr>
          <p:spPr bwMode="auto">
            <a:xfrm>
              <a:off x="6500813" y="6265863"/>
              <a:ext cx="1293813" cy="582613"/>
            </a:xfrm>
            <a:custGeom>
              <a:avLst/>
              <a:gdLst>
                <a:gd name="T0" fmla="*/ 14 w 1214"/>
                <a:gd name="T1" fmla="*/ 0 h 544"/>
                <a:gd name="T2" fmla="*/ 0 w 1214"/>
                <a:gd name="T3" fmla="*/ 0 h 544"/>
                <a:gd name="T4" fmla="*/ 649 w 1214"/>
                <a:gd name="T5" fmla="*/ 303 h 544"/>
                <a:gd name="T6" fmla="*/ 1175 w 1214"/>
                <a:gd name="T7" fmla="*/ 544 h 544"/>
                <a:gd name="T8" fmla="*/ 1214 w 1214"/>
                <a:gd name="T9" fmla="*/ 544 h 544"/>
                <a:gd name="T10" fmla="*/ 655 w 1214"/>
                <a:gd name="T11" fmla="*/ 290 h 544"/>
                <a:gd name="T12" fmla="*/ 14 w 1214"/>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14" h="544">
                  <a:moveTo>
                    <a:pt x="14" y="0"/>
                  </a:moveTo>
                  <a:cubicBezTo>
                    <a:pt x="0" y="0"/>
                    <a:pt x="0" y="0"/>
                    <a:pt x="0" y="0"/>
                  </a:cubicBezTo>
                  <a:cubicBezTo>
                    <a:pt x="216" y="101"/>
                    <a:pt x="433" y="203"/>
                    <a:pt x="649" y="303"/>
                  </a:cubicBezTo>
                  <a:cubicBezTo>
                    <a:pt x="824" y="385"/>
                    <a:pt x="999" y="465"/>
                    <a:pt x="1175" y="544"/>
                  </a:cubicBezTo>
                  <a:cubicBezTo>
                    <a:pt x="1214" y="544"/>
                    <a:pt x="1214" y="544"/>
                    <a:pt x="1214" y="544"/>
                  </a:cubicBezTo>
                  <a:cubicBezTo>
                    <a:pt x="655" y="290"/>
                    <a:pt x="655" y="290"/>
                    <a:pt x="655" y="290"/>
                  </a:cubicBezTo>
                  <a:cubicBezTo>
                    <a:pt x="442" y="193"/>
                    <a:pt x="228" y="97"/>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8" name="Freeform 48"/>
            <p:cNvSpPr>
              <a:spLocks/>
            </p:cNvSpPr>
            <p:nvPr userDrawn="1"/>
          </p:nvSpPr>
          <p:spPr bwMode="auto">
            <a:xfrm>
              <a:off x="6634163" y="6265863"/>
              <a:ext cx="1277938" cy="582613"/>
            </a:xfrm>
            <a:custGeom>
              <a:avLst/>
              <a:gdLst>
                <a:gd name="T0" fmla="*/ 15 w 1198"/>
                <a:gd name="T1" fmla="*/ 0 h 544"/>
                <a:gd name="T2" fmla="*/ 0 w 1198"/>
                <a:gd name="T3" fmla="*/ 0 h 544"/>
                <a:gd name="T4" fmla="*/ 566 w 1198"/>
                <a:gd name="T5" fmla="*/ 266 h 544"/>
                <a:gd name="T6" fmla="*/ 1162 w 1198"/>
                <a:gd name="T7" fmla="*/ 544 h 544"/>
                <a:gd name="T8" fmla="*/ 1198 w 1198"/>
                <a:gd name="T9" fmla="*/ 544 h 544"/>
                <a:gd name="T10" fmla="*/ 572 w 1198"/>
                <a:gd name="T11" fmla="*/ 253 h 544"/>
                <a:gd name="T12" fmla="*/ 15 w 1198"/>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98" h="544">
                  <a:moveTo>
                    <a:pt x="15" y="0"/>
                  </a:moveTo>
                  <a:cubicBezTo>
                    <a:pt x="0" y="0"/>
                    <a:pt x="0" y="0"/>
                    <a:pt x="0" y="0"/>
                  </a:cubicBezTo>
                  <a:cubicBezTo>
                    <a:pt x="189" y="88"/>
                    <a:pt x="378" y="177"/>
                    <a:pt x="566" y="266"/>
                  </a:cubicBezTo>
                  <a:cubicBezTo>
                    <a:pt x="1162" y="544"/>
                    <a:pt x="1162" y="544"/>
                    <a:pt x="1162" y="544"/>
                  </a:cubicBezTo>
                  <a:cubicBezTo>
                    <a:pt x="1198" y="544"/>
                    <a:pt x="1198" y="544"/>
                    <a:pt x="1198" y="544"/>
                  </a:cubicBezTo>
                  <a:cubicBezTo>
                    <a:pt x="990" y="446"/>
                    <a:pt x="781" y="349"/>
                    <a:pt x="572" y="253"/>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49" name="Freeform 49"/>
            <p:cNvSpPr>
              <a:spLocks/>
            </p:cNvSpPr>
            <p:nvPr userDrawn="1"/>
          </p:nvSpPr>
          <p:spPr bwMode="auto">
            <a:xfrm>
              <a:off x="6369051" y="6265863"/>
              <a:ext cx="1306513" cy="582613"/>
            </a:xfrm>
            <a:custGeom>
              <a:avLst/>
              <a:gdLst>
                <a:gd name="T0" fmla="*/ 738 w 1226"/>
                <a:gd name="T1" fmla="*/ 327 h 544"/>
                <a:gd name="T2" fmla="*/ 12 w 1226"/>
                <a:gd name="T3" fmla="*/ 0 h 544"/>
                <a:gd name="T4" fmla="*/ 0 w 1226"/>
                <a:gd name="T5" fmla="*/ 0 h 544"/>
                <a:gd name="T6" fmla="*/ 732 w 1226"/>
                <a:gd name="T7" fmla="*/ 340 h 544"/>
                <a:gd name="T8" fmla="*/ 1186 w 1226"/>
                <a:gd name="T9" fmla="*/ 544 h 544"/>
                <a:gd name="T10" fmla="*/ 1226 w 1226"/>
                <a:gd name="T11" fmla="*/ 544 h 544"/>
                <a:gd name="T12" fmla="*/ 738 w 1226"/>
                <a:gd name="T13" fmla="*/ 327 h 544"/>
              </a:gdLst>
              <a:ahLst/>
              <a:cxnLst>
                <a:cxn ang="0">
                  <a:pos x="T0" y="T1"/>
                </a:cxn>
                <a:cxn ang="0">
                  <a:pos x="T2" y="T3"/>
                </a:cxn>
                <a:cxn ang="0">
                  <a:pos x="T4" y="T5"/>
                </a:cxn>
                <a:cxn ang="0">
                  <a:pos x="T6" y="T7"/>
                </a:cxn>
                <a:cxn ang="0">
                  <a:pos x="T8" y="T9"/>
                </a:cxn>
                <a:cxn ang="0">
                  <a:pos x="T10" y="T11"/>
                </a:cxn>
                <a:cxn ang="0">
                  <a:pos x="T12" y="T13"/>
                </a:cxn>
              </a:cxnLst>
              <a:rect l="0" t="0" r="r" b="b"/>
              <a:pathLst>
                <a:path w="1226" h="544">
                  <a:moveTo>
                    <a:pt x="738" y="327"/>
                  </a:moveTo>
                  <a:cubicBezTo>
                    <a:pt x="496" y="219"/>
                    <a:pt x="254" y="110"/>
                    <a:pt x="12" y="0"/>
                  </a:cubicBezTo>
                  <a:cubicBezTo>
                    <a:pt x="0" y="0"/>
                    <a:pt x="0" y="0"/>
                    <a:pt x="0" y="0"/>
                  </a:cubicBezTo>
                  <a:cubicBezTo>
                    <a:pt x="244" y="114"/>
                    <a:pt x="487" y="228"/>
                    <a:pt x="732" y="340"/>
                  </a:cubicBezTo>
                  <a:cubicBezTo>
                    <a:pt x="883" y="409"/>
                    <a:pt x="1034" y="477"/>
                    <a:pt x="1186" y="544"/>
                  </a:cubicBezTo>
                  <a:cubicBezTo>
                    <a:pt x="1226" y="544"/>
                    <a:pt x="1226" y="544"/>
                    <a:pt x="1226" y="544"/>
                  </a:cubicBezTo>
                  <a:cubicBezTo>
                    <a:pt x="1063" y="472"/>
                    <a:pt x="901" y="399"/>
                    <a:pt x="738"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0" name="Freeform 50"/>
            <p:cNvSpPr>
              <a:spLocks/>
            </p:cNvSpPr>
            <p:nvPr userDrawn="1"/>
          </p:nvSpPr>
          <p:spPr bwMode="auto">
            <a:xfrm>
              <a:off x="6235701" y="6265863"/>
              <a:ext cx="1316038" cy="582613"/>
            </a:xfrm>
            <a:custGeom>
              <a:avLst/>
              <a:gdLst>
                <a:gd name="T0" fmla="*/ 9 w 1235"/>
                <a:gd name="T1" fmla="*/ 0 h 544"/>
                <a:gd name="T2" fmla="*/ 0 w 1235"/>
                <a:gd name="T3" fmla="*/ 0 h 544"/>
                <a:gd name="T4" fmla="*/ 815 w 1235"/>
                <a:gd name="T5" fmla="*/ 377 h 544"/>
                <a:gd name="T6" fmla="*/ 1193 w 1235"/>
                <a:gd name="T7" fmla="*/ 544 h 544"/>
                <a:gd name="T8" fmla="*/ 1235 w 1235"/>
                <a:gd name="T9" fmla="*/ 544 h 544"/>
                <a:gd name="T10" fmla="*/ 821 w 1235"/>
                <a:gd name="T11" fmla="*/ 364 h 544"/>
                <a:gd name="T12" fmla="*/ 9 w 1235"/>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35" h="544">
                  <a:moveTo>
                    <a:pt x="9" y="0"/>
                  </a:moveTo>
                  <a:cubicBezTo>
                    <a:pt x="0" y="0"/>
                    <a:pt x="0" y="0"/>
                    <a:pt x="0" y="0"/>
                  </a:cubicBezTo>
                  <a:cubicBezTo>
                    <a:pt x="271" y="127"/>
                    <a:pt x="542" y="254"/>
                    <a:pt x="815" y="377"/>
                  </a:cubicBezTo>
                  <a:cubicBezTo>
                    <a:pt x="941" y="434"/>
                    <a:pt x="1066" y="490"/>
                    <a:pt x="1193" y="544"/>
                  </a:cubicBezTo>
                  <a:cubicBezTo>
                    <a:pt x="1235" y="544"/>
                    <a:pt x="1235" y="544"/>
                    <a:pt x="1235" y="544"/>
                  </a:cubicBezTo>
                  <a:cubicBezTo>
                    <a:pt x="1097" y="484"/>
                    <a:pt x="959" y="424"/>
                    <a:pt x="821" y="364"/>
                  </a:cubicBezTo>
                  <a:cubicBezTo>
                    <a:pt x="550" y="244"/>
                    <a:pt x="279" y="123"/>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1" name="Freeform 51"/>
            <p:cNvSpPr>
              <a:spLocks/>
            </p:cNvSpPr>
            <p:nvPr userDrawn="1"/>
          </p:nvSpPr>
          <p:spPr bwMode="auto">
            <a:xfrm>
              <a:off x="6102351" y="6265863"/>
              <a:ext cx="1320800" cy="582613"/>
            </a:xfrm>
            <a:custGeom>
              <a:avLst/>
              <a:gdLst>
                <a:gd name="T0" fmla="*/ 9 w 1240"/>
                <a:gd name="T1" fmla="*/ 0 h 544"/>
                <a:gd name="T2" fmla="*/ 0 w 1240"/>
                <a:gd name="T3" fmla="*/ 0 h 544"/>
                <a:gd name="T4" fmla="*/ 898 w 1240"/>
                <a:gd name="T5" fmla="*/ 414 h 544"/>
                <a:gd name="T6" fmla="*/ 1198 w 1240"/>
                <a:gd name="T7" fmla="*/ 544 h 544"/>
                <a:gd name="T8" fmla="*/ 1240 w 1240"/>
                <a:gd name="T9" fmla="*/ 544 h 544"/>
                <a:gd name="T10" fmla="*/ 904 w 1240"/>
                <a:gd name="T11" fmla="*/ 400 h 544"/>
                <a:gd name="T12" fmla="*/ 9 w 1240"/>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0" h="544">
                  <a:moveTo>
                    <a:pt x="9" y="0"/>
                  </a:moveTo>
                  <a:cubicBezTo>
                    <a:pt x="0" y="0"/>
                    <a:pt x="0" y="0"/>
                    <a:pt x="0" y="0"/>
                  </a:cubicBezTo>
                  <a:cubicBezTo>
                    <a:pt x="298" y="140"/>
                    <a:pt x="597" y="280"/>
                    <a:pt x="898" y="414"/>
                  </a:cubicBezTo>
                  <a:cubicBezTo>
                    <a:pt x="997" y="458"/>
                    <a:pt x="1097" y="501"/>
                    <a:pt x="1198" y="544"/>
                  </a:cubicBezTo>
                  <a:cubicBezTo>
                    <a:pt x="1240" y="544"/>
                    <a:pt x="1240" y="544"/>
                    <a:pt x="1240" y="544"/>
                  </a:cubicBezTo>
                  <a:cubicBezTo>
                    <a:pt x="1128" y="497"/>
                    <a:pt x="1015" y="449"/>
                    <a:pt x="904" y="400"/>
                  </a:cubicBezTo>
                  <a:cubicBezTo>
                    <a:pt x="604" y="270"/>
                    <a:pt x="305" y="137"/>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2" name="Freeform 52"/>
            <p:cNvSpPr>
              <a:spLocks/>
            </p:cNvSpPr>
            <p:nvPr userDrawn="1"/>
          </p:nvSpPr>
          <p:spPr bwMode="auto">
            <a:xfrm>
              <a:off x="5969001" y="6265863"/>
              <a:ext cx="1323975" cy="582613"/>
            </a:xfrm>
            <a:custGeom>
              <a:avLst/>
              <a:gdLst>
                <a:gd name="T0" fmla="*/ 7 w 1242"/>
                <a:gd name="T1" fmla="*/ 0 h 544"/>
                <a:gd name="T2" fmla="*/ 0 w 1242"/>
                <a:gd name="T3" fmla="*/ 0 h 544"/>
                <a:gd name="T4" fmla="*/ 980 w 1242"/>
                <a:gd name="T5" fmla="*/ 450 h 544"/>
                <a:gd name="T6" fmla="*/ 1200 w 1242"/>
                <a:gd name="T7" fmla="*/ 544 h 544"/>
                <a:gd name="T8" fmla="*/ 1242 w 1242"/>
                <a:gd name="T9" fmla="*/ 544 h 544"/>
                <a:gd name="T10" fmla="*/ 986 w 1242"/>
                <a:gd name="T11" fmla="*/ 436 h 544"/>
                <a:gd name="T12" fmla="*/ 7 w 1242"/>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2" h="544">
                  <a:moveTo>
                    <a:pt x="7" y="0"/>
                  </a:moveTo>
                  <a:cubicBezTo>
                    <a:pt x="0" y="0"/>
                    <a:pt x="0" y="0"/>
                    <a:pt x="0" y="0"/>
                  </a:cubicBezTo>
                  <a:cubicBezTo>
                    <a:pt x="325" y="154"/>
                    <a:pt x="651" y="306"/>
                    <a:pt x="980" y="450"/>
                  </a:cubicBezTo>
                  <a:cubicBezTo>
                    <a:pt x="1053" y="482"/>
                    <a:pt x="1127" y="513"/>
                    <a:pt x="1200" y="544"/>
                  </a:cubicBezTo>
                  <a:cubicBezTo>
                    <a:pt x="1242" y="544"/>
                    <a:pt x="1242" y="544"/>
                    <a:pt x="1242" y="544"/>
                  </a:cubicBezTo>
                  <a:cubicBezTo>
                    <a:pt x="1156" y="509"/>
                    <a:pt x="1071" y="473"/>
                    <a:pt x="986" y="436"/>
                  </a:cubicBezTo>
                  <a:cubicBezTo>
                    <a:pt x="657" y="296"/>
                    <a:pt x="331" y="151"/>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3" name="Freeform 53"/>
            <p:cNvSpPr>
              <a:spLocks/>
            </p:cNvSpPr>
            <p:nvPr userDrawn="1"/>
          </p:nvSpPr>
          <p:spPr bwMode="auto">
            <a:xfrm>
              <a:off x="5705476" y="6265863"/>
              <a:ext cx="1317625" cy="582613"/>
            </a:xfrm>
            <a:custGeom>
              <a:avLst/>
              <a:gdLst>
                <a:gd name="T0" fmla="*/ 6 w 1237"/>
                <a:gd name="T1" fmla="*/ 0 h 544"/>
                <a:gd name="T2" fmla="*/ 0 w 1237"/>
                <a:gd name="T3" fmla="*/ 0 h 544"/>
                <a:gd name="T4" fmla="*/ 2 w 1237"/>
                <a:gd name="T5" fmla="*/ 1 h 544"/>
                <a:gd name="T6" fmla="*/ 1140 w 1237"/>
                <a:gd name="T7" fmla="*/ 520 h 544"/>
                <a:gd name="T8" fmla="*/ 1197 w 1237"/>
                <a:gd name="T9" fmla="*/ 544 h 544"/>
                <a:gd name="T10" fmla="*/ 1237 w 1237"/>
                <a:gd name="T11" fmla="*/ 544 h 544"/>
                <a:gd name="T12" fmla="*/ 1145 w 1237"/>
                <a:gd name="T13" fmla="*/ 507 h 544"/>
                <a:gd name="T14" fmla="*/ 6 w 123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7" h="544">
                  <a:moveTo>
                    <a:pt x="6" y="0"/>
                  </a:moveTo>
                  <a:cubicBezTo>
                    <a:pt x="0" y="0"/>
                    <a:pt x="0" y="0"/>
                    <a:pt x="0" y="0"/>
                  </a:cubicBezTo>
                  <a:cubicBezTo>
                    <a:pt x="0" y="1"/>
                    <a:pt x="1" y="1"/>
                    <a:pt x="2" y="1"/>
                  </a:cubicBezTo>
                  <a:cubicBezTo>
                    <a:pt x="378" y="181"/>
                    <a:pt x="756" y="358"/>
                    <a:pt x="1140" y="520"/>
                  </a:cubicBezTo>
                  <a:cubicBezTo>
                    <a:pt x="1159" y="529"/>
                    <a:pt x="1178" y="536"/>
                    <a:pt x="1197" y="544"/>
                  </a:cubicBezTo>
                  <a:cubicBezTo>
                    <a:pt x="1237" y="544"/>
                    <a:pt x="1237" y="544"/>
                    <a:pt x="1237" y="544"/>
                  </a:cubicBezTo>
                  <a:cubicBezTo>
                    <a:pt x="1206" y="532"/>
                    <a:pt x="1176" y="519"/>
                    <a:pt x="1145" y="507"/>
                  </a:cubicBezTo>
                  <a:cubicBezTo>
                    <a:pt x="761" y="348"/>
                    <a:pt x="381" y="179"/>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4" name="Freeform 54"/>
            <p:cNvSpPr>
              <a:spLocks/>
            </p:cNvSpPr>
            <p:nvPr userDrawn="1"/>
          </p:nvSpPr>
          <p:spPr bwMode="auto">
            <a:xfrm>
              <a:off x="5575301" y="6265863"/>
              <a:ext cx="1311275" cy="582613"/>
            </a:xfrm>
            <a:custGeom>
              <a:avLst/>
              <a:gdLst>
                <a:gd name="T0" fmla="*/ 64 w 1230"/>
                <a:gd name="T1" fmla="*/ 29 h 544"/>
                <a:gd name="T2" fmla="*/ 5 w 1230"/>
                <a:gd name="T3" fmla="*/ 0 h 544"/>
                <a:gd name="T4" fmla="*/ 0 w 1230"/>
                <a:gd name="T5" fmla="*/ 0 h 544"/>
                <a:gd name="T6" fmla="*/ 63 w 1230"/>
                <a:gd name="T7" fmla="*/ 31 h 544"/>
                <a:gd name="T8" fmla="*/ 1192 w 1230"/>
                <a:gd name="T9" fmla="*/ 544 h 544"/>
                <a:gd name="T10" fmla="*/ 1230 w 1230"/>
                <a:gd name="T11" fmla="*/ 544 h 544"/>
                <a:gd name="T12" fmla="*/ 1223 w 1230"/>
                <a:gd name="T13" fmla="*/ 541 h 544"/>
                <a:gd name="T14" fmla="*/ 64 w 1230"/>
                <a:gd name="T15" fmla="*/ 29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0" h="544">
                  <a:moveTo>
                    <a:pt x="64" y="29"/>
                  </a:moveTo>
                  <a:cubicBezTo>
                    <a:pt x="44" y="19"/>
                    <a:pt x="25" y="10"/>
                    <a:pt x="5" y="0"/>
                  </a:cubicBezTo>
                  <a:cubicBezTo>
                    <a:pt x="0" y="0"/>
                    <a:pt x="0" y="0"/>
                    <a:pt x="0" y="0"/>
                  </a:cubicBezTo>
                  <a:cubicBezTo>
                    <a:pt x="21" y="10"/>
                    <a:pt x="42" y="21"/>
                    <a:pt x="63" y="31"/>
                  </a:cubicBezTo>
                  <a:cubicBezTo>
                    <a:pt x="435" y="210"/>
                    <a:pt x="810" y="385"/>
                    <a:pt x="1192" y="544"/>
                  </a:cubicBezTo>
                  <a:cubicBezTo>
                    <a:pt x="1230" y="544"/>
                    <a:pt x="1230" y="544"/>
                    <a:pt x="1230" y="544"/>
                  </a:cubicBezTo>
                  <a:cubicBezTo>
                    <a:pt x="1228" y="543"/>
                    <a:pt x="1225" y="542"/>
                    <a:pt x="1223" y="541"/>
                  </a:cubicBezTo>
                  <a:cubicBezTo>
                    <a:pt x="832" y="382"/>
                    <a:pt x="445" y="211"/>
                    <a:pt x="6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5" name="Freeform 55"/>
            <p:cNvSpPr>
              <a:spLocks/>
            </p:cNvSpPr>
            <p:nvPr userDrawn="1"/>
          </p:nvSpPr>
          <p:spPr bwMode="auto">
            <a:xfrm>
              <a:off x="5445126" y="6265863"/>
              <a:ext cx="1301750" cy="582613"/>
            </a:xfrm>
            <a:custGeom>
              <a:avLst/>
              <a:gdLst>
                <a:gd name="T0" fmla="*/ 0 w 1222"/>
                <a:gd name="T1" fmla="*/ 0 h 544"/>
                <a:gd name="T2" fmla="*/ 122 w 1222"/>
                <a:gd name="T3" fmla="*/ 60 h 544"/>
                <a:gd name="T4" fmla="*/ 1189 w 1222"/>
                <a:gd name="T5" fmla="*/ 544 h 544"/>
                <a:gd name="T6" fmla="*/ 1222 w 1222"/>
                <a:gd name="T7" fmla="*/ 544 h 544"/>
                <a:gd name="T8" fmla="*/ 7 w 1222"/>
                <a:gd name="T9" fmla="*/ 0 h 544"/>
                <a:gd name="T10" fmla="*/ 0 w 1222"/>
                <a:gd name="T11" fmla="*/ 0 h 544"/>
              </a:gdLst>
              <a:ahLst/>
              <a:cxnLst>
                <a:cxn ang="0">
                  <a:pos x="T0" y="T1"/>
                </a:cxn>
                <a:cxn ang="0">
                  <a:pos x="T2" y="T3"/>
                </a:cxn>
                <a:cxn ang="0">
                  <a:pos x="T4" y="T5"/>
                </a:cxn>
                <a:cxn ang="0">
                  <a:pos x="T6" y="T7"/>
                </a:cxn>
                <a:cxn ang="0">
                  <a:pos x="T8" y="T9"/>
                </a:cxn>
                <a:cxn ang="0">
                  <a:pos x="T10" y="T11"/>
                </a:cxn>
              </a:cxnLst>
              <a:rect l="0" t="0" r="r" b="b"/>
              <a:pathLst>
                <a:path w="1222" h="544">
                  <a:moveTo>
                    <a:pt x="0" y="0"/>
                  </a:moveTo>
                  <a:cubicBezTo>
                    <a:pt x="41" y="20"/>
                    <a:pt x="82" y="40"/>
                    <a:pt x="122" y="60"/>
                  </a:cubicBezTo>
                  <a:cubicBezTo>
                    <a:pt x="473" y="231"/>
                    <a:pt x="829" y="394"/>
                    <a:pt x="1189" y="544"/>
                  </a:cubicBezTo>
                  <a:cubicBezTo>
                    <a:pt x="1222" y="544"/>
                    <a:pt x="1222" y="544"/>
                    <a:pt x="1222" y="544"/>
                  </a:cubicBezTo>
                  <a:cubicBezTo>
                    <a:pt x="811" y="377"/>
                    <a:pt x="406" y="195"/>
                    <a:pt x="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6" name="Freeform 56"/>
            <p:cNvSpPr>
              <a:spLocks/>
            </p:cNvSpPr>
            <p:nvPr userDrawn="1"/>
          </p:nvSpPr>
          <p:spPr bwMode="auto">
            <a:xfrm>
              <a:off x="5316538" y="6265863"/>
              <a:ext cx="1289050" cy="582613"/>
            </a:xfrm>
            <a:custGeom>
              <a:avLst/>
              <a:gdLst>
                <a:gd name="T0" fmla="*/ 0 w 1210"/>
                <a:gd name="T1" fmla="*/ 0 h 544"/>
                <a:gd name="T2" fmla="*/ 178 w 1210"/>
                <a:gd name="T3" fmla="*/ 88 h 544"/>
                <a:gd name="T4" fmla="*/ 1180 w 1210"/>
                <a:gd name="T5" fmla="*/ 544 h 544"/>
                <a:gd name="T6" fmla="*/ 1210 w 1210"/>
                <a:gd name="T7" fmla="*/ 544 h 544"/>
                <a:gd name="T8" fmla="*/ 6 w 1210"/>
                <a:gd name="T9" fmla="*/ 0 h 544"/>
                <a:gd name="T10" fmla="*/ 0 w 1210"/>
                <a:gd name="T11" fmla="*/ 0 h 544"/>
              </a:gdLst>
              <a:ahLst/>
              <a:cxnLst>
                <a:cxn ang="0">
                  <a:pos x="T0" y="T1"/>
                </a:cxn>
                <a:cxn ang="0">
                  <a:pos x="T2" y="T3"/>
                </a:cxn>
                <a:cxn ang="0">
                  <a:pos x="T4" y="T5"/>
                </a:cxn>
                <a:cxn ang="0">
                  <a:pos x="T6" y="T7"/>
                </a:cxn>
                <a:cxn ang="0">
                  <a:pos x="T8" y="T9"/>
                </a:cxn>
                <a:cxn ang="0">
                  <a:pos x="T10" y="T11"/>
                </a:cxn>
              </a:cxnLst>
              <a:rect l="0" t="0" r="r" b="b"/>
              <a:pathLst>
                <a:path w="1210" h="544">
                  <a:moveTo>
                    <a:pt x="0" y="0"/>
                  </a:moveTo>
                  <a:cubicBezTo>
                    <a:pt x="59" y="30"/>
                    <a:pt x="118" y="59"/>
                    <a:pt x="178" y="88"/>
                  </a:cubicBezTo>
                  <a:cubicBezTo>
                    <a:pt x="507" y="250"/>
                    <a:pt x="841" y="403"/>
                    <a:pt x="1180" y="544"/>
                  </a:cubicBezTo>
                  <a:cubicBezTo>
                    <a:pt x="1210" y="544"/>
                    <a:pt x="1210" y="544"/>
                    <a:pt x="1210" y="544"/>
                  </a:cubicBezTo>
                  <a:cubicBezTo>
                    <a:pt x="802" y="378"/>
                    <a:pt x="401" y="196"/>
                    <a:pt x="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7" name="Freeform 57"/>
            <p:cNvSpPr>
              <a:spLocks/>
            </p:cNvSpPr>
            <p:nvPr userDrawn="1"/>
          </p:nvSpPr>
          <p:spPr bwMode="auto">
            <a:xfrm>
              <a:off x="5187951" y="6265863"/>
              <a:ext cx="1277938" cy="582613"/>
            </a:xfrm>
            <a:custGeom>
              <a:avLst/>
              <a:gdLst>
                <a:gd name="T0" fmla="*/ 0 w 1199"/>
                <a:gd name="T1" fmla="*/ 0 h 544"/>
                <a:gd name="T2" fmla="*/ 231 w 1199"/>
                <a:gd name="T3" fmla="*/ 115 h 544"/>
                <a:gd name="T4" fmla="*/ 1170 w 1199"/>
                <a:gd name="T5" fmla="*/ 544 h 544"/>
                <a:gd name="T6" fmla="*/ 1199 w 1199"/>
                <a:gd name="T7" fmla="*/ 544 h 544"/>
                <a:gd name="T8" fmla="*/ 6 w 1199"/>
                <a:gd name="T9" fmla="*/ 0 h 544"/>
                <a:gd name="T10" fmla="*/ 0 w 1199"/>
                <a:gd name="T11" fmla="*/ 0 h 544"/>
              </a:gdLst>
              <a:ahLst/>
              <a:cxnLst>
                <a:cxn ang="0">
                  <a:pos x="T0" y="T1"/>
                </a:cxn>
                <a:cxn ang="0">
                  <a:pos x="T2" y="T3"/>
                </a:cxn>
                <a:cxn ang="0">
                  <a:pos x="T4" y="T5"/>
                </a:cxn>
                <a:cxn ang="0">
                  <a:pos x="T6" y="T7"/>
                </a:cxn>
                <a:cxn ang="0">
                  <a:pos x="T8" y="T9"/>
                </a:cxn>
                <a:cxn ang="0">
                  <a:pos x="T10" y="T11"/>
                </a:cxn>
              </a:cxnLst>
              <a:rect l="0" t="0" r="r" b="b"/>
              <a:pathLst>
                <a:path w="1199" h="544">
                  <a:moveTo>
                    <a:pt x="0" y="0"/>
                  </a:moveTo>
                  <a:cubicBezTo>
                    <a:pt x="77" y="39"/>
                    <a:pt x="154" y="77"/>
                    <a:pt x="231" y="115"/>
                  </a:cubicBezTo>
                  <a:cubicBezTo>
                    <a:pt x="540" y="267"/>
                    <a:pt x="853" y="411"/>
                    <a:pt x="1170" y="544"/>
                  </a:cubicBezTo>
                  <a:cubicBezTo>
                    <a:pt x="1199" y="544"/>
                    <a:pt x="1199" y="544"/>
                    <a:pt x="1199" y="544"/>
                  </a:cubicBezTo>
                  <a:cubicBezTo>
                    <a:pt x="795" y="379"/>
                    <a:pt x="397" y="196"/>
                    <a:pt x="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8" name="Freeform 58"/>
            <p:cNvSpPr>
              <a:spLocks/>
            </p:cNvSpPr>
            <p:nvPr userDrawn="1"/>
          </p:nvSpPr>
          <p:spPr bwMode="auto">
            <a:xfrm>
              <a:off x="9017001" y="6265863"/>
              <a:ext cx="127000" cy="153988"/>
            </a:xfrm>
            <a:custGeom>
              <a:avLst/>
              <a:gdLst>
                <a:gd name="T0" fmla="*/ 20 w 120"/>
                <a:gd name="T1" fmla="*/ 0 h 144"/>
                <a:gd name="T2" fmla="*/ 0 w 120"/>
                <a:gd name="T3" fmla="*/ 0 h 144"/>
                <a:gd name="T4" fmla="*/ 120 w 120"/>
                <a:gd name="T5" fmla="*/ 144 h 144"/>
                <a:gd name="T6" fmla="*/ 120 w 120"/>
                <a:gd name="T7" fmla="*/ 122 h 144"/>
                <a:gd name="T8" fmla="*/ 20 w 120"/>
                <a:gd name="T9" fmla="*/ 0 h 144"/>
              </a:gdLst>
              <a:ahLst/>
              <a:cxnLst>
                <a:cxn ang="0">
                  <a:pos x="T0" y="T1"/>
                </a:cxn>
                <a:cxn ang="0">
                  <a:pos x="T2" y="T3"/>
                </a:cxn>
                <a:cxn ang="0">
                  <a:pos x="T4" y="T5"/>
                </a:cxn>
                <a:cxn ang="0">
                  <a:pos x="T6" y="T7"/>
                </a:cxn>
                <a:cxn ang="0">
                  <a:pos x="T8" y="T9"/>
                </a:cxn>
              </a:cxnLst>
              <a:rect l="0" t="0" r="r" b="b"/>
              <a:pathLst>
                <a:path w="120" h="144">
                  <a:moveTo>
                    <a:pt x="20" y="0"/>
                  </a:moveTo>
                  <a:cubicBezTo>
                    <a:pt x="0" y="0"/>
                    <a:pt x="0" y="0"/>
                    <a:pt x="0" y="0"/>
                  </a:cubicBezTo>
                  <a:cubicBezTo>
                    <a:pt x="43" y="46"/>
                    <a:pt x="83" y="94"/>
                    <a:pt x="120" y="144"/>
                  </a:cubicBezTo>
                  <a:cubicBezTo>
                    <a:pt x="120" y="122"/>
                    <a:pt x="120" y="122"/>
                    <a:pt x="120" y="122"/>
                  </a:cubicBezTo>
                  <a:cubicBezTo>
                    <a:pt x="88" y="80"/>
                    <a:pt x="55" y="39"/>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59" name="Freeform 59"/>
            <p:cNvSpPr>
              <a:spLocks/>
            </p:cNvSpPr>
            <p:nvPr userDrawn="1"/>
          </p:nvSpPr>
          <p:spPr bwMode="auto">
            <a:xfrm>
              <a:off x="8936038" y="6265863"/>
              <a:ext cx="207963" cy="241300"/>
            </a:xfrm>
            <a:custGeom>
              <a:avLst/>
              <a:gdLst>
                <a:gd name="T0" fmla="*/ 21 w 195"/>
                <a:gd name="T1" fmla="*/ 0 h 225"/>
                <a:gd name="T2" fmla="*/ 0 w 195"/>
                <a:gd name="T3" fmla="*/ 0 h 225"/>
                <a:gd name="T4" fmla="*/ 190 w 195"/>
                <a:gd name="T5" fmla="*/ 218 h 225"/>
                <a:gd name="T6" fmla="*/ 195 w 195"/>
                <a:gd name="T7" fmla="*/ 225 h 225"/>
                <a:gd name="T8" fmla="*/ 195 w 195"/>
                <a:gd name="T9" fmla="*/ 203 h 225"/>
                <a:gd name="T10" fmla="*/ 21 w 195"/>
                <a:gd name="T11" fmla="*/ 0 h 225"/>
              </a:gdLst>
              <a:ahLst/>
              <a:cxnLst>
                <a:cxn ang="0">
                  <a:pos x="T0" y="T1"/>
                </a:cxn>
                <a:cxn ang="0">
                  <a:pos x="T2" y="T3"/>
                </a:cxn>
                <a:cxn ang="0">
                  <a:pos x="T4" y="T5"/>
                </a:cxn>
                <a:cxn ang="0">
                  <a:pos x="T6" y="T7"/>
                </a:cxn>
                <a:cxn ang="0">
                  <a:pos x="T8" y="T9"/>
                </a:cxn>
                <a:cxn ang="0">
                  <a:pos x="T10" y="T11"/>
                </a:cxn>
              </a:cxnLst>
              <a:rect l="0" t="0" r="r" b="b"/>
              <a:pathLst>
                <a:path w="195" h="225">
                  <a:moveTo>
                    <a:pt x="21" y="0"/>
                  </a:moveTo>
                  <a:cubicBezTo>
                    <a:pt x="0" y="0"/>
                    <a:pt x="0" y="0"/>
                    <a:pt x="0" y="0"/>
                  </a:cubicBezTo>
                  <a:cubicBezTo>
                    <a:pt x="69" y="68"/>
                    <a:pt x="133" y="140"/>
                    <a:pt x="190" y="218"/>
                  </a:cubicBezTo>
                  <a:cubicBezTo>
                    <a:pt x="192" y="220"/>
                    <a:pt x="194" y="222"/>
                    <a:pt x="195" y="225"/>
                  </a:cubicBezTo>
                  <a:cubicBezTo>
                    <a:pt x="195" y="203"/>
                    <a:pt x="195" y="203"/>
                    <a:pt x="195" y="203"/>
                  </a:cubicBezTo>
                  <a:cubicBezTo>
                    <a:pt x="142" y="131"/>
                    <a:pt x="84" y="64"/>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60" name="Freeform 60"/>
            <p:cNvSpPr>
              <a:spLocks/>
            </p:cNvSpPr>
            <p:nvPr userDrawn="1"/>
          </p:nvSpPr>
          <p:spPr bwMode="auto">
            <a:xfrm>
              <a:off x="8853488" y="6265863"/>
              <a:ext cx="290513" cy="323850"/>
            </a:xfrm>
            <a:custGeom>
              <a:avLst/>
              <a:gdLst>
                <a:gd name="T0" fmla="*/ 233 w 273"/>
                <a:gd name="T1" fmla="*/ 228 h 303"/>
                <a:gd name="T2" fmla="*/ 22 w 273"/>
                <a:gd name="T3" fmla="*/ 0 h 303"/>
                <a:gd name="T4" fmla="*/ 0 w 273"/>
                <a:gd name="T5" fmla="*/ 0 h 303"/>
                <a:gd name="T6" fmla="*/ 223 w 273"/>
                <a:gd name="T7" fmla="*/ 236 h 303"/>
                <a:gd name="T8" fmla="*/ 273 w 273"/>
                <a:gd name="T9" fmla="*/ 303 h 303"/>
                <a:gd name="T10" fmla="*/ 273 w 273"/>
                <a:gd name="T11" fmla="*/ 282 h 303"/>
                <a:gd name="T12" fmla="*/ 233 w 273"/>
                <a:gd name="T13" fmla="*/ 228 h 303"/>
              </a:gdLst>
              <a:ahLst/>
              <a:cxnLst>
                <a:cxn ang="0">
                  <a:pos x="T0" y="T1"/>
                </a:cxn>
                <a:cxn ang="0">
                  <a:pos x="T2" y="T3"/>
                </a:cxn>
                <a:cxn ang="0">
                  <a:pos x="T4" y="T5"/>
                </a:cxn>
                <a:cxn ang="0">
                  <a:pos x="T6" y="T7"/>
                </a:cxn>
                <a:cxn ang="0">
                  <a:pos x="T8" y="T9"/>
                </a:cxn>
                <a:cxn ang="0">
                  <a:pos x="T10" y="T11"/>
                </a:cxn>
                <a:cxn ang="0">
                  <a:pos x="T12" y="T13"/>
                </a:cxn>
              </a:cxnLst>
              <a:rect l="0" t="0" r="r" b="b"/>
              <a:pathLst>
                <a:path w="273" h="303">
                  <a:moveTo>
                    <a:pt x="233" y="228"/>
                  </a:moveTo>
                  <a:cubicBezTo>
                    <a:pt x="168" y="147"/>
                    <a:pt x="97" y="71"/>
                    <a:pt x="22" y="0"/>
                  </a:cubicBezTo>
                  <a:cubicBezTo>
                    <a:pt x="0" y="0"/>
                    <a:pt x="0" y="0"/>
                    <a:pt x="0" y="0"/>
                  </a:cubicBezTo>
                  <a:cubicBezTo>
                    <a:pt x="80" y="73"/>
                    <a:pt x="155" y="151"/>
                    <a:pt x="223" y="236"/>
                  </a:cubicBezTo>
                  <a:cubicBezTo>
                    <a:pt x="240" y="258"/>
                    <a:pt x="257" y="280"/>
                    <a:pt x="273" y="303"/>
                  </a:cubicBezTo>
                  <a:cubicBezTo>
                    <a:pt x="273" y="282"/>
                    <a:pt x="273" y="282"/>
                    <a:pt x="273" y="282"/>
                  </a:cubicBezTo>
                  <a:cubicBezTo>
                    <a:pt x="260" y="264"/>
                    <a:pt x="247" y="246"/>
                    <a:pt x="23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grpSp>
      <p:sp>
        <p:nvSpPr>
          <p:cNvPr id="61" name="Rectangle 12"/>
          <p:cNvSpPr/>
          <p:nvPr userDrawn="1"/>
        </p:nvSpPr>
        <p:spPr>
          <a:xfrm>
            <a:off x="1631951" y="0"/>
            <a:ext cx="10563011" cy="152400"/>
          </a:xfrm>
          <a:prstGeom prst="rect">
            <a:avLst/>
          </a:prstGeom>
          <a:gradFill flip="none" rotWithShape="1">
            <a:gsLst>
              <a:gs pos="0">
                <a:srgbClr val="2878C8"/>
              </a:gs>
              <a:gs pos="50000">
                <a:schemeClr val="accent5">
                  <a:lumMod val="40000"/>
                  <a:lumOff val="60000"/>
                </a:schemeClr>
              </a:gs>
              <a:gs pos="100000">
                <a:schemeClr val="accent5">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62" name="Billede 6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71533" y="6417352"/>
            <a:ext cx="2973305" cy="144000"/>
          </a:xfrm>
          <a:prstGeom prst="rect">
            <a:avLst/>
          </a:prstGeom>
        </p:spPr>
      </p:pic>
      <p:pic>
        <p:nvPicPr>
          <p:cNvPr id="63" name="Billede 6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68341" y="6417352"/>
            <a:ext cx="2368264" cy="180000"/>
          </a:xfrm>
          <a:prstGeom prst="rect">
            <a:avLst/>
          </a:prstGeom>
        </p:spPr>
      </p:pic>
    </p:spTree>
    <p:extLst>
      <p:ext uri="{BB962C8B-B14F-4D97-AF65-F5344CB8AC3E}">
        <p14:creationId xmlns:p14="http://schemas.microsoft.com/office/powerpoint/2010/main" val="2445409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kst_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800" y="648000"/>
            <a:ext cx="9540000" cy="842400"/>
          </a:xfrm>
        </p:spPr>
        <p:txBody>
          <a:bodyPr/>
          <a:lstStyle>
            <a:lvl1pPr>
              <a:defRPr sz="2700" baseline="0"/>
            </a:lvl1pPr>
          </a:lstStyle>
          <a:p>
            <a:r>
              <a:rPr lang="da-DK" noProof="0" dirty="0"/>
              <a:t>Klik for at tilføje tekst</a:t>
            </a:r>
          </a:p>
        </p:txBody>
      </p:sp>
      <p:sp>
        <p:nvSpPr>
          <p:cNvPr id="11" name="Pladsholder til tekst 10"/>
          <p:cNvSpPr>
            <a:spLocks noGrp="1"/>
          </p:cNvSpPr>
          <p:nvPr>
            <p:ph type="body" sz="quarter" idx="15" hasCustomPrompt="1"/>
          </p:nvPr>
        </p:nvSpPr>
        <p:spPr>
          <a:xfrm>
            <a:off x="496800" y="1800000"/>
            <a:ext cx="11160000" cy="4320000"/>
          </a:xfrm>
        </p:spPr>
        <p:txBody>
          <a:bodyPr/>
          <a:lstStyle>
            <a:lvl1pPr>
              <a:defRPr sz="1500" baseline="0"/>
            </a:lvl1pPr>
            <a:lvl2pPr>
              <a:spcBef>
                <a:spcPts val="300"/>
              </a:spcBef>
              <a:spcAft>
                <a:spcPts val="225"/>
              </a:spcAft>
              <a:defRPr sz="1500"/>
            </a:lvl2pPr>
            <a:lvl3pPr>
              <a:spcAft>
                <a:spcPts val="225"/>
              </a:spcAft>
              <a:defRPr sz="1500"/>
            </a:lvl3pPr>
            <a:lvl4pPr>
              <a:spcAft>
                <a:spcPts val="225"/>
              </a:spcAft>
              <a:defRPr sz="1500"/>
            </a:lvl4pPr>
            <a:lvl5pPr>
              <a:spcAft>
                <a:spcPts val="225"/>
              </a:spcAft>
              <a:defRPr sz="1500"/>
            </a:lvl5pPr>
            <a:lvl6pPr>
              <a:spcAft>
                <a:spcPts val="225"/>
              </a:spcAft>
              <a:defRPr sz="15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1940025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 billede tv.">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2" name="Title 1"/>
          <p:cNvSpPr>
            <a:spLocks noGrp="1"/>
          </p:cNvSpPr>
          <p:nvPr>
            <p:ph type="title" hasCustomPrompt="1"/>
          </p:nvPr>
        </p:nvSpPr>
        <p:spPr>
          <a:xfrm>
            <a:off x="6769099" y="571506"/>
            <a:ext cx="5052065" cy="1057294"/>
          </a:xfrm>
        </p:spPr>
        <p:txBody>
          <a:bodyPr/>
          <a:lstStyle>
            <a:lvl1pPr>
              <a:defRPr/>
            </a:lvl1pPr>
          </a:lstStyle>
          <a:p>
            <a:r>
              <a:rPr lang="da-DK" noProof="0" dirty="0"/>
              <a:t>Klik for at tilføje tekst</a:t>
            </a:r>
          </a:p>
        </p:txBody>
      </p:sp>
      <p:sp>
        <p:nvSpPr>
          <p:cNvPr id="10" name="Pladsholder til tekst 10"/>
          <p:cNvSpPr>
            <a:spLocks noGrp="1"/>
          </p:cNvSpPr>
          <p:nvPr>
            <p:ph type="body" sz="quarter" idx="15" hasCustomPrompt="1"/>
          </p:nvPr>
        </p:nvSpPr>
        <p:spPr>
          <a:xfrm>
            <a:off x="6769100" y="1520825"/>
            <a:ext cx="5052064" cy="4140200"/>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
        <p:nvSpPr>
          <p:cNvPr id="11" name="Picture Placeholder 7"/>
          <p:cNvSpPr>
            <a:spLocks noGrp="1"/>
          </p:cNvSpPr>
          <p:nvPr>
            <p:ph type="pic" sz="quarter" idx="16"/>
          </p:nvPr>
        </p:nvSpPr>
        <p:spPr>
          <a:xfrm>
            <a:off x="1404000" y="143999"/>
            <a:ext cx="5040000" cy="6120000"/>
          </a:xfrm>
        </p:spPr>
        <p:txBody>
          <a:bodyPr/>
          <a:lstStyle/>
          <a:p>
            <a:r>
              <a:rPr lang="da-DK" dirty="0"/>
              <a:t>Klik på ikonet for at tilføje et billede</a:t>
            </a:r>
          </a:p>
        </p:txBody>
      </p:sp>
    </p:spTree>
    <p:extLst>
      <p:ext uri="{BB962C8B-B14F-4D97-AF65-F5344CB8AC3E}">
        <p14:creationId xmlns:p14="http://schemas.microsoft.com/office/powerpoint/2010/main" val="50681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gram">
    <p:bg>
      <p:bgPr>
        <a:solidFill>
          <a:srgbClr val="2878C8"/>
        </a:solidFill>
        <a:effectLst/>
      </p:bgPr>
    </p:bg>
    <p:spTree>
      <p:nvGrpSpPr>
        <p:cNvPr id="1" name=""/>
        <p:cNvGrpSpPr/>
        <p:nvPr/>
      </p:nvGrpSpPr>
      <p:grpSpPr>
        <a:xfrm>
          <a:off x="0" y="0"/>
          <a:ext cx="0" cy="0"/>
          <a:chOff x="0" y="0"/>
          <a:chExt cx="0" cy="0"/>
        </a:xfrm>
      </p:grpSpPr>
      <p:sp>
        <p:nvSpPr>
          <p:cNvPr id="11" name="Rectangle 10"/>
          <p:cNvSpPr/>
          <p:nvPr userDrawn="1"/>
        </p:nvSpPr>
        <p:spPr>
          <a:xfrm>
            <a:off x="-1" y="0"/>
            <a:ext cx="12196800" cy="6858000"/>
          </a:xfrm>
          <a:prstGeom prst="rect">
            <a:avLst/>
          </a:prstGeom>
          <a:solidFill>
            <a:srgbClr val="D2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18" name="Picture 587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 y="5373215"/>
            <a:ext cx="12454673" cy="164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descr="U:\DGI\Jobs\4350_PowerPoint skabelon til DGI\Received\DGI SkabelonDesign\sort logoband.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9323" t="-7994" r="-9323" b="7994"/>
          <a:stretch/>
        </p:blipFill>
        <p:spPr bwMode="auto">
          <a:xfrm>
            <a:off x="1343472" y="6203388"/>
            <a:ext cx="12972944" cy="540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userDrawn="1">
            <p:ph type="ftr" sz="quarter" idx="10"/>
          </p:nvPr>
        </p:nvSpPr>
        <p:spPr>
          <a:xfrm>
            <a:off x="1676399" y="6273802"/>
            <a:ext cx="4756153" cy="431799"/>
          </a:xfrm>
        </p:spPr>
        <p:txBody>
          <a:bodyPr/>
          <a:lstStyle/>
          <a:p>
            <a:endParaRPr lang="da-DK" noProof="0" dirty="0"/>
          </a:p>
        </p:txBody>
      </p:sp>
      <p:sp>
        <p:nvSpPr>
          <p:cNvPr id="4" name="Slide Number Placeholder 3"/>
          <p:cNvSpPr>
            <a:spLocks noGrp="1"/>
          </p:cNvSpPr>
          <p:nvPr userDrawn="1">
            <p:ph type="sldNum" sz="quarter" idx="11"/>
          </p:nvPr>
        </p:nvSpPr>
        <p:spPr>
          <a:xfrm>
            <a:off x="1676400" y="6567939"/>
            <a:ext cx="4756152" cy="131652"/>
          </a:xfrm>
        </p:spPr>
        <p:txBody>
          <a:bodyPr/>
          <a:lstStyle/>
          <a:p>
            <a:fld id="{1E4993A5-71AC-4FC9-BA31-3E15C92EC108}" type="slidenum">
              <a:rPr lang="da-DK" noProof="0" smtClean="0"/>
              <a:pPr/>
              <a:t>‹nr.›</a:t>
            </a:fld>
            <a:endParaRPr lang="da-DK" noProof="0" dirty="0"/>
          </a:p>
        </p:txBody>
      </p:sp>
      <p:sp>
        <p:nvSpPr>
          <p:cNvPr id="10" name="Rectangle 12"/>
          <p:cNvSpPr/>
          <p:nvPr userDrawn="1"/>
        </p:nvSpPr>
        <p:spPr>
          <a:xfrm>
            <a:off x="1342798" y="0"/>
            <a:ext cx="10849201" cy="180000"/>
          </a:xfrm>
          <a:prstGeom prst="rect">
            <a:avLst/>
          </a:prstGeom>
          <a:gradFill flip="none" rotWithShape="1">
            <a:gsLst>
              <a:gs pos="0">
                <a:srgbClr val="D23C00"/>
              </a:gs>
              <a:gs pos="50000">
                <a:srgbClr val="D23C00">
                  <a:lumMod val="60000"/>
                  <a:lumOff val="40000"/>
                </a:srgbClr>
              </a:gs>
              <a:gs pos="100000">
                <a:srgbClr val="D23C00">
                  <a:lumMod val="20000"/>
                  <a:lumOff val="8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2" name="Billed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1331" y="6246588"/>
            <a:ext cx="892141" cy="496800"/>
          </a:xfrm>
          <a:prstGeom prst="rect">
            <a:avLst/>
          </a:prstGeom>
        </p:spPr>
      </p:pic>
      <p:sp>
        <p:nvSpPr>
          <p:cNvPr id="12" name="Text Placeholder 9950">
            <a:extLst>
              <a:ext uri="{FF2B5EF4-FFF2-40B4-BE49-F238E27FC236}">
                <a16:creationId xmlns:a16="http://schemas.microsoft.com/office/drawing/2014/main" id="{F9E855B5-DAF5-4897-ABA6-C8F6FB844295}"/>
              </a:ext>
            </a:extLst>
          </p:cNvPr>
          <p:cNvSpPr>
            <a:spLocks noGrp="1"/>
          </p:cNvSpPr>
          <p:nvPr>
            <p:ph type="body" sz="quarter" idx="15" hasCustomPrompt="1"/>
          </p:nvPr>
        </p:nvSpPr>
        <p:spPr>
          <a:xfrm>
            <a:off x="1342800" y="468000"/>
            <a:ext cx="9501915" cy="380307"/>
          </a:xfrm>
        </p:spPr>
        <p:txBody>
          <a:bodyPr/>
          <a:lstStyle>
            <a:lvl1pPr marL="0" indent="0">
              <a:spcBef>
                <a:spcPts val="3000"/>
              </a:spcBef>
              <a:buClr>
                <a:schemeClr val="bg1"/>
              </a:buClr>
              <a:buFontTx/>
              <a:buNone/>
              <a:defRPr sz="24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Klik for at tilføje en overskrift</a:t>
            </a:r>
          </a:p>
        </p:txBody>
      </p:sp>
      <p:sp>
        <p:nvSpPr>
          <p:cNvPr id="13" name="Text Placeholder 9950">
            <a:extLst>
              <a:ext uri="{FF2B5EF4-FFF2-40B4-BE49-F238E27FC236}">
                <a16:creationId xmlns:a16="http://schemas.microsoft.com/office/drawing/2014/main" id="{768AAB8F-3676-481F-9594-2EB1040F5366}"/>
              </a:ext>
            </a:extLst>
          </p:cNvPr>
          <p:cNvSpPr>
            <a:spLocks noGrp="1"/>
          </p:cNvSpPr>
          <p:nvPr>
            <p:ph type="body" sz="quarter" idx="14" hasCustomPrompt="1"/>
          </p:nvPr>
        </p:nvSpPr>
        <p:spPr>
          <a:xfrm>
            <a:off x="1342800" y="1080000"/>
            <a:ext cx="9501915" cy="4898417"/>
          </a:xfrm>
        </p:spPr>
        <p:txBody>
          <a:bodyPr/>
          <a:lstStyle>
            <a:lvl1pPr marL="514350" indent="-514350">
              <a:spcBef>
                <a:spcPts val="1500"/>
              </a:spcBef>
              <a:spcAft>
                <a:spcPts val="100"/>
              </a:spcAft>
              <a:buClr>
                <a:schemeClr val="bg1"/>
              </a:buClr>
              <a:buFont typeface="+mj-lt"/>
              <a:buAutoNum type="arabicPeriod"/>
              <a:defRPr sz="2000" b="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Klik for at tilføje tekst</a:t>
            </a:r>
          </a:p>
          <a:p>
            <a:pPr lvl="0"/>
            <a:endParaRPr lang="da-DK" noProof="0" dirty="0"/>
          </a:p>
        </p:txBody>
      </p:sp>
    </p:spTree>
    <p:extLst>
      <p:ext uri="{BB962C8B-B14F-4D97-AF65-F5344CB8AC3E}">
        <p14:creationId xmlns:p14="http://schemas.microsoft.com/office/powerpoint/2010/main" val="218997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11" name="Rectangle 10"/>
          <p:cNvSpPr/>
          <p:nvPr userDrawn="1"/>
        </p:nvSpPr>
        <p:spPr>
          <a:xfrm>
            <a:off x="-1" y="0"/>
            <a:ext cx="12196800" cy="6858000"/>
          </a:xfrm>
          <a:prstGeom prst="rect">
            <a:avLst/>
          </a:prstGeom>
          <a:solidFill>
            <a:srgbClr val="D2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16" name="Picture 3" descr="U:\DGI\Jobs\4350_PowerPoint skabelon til DGI\Received\DGI SkabelonDesign\sort logoband.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9323" t="-7994" r="-9323" b="7994"/>
          <a:stretch/>
        </p:blipFill>
        <p:spPr bwMode="auto">
          <a:xfrm>
            <a:off x="1343472" y="6203388"/>
            <a:ext cx="12972944" cy="540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userDrawn="1">
            <p:ph type="ftr" sz="quarter" idx="10"/>
          </p:nvPr>
        </p:nvSpPr>
        <p:spPr>
          <a:xfrm>
            <a:off x="1676399" y="6273802"/>
            <a:ext cx="4756153" cy="431799"/>
          </a:xfrm>
        </p:spPr>
        <p:txBody>
          <a:bodyPr/>
          <a:lstStyle/>
          <a:p>
            <a:endParaRPr lang="da-DK" noProof="0" dirty="0"/>
          </a:p>
        </p:txBody>
      </p:sp>
      <p:sp>
        <p:nvSpPr>
          <p:cNvPr id="4" name="Slide Number Placeholder 3"/>
          <p:cNvSpPr>
            <a:spLocks noGrp="1"/>
          </p:cNvSpPr>
          <p:nvPr userDrawn="1">
            <p:ph type="sldNum" sz="quarter" idx="11"/>
          </p:nvPr>
        </p:nvSpPr>
        <p:spPr>
          <a:xfrm>
            <a:off x="1676400" y="6567939"/>
            <a:ext cx="4756152" cy="131652"/>
          </a:xfrm>
        </p:spPr>
        <p:txBody>
          <a:bodyPr/>
          <a:lstStyle/>
          <a:p>
            <a:fld id="{1E4993A5-71AC-4FC9-BA31-3E15C92EC108}" type="slidenum">
              <a:rPr lang="da-DK" noProof="0" smtClean="0"/>
              <a:pPr/>
              <a:t>‹nr.›</a:t>
            </a:fld>
            <a:endParaRPr lang="da-DK" noProof="0" dirty="0"/>
          </a:p>
        </p:txBody>
      </p:sp>
      <p:sp>
        <p:nvSpPr>
          <p:cNvPr id="10" name="Rectangle 12"/>
          <p:cNvSpPr/>
          <p:nvPr userDrawn="1"/>
        </p:nvSpPr>
        <p:spPr>
          <a:xfrm>
            <a:off x="1342798" y="0"/>
            <a:ext cx="10849201" cy="180000"/>
          </a:xfrm>
          <a:prstGeom prst="rect">
            <a:avLst/>
          </a:prstGeom>
          <a:gradFill flip="none" rotWithShape="1">
            <a:gsLst>
              <a:gs pos="0">
                <a:srgbClr val="D23C00"/>
              </a:gs>
              <a:gs pos="50000">
                <a:srgbClr val="D23C00">
                  <a:lumMod val="60000"/>
                  <a:lumOff val="40000"/>
                </a:srgbClr>
              </a:gs>
              <a:gs pos="100000">
                <a:srgbClr val="D23C00">
                  <a:lumMod val="20000"/>
                  <a:lumOff val="8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2" name="Billed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331" y="6246588"/>
            <a:ext cx="892141" cy="496800"/>
          </a:xfrm>
          <a:prstGeom prst="rect">
            <a:avLst/>
          </a:prstGeom>
        </p:spPr>
      </p:pic>
      <p:sp>
        <p:nvSpPr>
          <p:cNvPr id="12" name="Text Placeholder 9950"/>
          <p:cNvSpPr>
            <a:spLocks noGrp="1"/>
          </p:cNvSpPr>
          <p:nvPr>
            <p:ph type="body" sz="quarter" idx="14" hasCustomPrompt="1"/>
          </p:nvPr>
        </p:nvSpPr>
        <p:spPr>
          <a:xfrm>
            <a:off x="1342800" y="1010258"/>
            <a:ext cx="9501915" cy="3909405"/>
          </a:xfrm>
        </p:spPr>
        <p:txBody>
          <a:bodyPr/>
          <a:lstStyle>
            <a:lvl1pPr marL="0" indent="0">
              <a:spcBef>
                <a:spcPts val="3000"/>
              </a:spcBef>
              <a:buClr>
                <a:schemeClr val="bg1"/>
              </a:buClr>
              <a:buFontTx/>
              <a:buNone/>
              <a:defRPr sz="50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Klik for at tilføje tekst</a:t>
            </a:r>
          </a:p>
        </p:txBody>
      </p:sp>
      <p:pic>
        <p:nvPicPr>
          <p:cNvPr id="13" name="Picture 587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889" y="1648109"/>
            <a:ext cx="12288688" cy="520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003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skrift + stort billede ">
    <p:spTree>
      <p:nvGrpSpPr>
        <p:cNvPr id="1" name=""/>
        <p:cNvGrpSpPr/>
        <p:nvPr/>
      </p:nvGrpSpPr>
      <p:grpSpPr>
        <a:xfrm>
          <a:off x="0" y="0"/>
          <a:ext cx="0" cy="0"/>
          <a:chOff x="0" y="0"/>
          <a:chExt cx="0" cy="0"/>
        </a:xfrm>
      </p:grpSpPr>
      <p:sp>
        <p:nvSpPr>
          <p:cNvPr id="7" name="Picture Placeholder 7"/>
          <p:cNvSpPr>
            <a:spLocks noGrp="1"/>
          </p:cNvSpPr>
          <p:nvPr>
            <p:ph type="pic" sz="quarter" idx="16"/>
          </p:nvPr>
        </p:nvSpPr>
        <p:spPr>
          <a:xfrm>
            <a:off x="1404000" y="1709976"/>
            <a:ext cx="10756304" cy="3960216"/>
          </a:xfrm>
        </p:spPr>
        <p:txBody>
          <a:bodyPr/>
          <a:lstStyle>
            <a:lvl1pPr marL="0" indent="0">
              <a:buNone/>
              <a:defRPr/>
            </a:lvl1pPr>
          </a:lstStyle>
          <a:p>
            <a:r>
              <a:rPr lang="da-DK" dirty="0"/>
              <a:t>Klik på ikonet for at tilføje et billede</a:t>
            </a:r>
          </a:p>
        </p:txBody>
      </p:sp>
      <p:sp>
        <p:nvSpPr>
          <p:cNvPr id="9" name="Title 1"/>
          <p:cNvSpPr>
            <a:spLocks noGrp="1"/>
          </p:cNvSpPr>
          <p:nvPr>
            <p:ph type="title" hasCustomPrompt="1"/>
          </p:nvPr>
        </p:nvSpPr>
        <p:spPr>
          <a:xfrm>
            <a:off x="1404000" y="550267"/>
            <a:ext cx="9933519" cy="466353"/>
          </a:xfrm>
        </p:spPr>
        <p:txBody>
          <a:bodyPr/>
          <a:lstStyle/>
          <a:p>
            <a:r>
              <a:rPr lang="da-DK" noProof="0" dirty="0"/>
              <a:t>Klik for at tilføje tekst</a:t>
            </a:r>
          </a:p>
        </p:txBody>
      </p:sp>
      <p:sp>
        <p:nvSpPr>
          <p:cNvPr id="11" name="Footer Placeholder 3"/>
          <p:cNvSpPr>
            <a:spLocks noGrp="1"/>
          </p:cNvSpPr>
          <p:nvPr>
            <p:ph type="ftr" sz="quarter" idx="11"/>
          </p:nvPr>
        </p:nvSpPr>
        <p:spPr>
          <a:xfrm>
            <a:off x="1676400" y="6273801"/>
            <a:ext cx="4756152" cy="431800"/>
          </a:xfrm>
        </p:spPr>
        <p:txBody>
          <a:bodyPr/>
          <a:lstStyle/>
          <a:p>
            <a:endParaRPr lang="da-DK" noProof="0" dirty="0"/>
          </a:p>
        </p:txBody>
      </p:sp>
      <p:sp>
        <p:nvSpPr>
          <p:cNvPr id="12" name="Slide Number Placeholder 4"/>
          <p:cNvSpPr>
            <a:spLocks noGrp="1"/>
          </p:cNvSpPr>
          <p:nvPr>
            <p:ph type="sldNum" sz="quarter" idx="12"/>
          </p:nvPr>
        </p:nvSpPr>
        <p:spPr>
          <a:xfrm>
            <a:off x="1676400" y="6567939"/>
            <a:ext cx="4756152" cy="138661"/>
          </a:xfrm>
        </p:spPr>
        <p:txBody>
          <a:bodyPr/>
          <a:lstStyle/>
          <a:p>
            <a:fld id="{1E4993A5-71AC-4FC9-BA31-3E15C92EC108}" type="slidenum">
              <a:rPr lang="da-DK" noProof="0" smtClean="0"/>
              <a:t>‹nr.›</a:t>
            </a:fld>
            <a:endParaRPr lang="da-DK" noProof="0" dirty="0"/>
          </a:p>
        </p:txBody>
      </p:sp>
      <p:sp>
        <p:nvSpPr>
          <p:cNvPr id="13" name="Underoverskrift"/>
          <p:cNvSpPr>
            <a:spLocks noGrp="1"/>
          </p:cNvSpPr>
          <p:nvPr>
            <p:ph type="body" sz="quarter" idx="14" hasCustomPrompt="1"/>
          </p:nvPr>
        </p:nvSpPr>
        <p:spPr>
          <a:xfrm>
            <a:off x="1403336" y="1268760"/>
            <a:ext cx="9921905" cy="216570"/>
          </a:xfrm>
        </p:spPr>
        <p:txBody>
          <a:bodyPr/>
          <a:lstStyle>
            <a:lvl1pPr marL="0" indent="0">
              <a:lnSpc>
                <a:spcPct val="83000"/>
              </a:lnSpc>
              <a:spcBef>
                <a:spcPts val="0"/>
              </a:spcBef>
              <a:buNone/>
              <a:defRPr sz="2000"/>
            </a:lvl1pPr>
          </a:lstStyle>
          <a:p>
            <a:pPr lvl="0"/>
            <a:r>
              <a:rPr lang="da-DK" dirty="0"/>
              <a:t>Klik for </a:t>
            </a:r>
            <a:r>
              <a:rPr lang="da-DK" noProof="0" dirty="0"/>
              <a:t>at tilføje tekst</a:t>
            </a:r>
            <a:endParaRPr lang="da-DK" dirty="0"/>
          </a:p>
        </p:txBody>
      </p:sp>
    </p:spTree>
    <p:extLst>
      <p:ext uri="{BB962C8B-B14F-4D97-AF65-F5344CB8AC3E}">
        <p14:creationId xmlns:p14="http://schemas.microsoft.com/office/powerpoint/2010/main" val="3037028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tv. + billede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2" name="Title 1"/>
          <p:cNvSpPr>
            <a:spLocks noGrp="1"/>
          </p:cNvSpPr>
          <p:nvPr>
            <p:ph type="title" hasCustomPrompt="1"/>
          </p:nvPr>
        </p:nvSpPr>
        <p:spPr>
          <a:xfrm>
            <a:off x="1403976" y="571506"/>
            <a:ext cx="5052065" cy="1057294"/>
          </a:xfrm>
        </p:spPr>
        <p:txBody>
          <a:bodyPr/>
          <a:lstStyle>
            <a:lvl1pPr>
              <a:defRPr/>
            </a:lvl1pPr>
          </a:lstStyle>
          <a:p>
            <a:r>
              <a:rPr lang="da-DK" noProof="0" dirty="0"/>
              <a:t>Klik for at tilføje tekst</a:t>
            </a:r>
          </a:p>
        </p:txBody>
      </p:sp>
      <p:sp>
        <p:nvSpPr>
          <p:cNvPr id="10" name="Pladsholder til tekst 10"/>
          <p:cNvSpPr>
            <a:spLocks noGrp="1"/>
          </p:cNvSpPr>
          <p:nvPr>
            <p:ph type="body" sz="quarter" idx="15" hasCustomPrompt="1"/>
          </p:nvPr>
        </p:nvSpPr>
        <p:spPr>
          <a:xfrm>
            <a:off x="1403977" y="1520825"/>
            <a:ext cx="5052064" cy="4140200"/>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
        <p:nvSpPr>
          <p:cNvPr id="11" name="Picture Placeholder 7"/>
          <p:cNvSpPr>
            <a:spLocks noGrp="1"/>
          </p:cNvSpPr>
          <p:nvPr>
            <p:ph type="pic" sz="quarter" idx="16"/>
          </p:nvPr>
        </p:nvSpPr>
        <p:spPr>
          <a:xfrm>
            <a:off x="6769100" y="143999"/>
            <a:ext cx="5519588" cy="6120000"/>
          </a:xfrm>
        </p:spPr>
        <p:txBody>
          <a:bodyPr/>
          <a:lstStyle/>
          <a:p>
            <a:r>
              <a:rPr lang="da-DK" dirty="0"/>
              <a:t>Klik på ikonet for at tilføje et billede</a:t>
            </a:r>
          </a:p>
        </p:txBody>
      </p:sp>
    </p:spTree>
    <p:extLst>
      <p:ext uri="{BB962C8B-B14F-4D97-AF65-F5344CB8AC3E}">
        <p14:creationId xmlns:p14="http://schemas.microsoft.com/office/powerpoint/2010/main" val="125171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th. + billede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2" name="Title 1"/>
          <p:cNvSpPr>
            <a:spLocks noGrp="1"/>
          </p:cNvSpPr>
          <p:nvPr>
            <p:ph type="title" hasCustomPrompt="1"/>
          </p:nvPr>
        </p:nvSpPr>
        <p:spPr>
          <a:xfrm>
            <a:off x="6769099" y="571506"/>
            <a:ext cx="5052065" cy="1057294"/>
          </a:xfrm>
        </p:spPr>
        <p:txBody>
          <a:bodyPr/>
          <a:lstStyle>
            <a:lvl1pPr>
              <a:defRPr/>
            </a:lvl1pPr>
          </a:lstStyle>
          <a:p>
            <a:r>
              <a:rPr lang="da-DK" noProof="0" dirty="0"/>
              <a:t>Klik for at tilføje tekst</a:t>
            </a:r>
          </a:p>
        </p:txBody>
      </p:sp>
      <p:sp>
        <p:nvSpPr>
          <p:cNvPr id="10" name="Pladsholder til tekst 10"/>
          <p:cNvSpPr>
            <a:spLocks noGrp="1"/>
          </p:cNvSpPr>
          <p:nvPr>
            <p:ph type="body" sz="quarter" idx="15" hasCustomPrompt="1"/>
          </p:nvPr>
        </p:nvSpPr>
        <p:spPr>
          <a:xfrm>
            <a:off x="6769100" y="1520825"/>
            <a:ext cx="5052064" cy="4140200"/>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
        <p:nvSpPr>
          <p:cNvPr id="11" name="Picture Placeholder 7"/>
          <p:cNvSpPr>
            <a:spLocks noGrp="1"/>
          </p:cNvSpPr>
          <p:nvPr>
            <p:ph type="pic" sz="quarter" idx="16"/>
          </p:nvPr>
        </p:nvSpPr>
        <p:spPr>
          <a:xfrm>
            <a:off x="1404000" y="143999"/>
            <a:ext cx="5040000" cy="6120000"/>
          </a:xfrm>
        </p:spPr>
        <p:txBody>
          <a:bodyPr/>
          <a:lstStyle/>
          <a:p>
            <a:r>
              <a:rPr lang="da-DK" dirty="0"/>
              <a:t>Klik på ikonet for at tilføje et billede</a:t>
            </a:r>
          </a:p>
        </p:txBody>
      </p:sp>
    </p:spTree>
    <p:extLst>
      <p:ext uri="{BB962C8B-B14F-4D97-AF65-F5344CB8AC3E}">
        <p14:creationId xmlns:p14="http://schemas.microsoft.com/office/powerpoint/2010/main" val="3770354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 / tab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00" baseline="0"/>
            </a:lvl1pPr>
          </a:lstStyle>
          <a:p>
            <a:r>
              <a:rPr lang="da-DK" noProof="0" dirty="0"/>
              <a:t>Klik for at tilføje tekst</a:t>
            </a:r>
          </a:p>
        </p:txBody>
      </p:sp>
      <p:sp>
        <p:nvSpPr>
          <p:cNvPr id="3" name="Content Placeholder 2"/>
          <p:cNvSpPr>
            <a:spLocks noGrp="1"/>
          </p:cNvSpPr>
          <p:nvPr>
            <p:ph idx="1" hasCustomPrompt="1"/>
          </p:nvPr>
        </p:nvSpPr>
        <p:spPr>
          <a:xfrm>
            <a:off x="1445246" y="1973963"/>
            <a:ext cx="9892249" cy="3672184"/>
          </a:xfrm>
        </p:spPr>
        <p:txBody>
          <a:bodyPr/>
          <a:lstStyle>
            <a:lvl1pPr>
              <a:defRPr sz="1600" baseline="0"/>
            </a:lvl1pPr>
            <a:lvl2pPr>
              <a:defRPr sz="1600"/>
            </a:lvl2pPr>
            <a:lvl3pPr>
              <a:defRPr sz="1600"/>
            </a:lvl3pPr>
            <a:lvl4pPr>
              <a:defRPr sz="1600"/>
            </a:lvl4pPr>
            <a:lvl5pPr>
              <a:defRPr sz="1600"/>
            </a:lvl5pPr>
          </a:lstStyle>
          <a:p>
            <a:pPr lvl="0"/>
            <a:r>
              <a:rPr lang="da-DK" dirty="0"/>
              <a:t>Klik for at indsætte tabel, graf, videoklip eller andet.</a:t>
            </a:r>
          </a:p>
        </p:txBody>
      </p:sp>
      <p:sp>
        <p:nvSpPr>
          <p:cNvPr id="5" name="Footer Placeholder 4"/>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1E4993A5-71AC-4FC9-BA31-3E15C92EC108}" type="slidenum">
              <a:rPr lang="da-DK" noProof="0" smtClean="0"/>
              <a:t>‹nr.›</a:t>
            </a:fld>
            <a:endParaRPr lang="da-DK" noProof="0" dirty="0"/>
          </a:p>
        </p:txBody>
      </p:sp>
      <p:sp>
        <p:nvSpPr>
          <p:cNvPr id="7" name="Underoverskrift"/>
          <p:cNvSpPr>
            <a:spLocks noGrp="1"/>
          </p:cNvSpPr>
          <p:nvPr>
            <p:ph type="body" sz="quarter" idx="14" hasCustomPrompt="1"/>
          </p:nvPr>
        </p:nvSpPr>
        <p:spPr>
          <a:xfrm>
            <a:off x="1415590" y="1250031"/>
            <a:ext cx="9921905" cy="252064"/>
          </a:xfrm>
        </p:spPr>
        <p:txBody>
          <a:bodyPr/>
          <a:lstStyle>
            <a:lvl1pPr marL="0" indent="0">
              <a:lnSpc>
                <a:spcPct val="83000"/>
              </a:lnSpc>
              <a:spcBef>
                <a:spcPts val="0"/>
              </a:spcBef>
              <a:buNone/>
              <a:defRPr sz="2000"/>
            </a:lvl1pPr>
          </a:lstStyle>
          <a:p>
            <a:pPr lvl="0"/>
            <a:r>
              <a:rPr lang="da-DK" noProof="0" dirty="0"/>
              <a:t>Klik for at tilføje tekst</a:t>
            </a:r>
          </a:p>
        </p:txBody>
      </p:sp>
      <p:sp>
        <p:nvSpPr>
          <p:cNvPr id="12" name="Text Placeholder 9"/>
          <p:cNvSpPr>
            <a:spLocks noGrp="1"/>
          </p:cNvSpPr>
          <p:nvPr>
            <p:ph type="body" sz="quarter" idx="17" hasCustomPrompt="1"/>
          </p:nvPr>
        </p:nvSpPr>
        <p:spPr>
          <a:xfrm>
            <a:off x="1445246" y="5805264"/>
            <a:ext cx="9933517" cy="216024"/>
          </a:xfrm>
        </p:spPr>
        <p:txBody>
          <a:bodyPr/>
          <a:lstStyle>
            <a:lvl1pPr marL="14400" indent="0">
              <a:spcBef>
                <a:spcPts val="0"/>
              </a:spcBef>
              <a:buNone/>
              <a:defRPr sz="1200" b="0"/>
            </a:lvl1pPr>
          </a:lstStyle>
          <a:p>
            <a:pPr lvl="0"/>
            <a:r>
              <a:rPr lang="da-DK" noProof="0" dirty="0"/>
              <a:t>Klik for at tilføje kilde</a:t>
            </a:r>
          </a:p>
        </p:txBody>
      </p:sp>
    </p:spTree>
    <p:extLst>
      <p:ext uri="{BB962C8B-B14F-4D97-AF65-F5344CB8AC3E}">
        <p14:creationId xmlns:p14="http://schemas.microsoft.com/office/powerpoint/2010/main" val="41025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i top + tek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8" name="Picture Placeholder 7"/>
          <p:cNvSpPr>
            <a:spLocks noGrp="1"/>
          </p:cNvSpPr>
          <p:nvPr>
            <p:ph type="pic" sz="quarter" idx="16"/>
          </p:nvPr>
        </p:nvSpPr>
        <p:spPr>
          <a:xfrm>
            <a:off x="1404000" y="144000"/>
            <a:ext cx="10956696" cy="2412504"/>
          </a:xfrm>
        </p:spPr>
        <p:txBody>
          <a:bodyPr/>
          <a:lstStyle>
            <a:lvl1pPr>
              <a:buClr>
                <a:schemeClr val="accent4"/>
              </a:buClr>
              <a:defRPr/>
            </a:lvl1pPr>
          </a:lstStyle>
          <a:p>
            <a:r>
              <a:rPr lang="da-DK"/>
              <a:t>Klik på ikonet for at tilføje et billede</a:t>
            </a:r>
            <a:endParaRPr lang="da-DK" dirty="0"/>
          </a:p>
        </p:txBody>
      </p:sp>
      <p:sp>
        <p:nvSpPr>
          <p:cNvPr id="2" name="Title 1"/>
          <p:cNvSpPr>
            <a:spLocks noGrp="1"/>
          </p:cNvSpPr>
          <p:nvPr>
            <p:ph type="title" hasCustomPrompt="1"/>
          </p:nvPr>
        </p:nvSpPr>
        <p:spPr>
          <a:xfrm>
            <a:off x="1415480" y="2852936"/>
            <a:ext cx="10171693" cy="576064"/>
          </a:xfrm>
        </p:spPr>
        <p:txBody>
          <a:bodyPr/>
          <a:lstStyle>
            <a:lvl1pPr>
              <a:defRPr/>
            </a:lvl1pPr>
          </a:lstStyle>
          <a:p>
            <a:r>
              <a:rPr lang="da-DK" noProof="0" dirty="0"/>
              <a:t>Klik for at tilføje tekst</a:t>
            </a:r>
          </a:p>
        </p:txBody>
      </p:sp>
      <p:sp>
        <p:nvSpPr>
          <p:cNvPr id="10" name="Pladsholder til tekst 10"/>
          <p:cNvSpPr>
            <a:spLocks noGrp="1"/>
          </p:cNvSpPr>
          <p:nvPr>
            <p:ph type="body" sz="quarter" idx="15" hasCustomPrompt="1"/>
          </p:nvPr>
        </p:nvSpPr>
        <p:spPr>
          <a:xfrm>
            <a:off x="1415480" y="3428999"/>
            <a:ext cx="10297144" cy="2232025"/>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34375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9" name="Rectangle 68"/>
          <p:cNvSpPr/>
          <p:nvPr/>
        </p:nvSpPr>
        <p:spPr>
          <a:xfrm>
            <a:off x="1405844" y="6254798"/>
            <a:ext cx="10810836" cy="612000"/>
          </a:xfrm>
          <a:prstGeom prst="rect">
            <a:avLst/>
          </a:prstGeom>
          <a:solidFill>
            <a:srgbClr val="D2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5123" name="Picture 3" descr="U:\DGI\Jobs\4350_PowerPoint skabelon til DGI\Received\DGI SkabelonDesign\sort logoband.png"/>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l="9323" t="-7994" r="-9323" b="7994"/>
          <a:stretch/>
        </p:blipFill>
        <p:spPr bwMode="auto">
          <a:xfrm>
            <a:off x="1343472" y="6203388"/>
            <a:ext cx="12972944"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26633" y="6253788"/>
            <a:ext cx="879211" cy="489600"/>
          </a:xfrm>
          <a:prstGeom prst="rect">
            <a:avLst/>
          </a:prstGeom>
        </p:spPr>
      </p:pic>
      <p:sp>
        <p:nvSpPr>
          <p:cNvPr id="5" name="Footer Placeholder 4"/>
          <p:cNvSpPr>
            <a:spLocks noGrp="1"/>
          </p:cNvSpPr>
          <p:nvPr>
            <p:ph type="ftr" sz="quarter" idx="3"/>
          </p:nvPr>
        </p:nvSpPr>
        <p:spPr>
          <a:xfrm>
            <a:off x="1460376" y="6273801"/>
            <a:ext cx="4756152" cy="431800"/>
          </a:xfrm>
          <a:prstGeom prst="rect">
            <a:avLst/>
          </a:prstGeom>
        </p:spPr>
        <p:txBody>
          <a:bodyPr vert="horz" lIns="288000" tIns="0" rIns="0" bIns="0" rtlCol="0" anchor="ctr"/>
          <a:lstStyle>
            <a:lvl1pPr algn="l">
              <a:defRPr sz="800">
                <a:solidFill>
                  <a:schemeClr val="tx1"/>
                </a:solidFill>
              </a:defRPr>
            </a:lvl1pPr>
          </a:lstStyle>
          <a:p>
            <a:endParaRPr lang="da-DK" noProof="0" dirty="0"/>
          </a:p>
        </p:txBody>
      </p:sp>
      <p:sp>
        <p:nvSpPr>
          <p:cNvPr id="13" name="Rectangle 12"/>
          <p:cNvSpPr/>
          <p:nvPr/>
        </p:nvSpPr>
        <p:spPr>
          <a:xfrm>
            <a:off x="1403974" y="0"/>
            <a:ext cx="10800000" cy="144000"/>
          </a:xfrm>
          <a:prstGeom prst="rect">
            <a:avLst/>
          </a:prstGeom>
          <a:gradFill flip="none" rotWithShape="1">
            <a:gsLst>
              <a:gs pos="0">
                <a:srgbClr val="D23C00"/>
              </a:gs>
              <a:gs pos="50000">
                <a:srgbClr val="D23C00">
                  <a:lumMod val="60000"/>
                  <a:lumOff val="40000"/>
                </a:srgbClr>
              </a:gs>
              <a:gs pos="100000">
                <a:srgbClr val="D23C00">
                  <a:lumMod val="20000"/>
                  <a:lumOff val="8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2" name="Title Placeholder 1"/>
          <p:cNvSpPr>
            <a:spLocks noGrp="1"/>
          </p:cNvSpPr>
          <p:nvPr>
            <p:ph type="title"/>
          </p:nvPr>
        </p:nvSpPr>
        <p:spPr>
          <a:xfrm>
            <a:off x="1403976" y="571506"/>
            <a:ext cx="9933519" cy="466353"/>
          </a:xfrm>
          <a:prstGeom prst="rect">
            <a:avLst/>
          </a:prstGeom>
        </p:spPr>
        <p:txBody>
          <a:bodyPr vert="horz" lIns="0" tIns="0" rIns="0" bIns="0" rtlCol="0" anchor="t" anchorCtr="0">
            <a:noAutofit/>
          </a:bodyPr>
          <a:lstStyle/>
          <a:p>
            <a:r>
              <a:rPr lang="da-DK" noProof="0" dirty="0"/>
              <a:t>Klik for at tilføje tekst  </a:t>
            </a:r>
          </a:p>
        </p:txBody>
      </p:sp>
      <p:sp>
        <p:nvSpPr>
          <p:cNvPr id="3" name="Text Placeholder 2"/>
          <p:cNvSpPr>
            <a:spLocks noGrp="1"/>
          </p:cNvSpPr>
          <p:nvPr>
            <p:ph type="body" idx="1"/>
          </p:nvPr>
        </p:nvSpPr>
        <p:spPr>
          <a:xfrm>
            <a:off x="1403976" y="1520825"/>
            <a:ext cx="9935635" cy="4140200"/>
          </a:xfrm>
          <a:prstGeom prst="rect">
            <a:avLst/>
          </a:prstGeom>
        </p:spPr>
        <p:txBody>
          <a:bodyPr vert="horz" lIns="0" tIns="0" rIns="0" bIns="0" rtlCol="0">
            <a:noAutofit/>
          </a:bodyPr>
          <a:lstStyle/>
          <a:p>
            <a:pPr lvl="0"/>
            <a:r>
              <a:rPr lang="da-DK" dirty="0"/>
              <a:t>Klik for at skrive tekst. Brug genvejstast: Shift + Alt + Pil [hø./ve.], når du vil ændre layout til </a:t>
            </a:r>
          </a:p>
          <a:p>
            <a:pPr lvl="1"/>
            <a:r>
              <a:rPr lang="da-DK" dirty="0"/>
              <a:t>FED skrift, punkt-tegn, og indrykning på listeniveau.</a:t>
            </a:r>
          </a:p>
          <a:p>
            <a:pPr lvl="2"/>
            <a:r>
              <a:rPr lang="en-US" dirty="0" err="1"/>
              <a:t>Punkttegn</a:t>
            </a:r>
            <a:endParaRPr lang="en-US" dirty="0"/>
          </a:p>
          <a:p>
            <a:pPr lvl="3"/>
            <a:r>
              <a:rPr lang="en-US" dirty="0" err="1"/>
              <a:t>Indrykning</a:t>
            </a:r>
            <a:r>
              <a:rPr lang="en-US" dirty="0"/>
              <a:t> 3</a:t>
            </a:r>
          </a:p>
          <a:p>
            <a:pPr lvl="4"/>
            <a:r>
              <a:rPr lang="en-US" dirty="0" err="1"/>
              <a:t>Indrykning</a:t>
            </a:r>
            <a:r>
              <a:rPr lang="en-US" dirty="0"/>
              <a:t> 4</a:t>
            </a:r>
          </a:p>
          <a:p>
            <a:pPr lvl="5"/>
            <a:r>
              <a:rPr lang="en-US" dirty="0" err="1"/>
              <a:t>Indrykning</a:t>
            </a:r>
            <a:r>
              <a:rPr lang="en-US" dirty="0"/>
              <a:t> 5</a:t>
            </a:r>
          </a:p>
          <a:p>
            <a:pPr lvl="6"/>
            <a:r>
              <a:rPr lang="en-US" dirty="0" err="1"/>
              <a:t>Indrykning</a:t>
            </a:r>
            <a:r>
              <a:rPr lang="en-US" dirty="0"/>
              <a:t> 6</a:t>
            </a:r>
          </a:p>
          <a:p>
            <a:pPr lvl="7"/>
            <a:r>
              <a:rPr lang="en-US" dirty="0" err="1"/>
              <a:t>Indrykning</a:t>
            </a:r>
            <a:r>
              <a:rPr lang="en-US" dirty="0"/>
              <a:t> 7</a:t>
            </a:r>
          </a:p>
          <a:p>
            <a:pPr lvl="8"/>
            <a:r>
              <a:rPr lang="en-US" dirty="0" err="1"/>
              <a:t>Indrykning</a:t>
            </a:r>
            <a:r>
              <a:rPr lang="en-US" dirty="0"/>
              <a:t> 8</a:t>
            </a:r>
            <a:endParaRPr lang="da-DK" dirty="0"/>
          </a:p>
        </p:txBody>
      </p:sp>
      <p:sp>
        <p:nvSpPr>
          <p:cNvPr id="6" name="Slide Number Placeholder 5"/>
          <p:cNvSpPr>
            <a:spLocks noGrp="1"/>
          </p:cNvSpPr>
          <p:nvPr>
            <p:ph type="sldNum" sz="quarter" idx="4"/>
          </p:nvPr>
        </p:nvSpPr>
        <p:spPr>
          <a:xfrm>
            <a:off x="1460376" y="6567939"/>
            <a:ext cx="4756152" cy="138661"/>
          </a:xfrm>
          <a:prstGeom prst="rect">
            <a:avLst/>
          </a:prstGeom>
        </p:spPr>
        <p:txBody>
          <a:bodyPr vert="horz" lIns="288000" tIns="0" rIns="0" bIns="0" rtlCol="0" anchor="t" anchorCtr="0"/>
          <a:lstStyle>
            <a:lvl1pPr algn="l">
              <a:defRPr sz="800">
                <a:solidFill>
                  <a:schemeClr val="tx1"/>
                </a:solidFill>
              </a:defRPr>
            </a:lvl1pPr>
          </a:lstStyle>
          <a:p>
            <a:fld id="{1E4993A5-71AC-4FC9-BA31-3E15C92EC108}" type="slidenum">
              <a:rPr lang="da-DK" noProof="0" smtClean="0"/>
              <a:pPr/>
              <a:t>‹nr.›</a:t>
            </a:fld>
            <a:endParaRPr lang="da-DK" noProof="0" dirty="0"/>
          </a:p>
        </p:txBody>
      </p:sp>
      <p:grpSp>
        <p:nvGrpSpPr>
          <p:cNvPr id="1059" name="Group 1058"/>
          <p:cNvGrpSpPr/>
          <p:nvPr/>
        </p:nvGrpSpPr>
        <p:grpSpPr>
          <a:xfrm>
            <a:off x="2052635" y="6253200"/>
            <a:ext cx="10153128" cy="619975"/>
            <a:chOff x="1762126" y="6265863"/>
            <a:chExt cx="7381875" cy="582613"/>
          </a:xfrm>
          <a:solidFill>
            <a:srgbClr val="FFFFFF">
              <a:alpha val="50196"/>
            </a:srgbClr>
          </a:solidFill>
        </p:grpSpPr>
        <p:sp>
          <p:nvSpPr>
            <p:cNvPr id="10" name="Freeform 11"/>
            <p:cNvSpPr>
              <a:spLocks/>
            </p:cNvSpPr>
            <p:nvPr userDrawn="1"/>
          </p:nvSpPr>
          <p:spPr bwMode="auto">
            <a:xfrm>
              <a:off x="1849438" y="6265863"/>
              <a:ext cx="23813" cy="200025"/>
            </a:xfrm>
            <a:custGeom>
              <a:avLst/>
              <a:gdLst>
                <a:gd name="T0" fmla="*/ 23 w 23"/>
                <a:gd name="T1" fmla="*/ 0 h 187"/>
                <a:gd name="T2" fmla="*/ 17 w 23"/>
                <a:gd name="T3" fmla="*/ 0 h 187"/>
                <a:gd name="T4" fmla="*/ 1 w 23"/>
                <a:gd name="T5" fmla="*/ 187 h 187"/>
                <a:gd name="T6" fmla="*/ 1 w 23"/>
                <a:gd name="T7" fmla="*/ 187 h 187"/>
                <a:gd name="T8" fmla="*/ 23 w 23"/>
                <a:gd name="T9" fmla="*/ 0 h 187"/>
              </a:gdLst>
              <a:ahLst/>
              <a:cxnLst>
                <a:cxn ang="0">
                  <a:pos x="T0" y="T1"/>
                </a:cxn>
                <a:cxn ang="0">
                  <a:pos x="T2" y="T3"/>
                </a:cxn>
                <a:cxn ang="0">
                  <a:pos x="T4" y="T5"/>
                </a:cxn>
                <a:cxn ang="0">
                  <a:pos x="T6" y="T7"/>
                </a:cxn>
                <a:cxn ang="0">
                  <a:pos x="T8" y="T9"/>
                </a:cxn>
              </a:cxnLst>
              <a:rect l="0" t="0" r="r" b="b"/>
              <a:pathLst>
                <a:path w="23" h="187">
                  <a:moveTo>
                    <a:pt x="23" y="0"/>
                  </a:moveTo>
                  <a:cubicBezTo>
                    <a:pt x="17" y="0"/>
                    <a:pt x="17" y="0"/>
                    <a:pt x="17" y="0"/>
                  </a:cubicBezTo>
                  <a:cubicBezTo>
                    <a:pt x="5" y="62"/>
                    <a:pt x="0" y="125"/>
                    <a:pt x="1" y="187"/>
                  </a:cubicBezTo>
                  <a:cubicBezTo>
                    <a:pt x="1" y="187"/>
                    <a:pt x="1" y="187"/>
                    <a:pt x="1" y="187"/>
                  </a:cubicBezTo>
                  <a:cubicBezTo>
                    <a:pt x="2" y="124"/>
                    <a:pt x="9" y="61"/>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1" name="Freeform 12"/>
            <p:cNvSpPr>
              <a:spLocks/>
            </p:cNvSpPr>
            <p:nvPr userDrawn="1"/>
          </p:nvSpPr>
          <p:spPr bwMode="auto">
            <a:xfrm>
              <a:off x="8577263" y="6265863"/>
              <a:ext cx="566738" cy="552450"/>
            </a:xfrm>
            <a:custGeom>
              <a:avLst/>
              <a:gdLst>
                <a:gd name="T0" fmla="*/ 27 w 532"/>
                <a:gd name="T1" fmla="*/ 0 h 516"/>
                <a:gd name="T2" fmla="*/ 0 w 532"/>
                <a:gd name="T3" fmla="*/ 0 h 516"/>
                <a:gd name="T4" fmla="*/ 347 w 532"/>
                <a:gd name="T5" fmla="*/ 299 h 516"/>
                <a:gd name="T6" fmla="*/ 532 w 532"/>
                <a:gd name="T7" fmla="*/ 516 h 516"/>
                <a:gd name="T8" fmla="*/ 532 w 532"/>
                <a:gd name="T9" fmla="*/ 497 h 516"/>
                <a:gd name="T10" fmla="*/ 356 w 532"/>
                <a:gd name="T11" fmla="*/ 290 h 516"/>
                <a:gd name="T12" fmla="*/ 27 w 532"/>
                <a:gd name="T13" fmla="*/ 0 h 516"/>
              </a:gdLst>
              <a:ahLst/>
              <a:cxnLst>
                <a:cxn ang="0">
                  <a:pos x="T0" y="T1"/>
                </a:cxn>
                <a:cxn ang="0">
                  <a:pos x="T2" y="T3"/>
                </a:cxn>
                <a:cxn ang="0">
                  <a:pos x="T4" y="T5"/>
                </a:cxn>
                <a:cxn ang="0">
                  <a:pos x="T6" y="T7"/>
                </a:cxn>
                <a:cxn ang="0">
                  <a:pos x="T8" y="T9"/>
                </a:cxn>
                <a:cxn ang="0">
                  <a:pos x="T10" y="T11"/>
                </a:cxn>
                <a:cxn ang="0">
                  <a:pos x="T12" y="T13"/>
                </a:cxn>
              </a:cxnLst>
              <a:rect l="0" t="0" r="r" b="b"/>
              <a:pathLst>
                <a:path w="532" h="516">
                  <a:moveTo>
                    <a:pt x="27" y="0"/>
                  </a:moveTo>
                  <a:cubicBezTo>
                    <a:pt x="0" y="0"/>
                    <a:pt x="0" y="0"/>
                    <a:pt x="0" y="0"/>
                  </a:cubicBezTo>
                  <a:cubicBezTo>
                    <a:pt x="124" y="91"/>
                    <a:pt x="241" y="189"/>
                    <a:pt x="347" y="299"/>
                  </a:cubicBezTo>
                  <a:cubicBezTo>
                    <a:pt x="414" y="367"/>
                    <a:pt x="476" y="440"/>
                    <a:pt x="532" y="516"/>
                  </a:cubicBezTo>
                  <a:cubicBezTo>
                    <a:pt x="532" y="497"/>
                    <a:pt x="532" y="497"/>
                    <a:pt x="532" y="497"/>
                  </a:cubicBezTo>
                  <a:cubicBezTo>
                    <a:pt x="478" y="424"/>
                    <a:pt x="419" y="355"/>
                    <a:pt x="356" y="290"/>
                  </a:cubicBezTo>
                  <a:cubicBezTo>
                    <a:pt x="255" y="184"/>
                    <a:pt x="144" y="88"/>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2" name="Freeform 13"/>
            <p:cNvSpPr>
              <a:spLocks/>
            </p:cNvSpPr>
            <p:nvPr userDrawn="1"/>
          </p:nvSpPr>
          <p:spPr bwMode="auto">
            <a:xfrm>
              <a:off x="1936751" y="6265863"/>
              <a:ext cx="65088" cy="342900"/>
            </a:xfrm>
            <a:custGeom>
              <a:avLst/>
              <a:gdLst>
                <a:gd name="T0" fmla="*/ 61 w 61"/>
                <a:gd name="T1" fmla="*/ 0 h 321"/>
                <a:gd name="T2" fmla="*/ 51 w 61"/>
                <a:gd name="T3" fmla="*/ 0 h 321"/>
                <a:gd name="T4" fmla="*/ 34 w 61"/>
                <a:gd name="T5" fmla="*/ 53 h 321"/>
                <a:gd name="T6" fmla="*/ 1 w 61"/>
                <a:gd name="T7" fmla="*/ 321 h 321"/>
                <a:gd name="T8" fmla="*/ 2 w 61"/>
                <a:gd name="T9" fmla="*/ 321 h 321"/>
                <a:gd name="T10" fmla="*/ 61 w 61"/>
                <a:gd name="T11" fmla="*/ 0 h 321"/>
              </a:gdLst>
              <a:ahLst/>
              <a:cxnLst>
                <a:cxn ang="0">
                  <a:pos x="T0" y="T1"/>
                </a:cxn>
                <a:cxn ang="0">
                  <a:pos x="T2" y="T3"/>
                </a:cxn>
                <a:cxn ang="0">
                  <a:pos x="T4" y="T5"/>
                </a:cxn>
                <a:cxn ang="0">
                  <a:pos x="T6" y="T7"/>
                </a:cxn>
                <a:cxn ang="0">
                  <a:pos x="T8" y="T9"/>
                </a:cxn>
                <a:cxn ang="0">
                  <a:pos x="T10" y="T11"/>
                </a:cxn>
              </a:cxnLst>
              <a:rect l="0" t="0" r="r" b="b"/>
              <a:pathLst>
                <a:path w="61" h="321">
                  <a:moveTo>
                    <a:pt x="61" y="0"/>
                  </a:moveTo>
                  <a:cubicBezTo>
                    <a:pt x="51" y="0"/>
                    <a:pt x="51" y="0"/>
                    <a:pt x="51" y="0"/>
                  </a:cubicBezTo>
                  <a:cubicBezTo>
                    <a:pt x="45" y="18"/>
                    <a:pt x="39" y="35"/>
                    <a:pt x="34" y="53"/>
                  </a:cubicBezTo>
                  <a:cubicBezTo>
                    <a:pt x="10" y="140"/>
                    <a:pt x="0" y="231"/>
                    <a:pt x="1" y="321"/>
                  </a:cubicBezTo>
                  <a:cubicBezTo>
                    <a:pt x="2" y="321"/>
                    <a:pt x="2" y="321"/>
                    <a:pt x="2" y="321"/>
                  </a:cubicBezTo>
                  <a:cubicBezTo>
                    <a:pt x="3" y="212"/>
                    <a:pt x="23" y="103"/>
                    <a:pt x="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4" name="Freeform 14"/>
            <p:cNvSpPr>
              <a:spLocks/>
            </p:cNvSpPr>
            <p:nvPr userDrawn="1"/>
          </p:nvSpPr>
          <p:spPr bwMode="auto">
            <a:xfrm>
              <a:off x="8674101" y="6265863"/>
              <a:ext cx="469900" cy="481013"/>
            </a:xfrm>
            <a:custGeom>
              <a:avLst/>
              <a:gdLst>
                <a:gd name="T0" fmla="*/ 25 w 442"/>
                <a:gd name="T1" fmla="*/ 0 h 449"/>
                <a:gd name="T2" fmla="*/ 0 w 442"/>
                <a:gd name="T3" fmla="*/ 0 h 449"/>
                <a:gd name="T4" fmla="*/ 301 w 442"/>
                <a:gd name="T5" fmla="*/ 277 h 449"/>
                <a:gd name="T6" fmla="*/ 442 w 442"/>
                <a:gd name="T7" fmla="*/ 449 h 449"/>
                <a:gd name="T8" fmla="*/ 442 w 442"/>
                <a:gd name="T9" fmla="*/ 429 h 449"/>
                <a:gd name="T10" fmla="*/ 311 w 442"/>
                <a:gd name="T11" fmla="*/ 268 h 449"/>
                <a:gd name="T12" fmla="*/ 25 w 442"/>
                <a:gd name="T13" fmla="*/ 0 h 449"/>
              </a:gdLst>
              <a:ahLst/>
              <a:cxnLst>
                <a:cxn ang="0">
                  <a:pos x="T0" y="T1"/>
                </a:cxn>
                <a:cxn ang="0">
                  <a:pos x="T2" y="T3"/>
                </a:cxn>
                <a:cxn ang="0">
                  <a:pos x="T4" y="T5"/>
                </a:cxn>
                <a:cxn ang="0">
                  <a:pos x="T6" y="T7"/>
                </a:cxn>
                <a:cxn ang="0">
                  <a:pos x="T8" y="T9"/>
                </a:cxn>
                <a:cxn ang="0">
                  <a:pos x="T10" y="T11"/>
                </a:cxn>
                <a:cxn ang="0">
                  <a:pos x="T12" y="T13"/>
                </a:cxn>
              </a:cxnLst>
              <a:rect l="0" t="0" r="r" b="b"/>
              <a:pathLst>
                <a:path w="442" h="449">
                  <a:moveTo>
                    <a:pt x="25" y="0"/>
                  </a:moveTo>
                  <a:cubicBezTo>
                    <a:pt x="0" y="0"/>
                    <a:pt x="0" y="0"/>
                    <a:pt x="0" y="0"/>
                  </a:cubicBezTo>
                  <a:cubicBezTo>
                    <a:pt x="108" y="84"/>
                    <a:pt x="209" y="176"/>
                    <a:pt x="301" y="277"/>
                  </a:cubicBezTo>
                  <a:cubicBezTo>
                    <a:pt x="351" y="332"/>
                    <a:pt x="399" y="389"/>
                    <a:pt x="442" y="449"/>
                  </a:cubicBezTo>
                  <a:cubicBezTo>
                    <a:pt x="442" y="429"/>
                    <a:pt x="442" y="429"/>
                    <a:pt x="442" y="429"/>
                  </a:cubicBezTo>
                  <a:cubicBezTo>
                    <a:pt x="401" y="373"/>
                    <a:pt x="357" y="320"/>
                    <a:pt x="311" y="268"/>
                  </a:cubicBezTo>
                  <a:cubicBezTo>
                    <a:pt x="223" y="171"/>
                    <a:pt x="127" y="82"/>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5" name="Freeform 15"/>
            <p:cNvSpPr>
              <a:spLocks/>
            </p:cNvSpPr>
            <p:nvPr userDrawn="1"/>
          </p:nvSpPr>
          <p:spPr bwMode="auto">
            <a:xfrm>
              <a:off x="3541713" y="6265863"/>
              <a:ext cx="628650" cy="582613"/>
            </a:xfrm>
            <a:custGeom>
              <a:avLst/>
              <a:gdLst>
                <a:gd name="T0" fmla="*/ 149 w 590"/>
                <a:gd name="T1" fmla="*/ 380 h 544"/>
                <a:gd name="T2" fmla="*/ 0 w 590"/>
                <a:gd name="T3" fmla="*/ 544 h 544"/>
                <a:gd name="T4" fmla="*/ 18 w 590"/>
                <a:gd name="T5" fmla="*/ 544 h 544"/>
                <a:gd name="T6" fmla="*/ 155 w 590"/>
                <a:gd name="T7" fmla="*/ 385 h 544"/>
                <a:gd name="T8" fmla="*/ 362 w 590"/>
                <a:gd name="T9" fmla="*/ 185 h 544"/>
                <a:gd name="T10" fmla="*/ 585 w 590"/>
                <a:gd name="T11" fmla="*/ 3 h 544"/>
                <a:gd name="T12" fmla="*/ 590 w 590"/>
                <a:gd name="T13" fmla="*/ 0 h 544"/>
                <a:gd name="T14" fmla="*/ 572 w 590"/>
                <a:gd name="T15" fmla="*/ 0 h 544"/>
                <a:gd name="T16" fmla="*/ 149 w 590"/>
                <a:gd name="T17" fmla="*/ 38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0" h="544">
                  <a:moveTo>
                    <a:pt x="149" y="380"/>
                  </a:moveTo>
                  <a:cubicBezTo>
                    <a:pt x="98" y="433"/>
                    <a:pt x="48" y="488"/>
                    <a:pt x="0" y="544"/>
                  </a:cubicBezTo>
                  <a:cubicBezTo>
                    <a:pt x="18" y="544"/>
                    <a:pt x="18" y="544"/>
                    <a:pt x="18" y="544"/>
                  </a:cubicBezTo>
                  <a:cubicBezTo>
                    <a:pt x="61" y="490"/>
                    <a:pt x="107" y="436"/>
                    <a:pt x="155" y="385"/>
                  </a:cubicBezTo>
                  <a:cubicBezTo>
                    <a:pt x="220" y="314"/>
                    <a:pt x="290" y="248"/>
                    <a:pt x="362" y="185"/>
                  </a:cubicBezTo>
                  <a:cubicBezTo>
                    <a:pt x="434" y="121"/>
                    <a:pt x="509" y="61"/>
                    <a:pt x="585" y="3"/>
                  </a:cubicBezTo>
                  <a:cubicBezTo>
                    <a:pt x="587" y="2"/>
                    <a:pt x="588" y="1"/>
                    <a:pt x="590" y="0"/>
                  </a:cubicBezTo>
                  <a:cubicBezTo>
                    <a:pt x="572" y="0"/>
                    <a:pt x="572" y="0"/>
                    <a:pt x="572" y="0"/>
                  </a:cubicBezTo>
                  <a:cubicBezTo>
                    <a:pt x="422" y="116"/>
                    <a:pt x="281" y="243"/>
                    <a:pt x="149" y="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6" name="Freeform 16"/>
            <p:cNvSpPr>
              <a:spLocks/>
            </p:cNvSpPr>
            <p:nvPr userDrawn="1"/>
          </p:nvSpPr>
          <p:spPr bwMode="auto">
            <a:xfrm>
              <a:off x="3714751" y="6265863"/>
              <a:ext cx="642938" cy="582613"/>
            </a:xfrm>
            <a:custGeom>
              <a:avLst/>
              <a:gdLst>
                <a:gd name="T0" fmla="*/ 56 w 603"/>
                <a:gd name="T1" fmla="*/ 493 h 544"/>
                <a:gd name="T2" fmla="*/ 479 w 603"/>
                <a:gd name="T3" fmla="*/ 95 h 544"/>
                <a:gd name="T4" fmla="*/ 603 w 603"/>
                <a:gd name="T5" fmla="*/ 0 h 544"/>
                <a:gd name="T6" fmla="*/ 583 w 603"/>
                <a:gd name="T7" fmla="*/ 0 h 544"/>
                <a:gd name="T8" fmla="*/ 473 w 603"/>
                <a:gd name="T9" fmla="*/ 87 h 544"/>
                <a:gd name="T10" fmla="*/ 51 w 603"/>
                <a:gd name="T11" fmla="*/ 488 h 544"/>
                <a:gd name="T12" fmla="*/ 0 w 603"/>
                <a:gd name="T13" fmla="*/ 544 h 544"/>
                <a:gd name="T14" fmla="*/ 12 w 603"/>
                <a:gd name="T15" fmla="*/ 544 h 544"/>
                <a:gd name="T16" fmla="*/ 56 w 603"/>
                <a:gd name="T17" fmla="*/ 493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3" h="544">
                  <a:moveTo>
                    <a:pt x="56" y="493"/>
                  </a:moveTo>
                  <a:cubicBezTo>
                    <a:pt x="184" y="347"/>
                    <a:pt x="328" y="217"/>
                    <a:pt x="479" y="95"/>
                  </a:cubicBezTo>
                  <a:cubicBezTo>
                    <a:pt x="520" y="63"/>
                    <a:pt x="561" y="31"/>
                    <a:pt x="603" y="0"/>
                  </a:cubicBezTo>
                  <a:cubicBezTo>
                    <a:pt x="583" y="0"/>
                    <a:pt x="583" y="0"/>
                    <a:pt x="583" y="0"/>
                  </a:cubicBezTo>
                  <a:cubicBezTo>
                    <a:pt x="546" y="29"/>
                    <a:pt x="509" y="58"/>
                    <a:pt x="473" y="87"/>
                  </a:cubicBezTo>
                  <a:cubicBezTo>
                    <a:pt x="322" y="210"/>
                    <a:pt x="182" y="344"/>
                    <a:pt x="51" y="488"/>
                  </a:cubicBezTo>
                  <a:cubicBezTo>
                    <a:pt x="34" y="506"/>
                    <a:pt x="17" y="525"/>
                    <a:pt x="0" y="544"/>
                  </a:cubicBezTo>
                  <a:cubicBezTo>
                    <a:pt x="12" y="544"/>
                    <a:pt x="12" y="544"/>
                    <a:pt x="12" y="544"/>
                  </a:cubicBezTo>
                  <a:cubicBezTo>
                    <a:pt x="27" y="527"/>
                    <a:pt x="41" y="510"/>
                    <a:pt x="56" y="4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7" name="Freeform 17"/>
            <p:cNvSpPr>
              <a:spLocks/>
            </p:cNvSpPr>
            <p:nvPr userDrawn="1"/>
          </p:nvSpPr>
          <p:spPr bwMode="auto">
            <a:xfrm>
              <a:off x="3371851" y="6265863"/>
              <a:ext cx="609600" cy="582613"/>
            </a:xfrm>
            <a:custGeom>
              <a:avLst/>
              <a:gdLst>
                <a:gd name="T0" fmla="*/ 247 w 572"/>
                <a:gd name="T1" fmla="*/ 273 h 544"/>
                <a:gd name="T2" fmla="*/ 51 w 572"/>
                <a:gd name="T3" fmla="*/ 481 h 544"/>
                <a:gd name="T4" fmla="*/ 0 w 572"/>
                <a:gd name="T5" fmla="*/ 544 h 544"/>
                <a:gd name="T6" fmla="*/ 22 w 572"/>
                <a:gd name="T7" fmla="*/ 544 h 544"/>
                <a:gd name="T8" fmla="*/ 63 w 572"/>
                <a:gd name="T9" fmla="*/ 492 h 544"/>
                <a:gd name="T10" fmla="*/ 252 w 572"/>
                <a:gd name="T11" fmla="*/ 278 h 544"/>
                <a:gd name="T12" fmla="*/ 572 w 572"/>
                <a:gd name="T13" fmla="*/ 0 h 544"/>
                <a:gd name="T14" fmla="*/ 557 w 572"/>
                <a:gd name="T15" fmla="*/ 0 h 544"/>
                <a:gd name="T16" fmla="*/ 247 w 572"/>
                <a:gd name="T17" fmla="*/ 273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2" h="544">
                  <a:moveTo>
                    <a:pt x="247" y="273"/>
                  </a:moveTo>
                  <a:cubicBezTo>
                    <a:pt x="179" y="339"/>
                    <a:pt x="113" y="408"/>
                    <a:pt x="51" y="481"/>
                  </a:cubicBezTo>
                  <a:cubicBezTo>
                    <a:pt x="33" y="502"/>
                    <a:pt x="17" y="523"/>
                    <a:pt x="0" y="544"/>
                  </a:cubicBezTo>
                  <a:cubicBezTo>
                    <a:pt x="22" y="544"/>
                    <a:pt x="22" y="544"/>
                    <a:pt x="22" y="544"/>
                  </a:cubicBezTo>
                  <a:cubicBezTo>
                    <a:pt x="36" y="527"/>
                    <a:pt x="49" y="509"/>
                    <a:pt x="63" y="492"/>
                  </a:cubicBezTo>
                  <a:cubicBezTo>
                    <a:pt x="123" y="417"/>
                    <a:pt x="185" y="345"/>
                    <a:pt x="252" y="278"/>
                  </a:cubicBezTo>
                  <a:cubicBezTo>
                    <a:pt x="352" y="177"/>
                    <a:pt x="459" y="86"/>
                    <a:pt x="572" y="0"/>
                  </a:cubicBezTo>
                  <a:cubicBezTo>
                    <a:pt x="557" y="0"/>
                    <a:pt x="557" y="0"/>
                    <a:pt x="557" y="0"/>
                  </a:cubicBezTo>
                  <a:cubicBezTo>
                    <a:pt x="449" y="85"/>
                    <a:pt x="346" y="176"/>
                    <a:pt x="247" y="2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8" name="Freeform 18"/>
            <p:cNvSpPr>
              <a:spLocks/>
            </p:cNvSpPr>
            <p:nvPr userDrawn="1"/>
          </p:nvSpPr>
          <p:spPr bwMode="auto">
            <a:xfrm>
              <a:off x="2324101" y="6265863"/>
              <a:ext cx="327025" cy="582613"/>
            </a:xfrm>
            <a:custGeom>
              <a:avLst/>
              <a:gdLst>
                <a:gd name="T0" fmla="*/ 77 w 307"/>
                <a:gd name="T1" fmla="*/ 324 h 544"/>
                <a:gd name="T2" fmla="*/ 0 w 307"/>
                <a:gd name="T3" fmla="*/ 544 h 544"/>
                <a:gd name="T4" fmla="*/ 10 w 307"/>
                <a:gd name="T5" fmla="*/ 544 h 544"/>
                <a:gd name="T6" fmla="*/ 89 w 307"/>
                <a:gd name="T7" fmla="*/ 329 h 544"/>
                <a:gd name="T8" fmla="*/ 307 w 307"/>
                <a:gd name="T9" fmla="*/ 0 h 544"/>
                <a:gd name="T10" fmla="*/ 284 w 307"/>
                <a:gd name="T11" fmla="*/ 0 h 544"/>
                <a:gd name="T12" fmla="*/ 77 w 307"/>
                <a:gd name="T13" fmla="*/ 324 h 544"/>
              </a:gdLst>
              <a:ahLst/>
              <a:cxnLst>
                <a:cxn ang="0">
                  <a:pos x="T0" y="T1"/>
                </a:cxn>
                <a:cxn ang="0">
                  <a:pos x="T2" y="T3"/>
                </a:cxn>
                <a:cxn ang="0">
                  <a:pos x="T4" y="T5"/>
                </a:cxn>
                <a:cxn ang="0">
                  <a:pos x="T6" y="T7"/>
                </a:cxn>
                <a:cxn ang="0">
                  <a:pos x="T8" y="T9"/>
                </a:cxn>
                <a:cxn ang="0">
                  <a:pos x="T10" y="T11"/>
                </a:cxn>
                <a:cxn ang="0">
                  <a:pos x="T12" y="T13"/>
                </a:cxn>
              </a:cxnLst>
              <a:rect l="0" t="0" r="r" b="b"/>
              <a:pathLst>
                <a:path w="307" h="544">
                  <a:moveTo>
                    <a:pt x="77" y="324"/>
                  </a:moveTo>
                  <a:cubicBezTo>
                    <a:pt x="44" y="395"/>
                    <a:pt x="19" y="469"/>
                    <a:pt x="0" y="544"/>
                  </a:cubicBezTo>
                  <a:cubicBezTo>
                    <a:pt x="10" y="544"/>
                    <a:pt x="10" y="544"/>
                    <a:pt x="10" y="544"/>
                  </a:cubicBezTo>
                  <a:cubicBezTo>
                    <a:pt x="29" y="470"/>
                    <a:pt x="56" y="398"/>
                    <a:pt x="89" y="329"/>
                  </a:cubicBezTo>
                  <a:cubicBezTo>
                    <a:pt x="145" y="210"/>
                    <a:pt x="220" y="100"/>
                    <a:pt x="307" y="0"/>
                  </a:cubicBezTo>
                  <a:cubicBezTo>
                    <a:pt x="284" y="0"/>
                    <a:pt x="284" y="0"/>
                    <a:pt x="284" y="0"/>
                  </a:cubicBezTo>
                  <a:cubicBezTo>
                    <a:pt x="201" y="98"/>
                    <a:pt x="130" y="206"/>
                    <a:pt x="77"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9" name="Freeform 19"/>
            <p:cNvSpPr>
              <a:spLocks/>
            </p:cNvSpPr>
            <p:nvPr userDrawn="1"/>
          </p:nvSpPr>
          <p:spPr bwMode="auto">
            <a:xfrm>
              <a:off x="2212976" y="6265863"/>
              <a:ext cx="258763" cy="582613"/>
            </a:xfrm>
            <a:custGeom>
              <a:avLst/>
              <a:gdLst>
                <a:gd name="T0" fmla="*/ 106 w 244"/>
                <a:gd name="T1" fmla="*/ 194 h 544"/>
                <a:gd name="T2" fmla="*/ 16 w 244"/>
                <a:gd name="T3" fmla="*/ 452 h 544"/>
                <a:gd name="T4" fmla="*/ 0 w 244"/>
                <a:gd name="T5" fmla="*/ 544 h 544"/>
                <a:gd name="T6" fmla="*/ 5 w 244"/>
                <a:gd name="T7" fmla="*/ 544 h 544"/>
                <a:gd name="T8" fmla="*/ 118 w 244"/>
                <a:gd name="T9" fmla="*/ 200 h 544"/>
                <a:gd name="T10" fmla="*/ 244 w 244"/>
                <a:gd name="T11" fmla="*/ 0 h 544"/>
                <a:gd name="T12" fmla="*/ 224 w 244"/>
                <a:gd name="T13" fmla="*/ 0 h 544"/>
                <a:gd name="T14" fmla="*/ 106 w 244"/>
                <a:gd name="T15" fmla="*/ 19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544">
                  <a:moveTo>
                    <a:pt x="106" y="194"/>
                  </a:moveTo>
                  <a:cubicBezTo>
                    <a:pt x="66" y="276"/>
                    <a:pt x="35" y="363"/>
                    <a:pt x="16" y="452"/>
                  </a:cubicBezTo>
                  <a:cubicBezTo>
                    <a:pt x="9" y="483"/>
                    <a:pt x="4" y="513"/>
                    <a:pt x="0" y="544"/>
                  </a:cubicBezTo>
                  <a:cubicBezTo>
                    <a:pt x="5" y="544"/>
                    <a:pt x="5" y="544"/>
                    <a:pt x="5" y="544"/>
                  </a:cubicBezTo>
                  <a:cubicBezTo>
                    <a:pt x="25" y="424"/>
                    <a:pt x="63" y="308"/>
                    <a:pt x="118" y="200"/>
                  </a:cubicBezTo>
                  <a:cubicBezTo>
                    <a:pt x="154" y="129"/>
                    <a:pt x="196" y="63"/>
                    <a:pt x="244" y="0"/>
                  </a:cubicBezTo>
                  <a:cubicBezTo>
                    <a:pt x="224" y="0"/>
                    <a:pt x="224" y="0"/>
                    <a:pt x="224" y="0"/>
                  </a:cubicBezTo>
                  <a:cubicBezTo>
                    <a:pt x="179" y="61"/>
                    <a:pt x="139" y="126"/>
                    <a:pt x="106"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0" name="Freeform 20"/>
            <p:cNvSpPr>
              <a:spLocks/>
            </p:cNvSpPr>
            <p:nvPr userDrawn="1"/>
          </p:nvSpPr>
          <p:spPr bwMode="auto">
            <a:xfrm>
              <a:off x="5837238" y="6265863"/>
              <a:ext cx="1322388" cy="582613"/>
            </a:xfrm>
            <a:custGeom>
              <a:avLst/>
              <a:gdLst>
                <a:gd name="T0" fmla="*/ 7 w 1241"/>
                <a:gd name="T1" fmla="*/ 0 h 544"/>
                <a:gd name="T2" fmla="*/ 0 w 1241"/>
                <a:gd name="T3" fmla="*/ 0 h 544"/>
                <a:gd name="T4" fmla="*/ 1061 w 1241"/>
                <a:gd name="T5" fmla="*/ 485 h 544"/>
                <a:gd name="T6" fmla="*/ 1200 w 1241"/>
                <a:gd name="T7" fmla="*/ 544 h 544"/>
                <a:gd name="T8" fmla="*/ 1241 w 1241"/>
                <a:gd name="T9" fmla="*/ 544 h 544"/>
                <a:gd name="T10" fmla="*/ 1066 w 1241"/>
                <a:gd name="T11" fmla="*/ 472 h 544"/>
                <a:gd name="T12" fmla="*/ 7 w 1241"/>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1" h="544">
                  <a:moveTo>
                    <a:pt x="7" y="0"/>
                  </a:moveTo>
                  <a:cubicBezTo>
                    <a:pt x="0" y="0"/>
                    <a:pt x="0" y="0"/>
                    <a:pt x="0" y="0"/>
                  </a:cubicBezTo>
                  <a:cubicBezTo>
                    <a:pt x="351" y="167"/>
                    <a:pt x="703" y="331"/>
                    <a:pt x="1061" y="485"/>
                  </a:cubicBezTo>
                  <a:cubicBezTo>
                    <a:pt x="1107" y="505"/>
                    <a:pt x="1153" y="525"/>
                    <a:pt x="1200" y="544"/>
                  </a:cubicBezTo>
                  <a:cubicBezTo>
                    <a:pt x="1241" y="544"/>
                    <a:pt x="1241" y="544"/>
                    <a:pt x="1241" y="544"/>
                  </a:cubicBezTo>
                  <a:cubicBezTo>
                    <a:pt x="1183" y="520"/>
                    <a:pt x="1124" y="496"/>
                    <a:pt x="1066" y="472"/>
                  </a:cubicBezTo>
                  <a:cubicBezTo>
                    <a:pt x="710" y="322"/>
                    <a:pt x="356" y="165"/>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1" name="Freeform 21"/>
            <p:cNvSpPr>
              <a:spLocks/>
            </p:cNvSpPr>
            <p:nvPr userDrawn="1"/>
          </p:nvSpPr>
          <p:spPr bwMode="auto">
            <a:xfrm>
              <a:off x="6767513" y="6265863"/>
              <a:ext cx="1255713" cy="582613"/>
            </a:xfrm>
            <a:custGeom>
              <a:avLst/>
              <a:gdLst>
                <a:gd name="T0" fmla="*/ 20 w 1178"/>
                <a:gd name="T1" fmla="*/ 0 h 544"/>
                <a:gd name="T2" fmla="*/ 0 w 1178"/>
                <a:gd name="T3" fmla="*/ 0 h 544"/>
                <a:gd name="T4" fmla="*/ 483 w 1178"/>
                <a:gd name="T5" fmla="*/ 229 h 544"/>
                <a:gd name="T6" fmla="*/ 1143 w 1178"/>
                <a:gd name="T7" fmla="*/ 544 h 544"/>
                <a:gd name="T8" fmla="*/ 1178 w 1178"/>
                <a:gd name="T9" fmla="*/ 544 h 544"/>
                <a:gd name="T10" fmla="*/ 489 w 1178"/>
                <a:gd name="T11" fmla="*/ 215 h 544"/>
                <a:gd name="T12" fmla="*/ 20 w 1178"/>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78" h="544">
                  <a:moveTo>
                    <a:pt x="20" y="0"/>
                  </a:moveTo>
                  <a:cubicBezTo>
                    <a:pt x="0" y="0"/>
                    <a:pt x="0" y="0"/>
                    <a:pt x="0" y="0"/>
                  </a:cubicBezTo>
                  <a:cubicBezTo>
                    <a:pt x="162" y="76"/>
                    <a:pt x="322" y="152"/>
                    <a:pt x="483" y="229"/>
                  </a:cubicBezTo>
                  <a:cubicBezTo>
                    <a:pt x="703" y="334"/>
                    <a:pt x="923" y="439"/>
                    <a:pt x="1143" y="544"/>
                  </a:cubicBezTo>
                  <a:cubicBezTo>
                    <a:pt x="1178" y="544"/>
                    <a:pt x="1178" y="544"/>
                    <a:pt x="1178" y="544"/>
                  </a:cubicBezTo>
                  <a:cubicBezTo>
                    <a:pt x="950" y="433"/>
                    <a:pt x="720" y="322"/>
                    <a:pt x="489" y="215"/>
                  </a:cubicBezTo>
                  <a:cubicBezTo>
                    <a:pt x="333" y="143"/>
                    <a:pt x="177" y="71"/>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2" name="Freeform 22"/>
            <p:cNvSpPr>
              <a:spLocks/>
            </p:cNvSpPr>
            <p:nvPr userDrawn="1"/>
          </p:nvSpPr>
          <p:spPr bwMode="auto">
            <a:xfrm>
              <a:off x="7165976" y="6265863"/>
              <a:ext cx="1168400" cy="582613"/>
            </a:xfrm>
            <a:custGeom>
              <a:avLst/>
              <a:gdLst>
                <a:gd name="T0" fmla="*/ 28 w 1097"/>
                <a:gd name="T1" fmla="*/ 0 h 544"/>
                <a:gd name="T2" fmla="*/ 0 w 1097"/>
                <a:gd name="T3" fmla="*/ 0 h 544"/>
                <a:gd name="T4" fmla="*/ 237 w 1097"/>
                <a:gd name="T5" fmla="*/ 115 h 544"/>
                <a:gd name="T6" fmla="*/ 734 w 1097"/>
                <a:gd name="T7" fmla="*/ 367 h 544"/>
                <a:gd name="T8" fmla="*/ 1068 w 1097"/>
                <a:gd name="T9" fmla="*/ 544 h 544"/>
                <a:gd name="T10" fmla="*/ 1097 w 1097"/>
                <a:gd name="T11" fmla="*/ 544 h 544"/>
                <a:gd name="T12" fmla="*/ 243 w 1097"/>
                <a:gd name="T13" fmla="*/ 102 h 544"/>
                <a:gd name="T14" fmla="*/ 28 w 109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544">
                  <a:moveTo>
                    <a:pt x="28" y="0"/>
                  </a:moveTo>
                  <a:cubicBezTo>
                    <a:pt x="0" y="0"/>
                    <a:pt x="0" y="0"/>
                    <a:pt x="0" y="0"/>
                  </a:cubicBezTo>
                  <a:cubicBezTo>
                    <a:pt x="79" y="38"/>
                    <a:pt x="158" y="77"/>
                    <a:pt x="237" y="115"/>
                  </a:cubicBezTo>
                  <a:cubicBezTo>
                    <a:pt x="404" y="197"/>
                    <a:pt x="569" y="281"/>
                    <a:pt x="734" y="367"/>
                  </a:cubicBezTo>
                  <a:cubicBezTo>
                    <a:pt x="846" y="425"/>
                    <a:pt x="957" y="484"/>
                    <a:pt x="1068" y="544"/>
                  </a:cubicBezTo>
                  <a:cubicBezTo>
                    <a:pt x="1097" y="544"/>
                    <a:pt x="1097" y="544"/>
                    <a:pt x="1097" y="544"/>
                  </a:cubicBezTo>
                  <a:cubicBezTo>
                    <a:pt x="817" y="388"/>
                    <a:pt x="532" y="241"/>
                    <a:pt x="243" y="102"/>
                  </a:cubicBezTo>
                  <a:cubicBezTo>
                    <a:pt x="172" y="68"/>
                    <a:pt x="100" y="34"/>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3" name="Freeform 23"/>
            <p:cNvSpPr>
              <a:spLocks/>
            </p:cNvSpPr>
            <p:nvPr userDrawn="1"/>
          </p:nvSpPr>
          <p:spPr bwMode="auto">
            <a:xfrm>
              <a:off x="7296151" y="6265863"/>
              <a:ext cx="1131888" cy="582613"/>
            </a:xfrm>
            <a:custGeom>
              <a:avLst/>
              <a:gdLst>
                <a:gd name="T0" fmla="*/ 31 w 1063"/>
                <a:gd name="T1" fmla="*/ 0 h 544"/>
                <a:gd name="T2" fmla="*/ 0 w 1063"/>
                <a:gd name="T3" fmla="*/ 0 h 544"/>
                <a:gd name="T4" fmla="*/ 158 w 1063"/>
                <a:gd name="T5" fmla="*/ 77 h 544"/>
                <a:gd name="T6" fmla="*/ 650 w 1063"/>
                <a:gd name="T7" fmla="*/ 331 h 544"/>
                <a:gd name="T8" fmla="*/ 1036 w 1063"/>
                <a:gd name="T9" fmla="*/ 544 h 544"/>
                <a:gd name="T10" fmla="*/ 1063 w 1063"/>
                <a:gd name="T11" fmla="*/ 544 h 544"/>
                <a:gd name="T12" fmla="*/ 164 w 1063"/>
                <a:gd name="T13" fmla="*/ 64 h 544"/>
                <a:gd name="T14" fmla="*/ 31 w 106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3" h="544">
                  <a:moveTo>
                    <a:pt x="31" y="0"/>
                  </a:moveTo>
                  <a:cubicBezTo>
                    <a:pt x="0" y="0"/>
                    <a:pt x="0" y="0"/>
                    <a:pt x="0" y="0"/>
                  </a:cubicBezTo>
                  <a:cubicBezTo>
                    <a:pt x="53" y="26"/>
                    <a:pt x="105" y="51"/>
                    <a:pt x="158" y="77"/>
                  </a:cubicBezTo>
                  <a:cubicBezTo>
                    <a:pt x="323" y="159"/>
                    <a:pt x="487" y="244"/>
                    <a:pt x="650" y="331"/>
                  </a:cubicBezTo>
                  <a:cubicBezTo>
                    <a:pt x="780" y="400"/>
                    <a:pt x="909" y="471"/>
                    <a:pt x="1036" y="544"/>
                  </a:cubicBezTo>
                  <a:cubicBezTo>
                    <a:pt x="1063" y="544"/>
                    <a:pt x="1063" y="544"/>
                    <a:pt x="1063" y="544"/>
                  </a:cubicBezTo>
                  <a:cubicBezTo>
                    <a:pt x="770" y="372"/>
                    <a:pt x="470" y="213"/>
                    <a:pt x="164" y="64"/>
                  </a:cubicBezTo>
                  <a:cubicBezTo>
                    <a:pt x="120" y="43"/>
                    <a:pt x="75" y="21"/>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4" name="Freeform 24"/>
            <p:cNvSpPr>
              <a:spLocks/>
            </p:cNvSpPr>
            <p:nvPr userDrawn="1"/>
          </p:nvSpPr>
          <p:spPr bwMode="auto">
            <a:xfrm>
              <a:off x="7424738" y="6265863"/>
              <a:ext cx="1093788" cy="582613"/>
            </a:xfrm>
            <a:custGeom>
              <a:avLst/>
              <a:gdLst>
                <a:gd name="T0" fmla="*/ 31 w 1025"/>
                <a:gd name="T1" fmla="*/ 0 h 544"/>
                <a:gd name="T2" fmla="*/ 0 w 1025"/>
                <a:gd name="T3" fmla="*/ 0 h 544"/>
                <a:gd name="T4" fmla="*/ 79 w 1025"/>
                <a:gd name="T5" fmla="*/ 40 h 544"/>
                <a:gd name="T6" fmla="*/ 567 w 1025"/>
                <a:gd name="T7" fmla="*/ 295 h 544"/>
                <a:gd name="T8" fmla="*/ 1000 w 1025"/>
                <a:gd name="T9" fmla="*/ 544 h 544"/>
                <a:gd name="T10" fmla="*/ 1025 w 1025"/>
                <a:gd name="T11" fmla="*/ 544 h 544"/>
                <a:gd name="T12" fmla="*/ 86 w 1025"/>
                <a:gd name="T13" fmla="*/ 26 h 544"/>
                <a:gd name="T14" fmla="*/ 31 w 1025"/>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5" h="544">
                  <a:moveTo>
                    <a:pt x="31" y="0"/>
                  </a:moveTo>
                  <a:cubicBezTo>
                    <a:pt x="0" y="0"/>
                    <a:pt x="0" y="0"/>
                    <a:pt x="0" y="0"/>
                  </a:cubicBezTo>
                  <a:cubicBezTo>
                    <a:pt x="26" y="13"/>
                    <a:pt x="53" y="26"/>
                    <a:pt x="79" y="40"/>
                  </a:cubicBezTo>
                  <a:cubicBezTo>
                    <a:pt x="244" y="121"/>
                    <a:pt x="406" y="207"/>
                    <a:pt x="567" y="295"/>
                  </a:cubicBezTo>
                  <a:cubicBezTo>
                    <a:pt x="713" y="374"/>
                    <a:pt x="858" y="457"/>
                    <a:pt x="1000" y="544"/>
                  </a:cubicBezTo>
                  <a:cubicBezTo>
                    <a:pt x="1025" y="544"/>
                    <a:pt x="1025" y="544"/>
                    <a:pt x="1025" y="544"/>
                  </a:cubicBezTo>
                  <a:cubicBezTo>
                    <a:pt x="722" y="355"/>
                    <a:pt x="407" y="184"/>
                    <a:pt x="86" y="26"/>
                  </a:cubicBezTo>
                  <a:cubicBezTo>
                    <a:pt x="68" y="18"/>
                    <a:pt x="49" y="9"/>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5" name="Freeform 25"/>
            <p:cNvSpPr>
              <a:spLocks/>
            </p:cNvSpPr>
            <p:nvPr userDrawn="1"/>
          </p:nvSpPr>
          <p:spPr bwMode="auto">
            <a:xfrm>
              <a:off x="7551738" y="6265863"/>
              <a:ext cx="1050925" cy="582613"/>
            </a:xfrm>
            <a:custGeom>
              <a:avLst/>
              <a:gdLst>
                <a:gd name="T0" fmla="*/ 34 w 986"/>
                <a:gd name="T1" fmla="*/ 0 h 544"/>
                <a:gd name="T2" fmla="*/ 0 w 986"/>
                <a:gd name="T3" fmla="*/ 0 h 544"/>
                <a:gd name="T4" fmla="*/ 4 w 986"/>
                <a:gd name="T5" fmla="*/ 2 h 544"/>
                <a:gd name="T6" fmla="*/ 488 w 986"/>
                <a:gd name="T7" fmla="*/ 259 h 544"/>
                <a:gd name="T8" fmla="*/ 957 w 986"/>
                <a:gd name="T9" fmla="*/ 541 h 544"/>
                <a:gd name="T10" fmla="*/ 963 w 986"/>
                <a:gd name="T11" fmla="*/ 544 h 544"/>
                <a:gd name="T12" fmla="*/ 986 w 986"/>
                <a:gd name="T13" fmla="*/ 544 h 544"/>
                <a:gd name="T14" fmla="*/ 964 w 986"/>
                <a:gd name="T15" fmla="*/ 530 h 544"/>
                <a:gd name="T16" fmla="*/ 34 w 986"/>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 h="544">
                  <a:moveTo>
                    <a:pt x="34" y="0"/>
                  </a:moveTo>
                  <a:cubicBezTo>
                    <a:pt x="0" y="0"/>
                    <a:pt x="0" y="0"/>
                    <a:pt x="0" y="0"/>
                  </a:cubicBezTo>
                  <a:cubicBezTo>
                    <a:pt x="2" y="1"/>
                    <a:pt x="3" y="1"/>
                    <a:pt x="4" y="2"/>
                  </a:cubicBezTo>
                  <a:cubicBezTo>
                    <a:pt x="168" y="84"/>
                    <a:pt x="328" y="170"/>
                    <a:pt x="488" y="259"/>
                  </a:cubicBezTo>
                  <a:cubicBezTo>
                    <a:pt x="647" y="348"/>
                    <a:pt x="804" y="441"/>
                    <a:pt x="957" y="541"/>
                  </a:cubicBezTo>
                  <a:cubicBezTo>
                    <a:pt x="959" y="542"/>
                    <a:pt x="961" y="543"/>
                    <a:pt x="963" y="544"/>
                  </a:cubicBezTo>
                  <a:cubicBezTo>
                    <a:pt x="986" y="544"/>
                    <a:pt x="986" y="544"/>
                    <a:pt x="986" y="544"/>
                  </a:cubicBezTo>
                  <a:cubicBezTo>
                    <a:pt x="979" y="540"/>
                    <a:pt x="971" y="535"/>
                    <a:pt x="964" y="530"/>
                  </a:cubicBezTo>
                  <a:cubicBezTo>
                    <a:pt x="666" y="333"/>
                    <a:pt x="353" y="159"/>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6" name="Freeform 26"/>
            <p:cNvSpPr>
              <a:spLocks/>
            </p:cNvSpPr>
            <p:nvPr userDrawn="1"/>
          </p:nvSpPr>
          <p:spPr bwMode="auto">
            <a:xfrm>
              <a:off x="7678738" y="6265863"/>
              <a:ext cx="1004888" cy="582613"/>
            </a:xfrm>
            <a:custGeom>
              <a:avLst/>
              <a:gdLst>
                <a:gd name="T0" fmla="*/ 34 w 943"/>
                <a:gd name="T1" fmla="*/ 0 h 544"/>
                <a:gd name="T2" fmla="*/ 0 w 943"/>
                <a:gd name="T3" fmla="*/ 0 h 544"/>
                <a:gd name="T4" fmla="*/ 411 w 943"/>
                <a:gd name="T5" fmla="*/ 223 h 544"/>
                <a:gd name="T6" fmla="*/ 873 w 943"/>
                <a:gd name="T7" fmla="*/ 511 h 544"/>
                <a:gd name="T8" fmla="*/ 922 w 943"/>
                <a:gd name="T9" fmla="*/ 544 h 544"/>
                <a:gd name="T10" fmla="*/ 943 w 943"/>
                <a:gd name="T11" fmla="*/ 544 h 544"/>
                <a:gd name="T12" fmla="*/ 881 w 943"/>
                <a:gd name="T13" fmla="*/ 500 h 544"/>
                <a:gd name="T14" fmla="*/ 34 w 94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3" h="544">
                  <a:moveTo>
                    <a:pt x="34" y="0"/>
                  </a:moveTo>
                  <a:cubicBezTo>
                    <a:pt x="0" y="0"/>
                    <a:pt x="0" y="0"/>
                    <a:pt x="0" y="0"/>
                  </a:cubicBezTo>
                  <a:cubicBezTo>
                    <a:pt x="139" y="72"/>
                    <a:pt x="275" y="146"/>
                    <a:pt x="411" y="223"/>
                  </a:cubicBezTo>
                  <a:cubicBezTo>
                    <a:pt x="568" y="314"/>
                    <a:pt x="723" y="409"/>
                    <a:pt x="873" y="511"/>
                  </a:cubicBezTo>
                  <a:cubicBezTo>
                    <a:pt x="890" y="522"/>
                    <a:pt x="906" y="533"/>
                    <a:pt x="922" y="544"/>
                  </a:cubicBezTo>
                  <a:cubicBezTo>
                    <a:pt x="943" y="544"/>
                    <a:pt x="943" y="544"/>
                    <a:pt x="943" y="544"/>
                  </a:cubicBezTo>
                  <a:cubicBezTo>
                    <a:pt x="923" y="530"/>
                    <a:pt x="902" y="515"/>
                    <a:pt x="881" y="500"/>
                  </a:cubicBezTo>
                  <a:cubicBezTo>
                    <a:pt x="611" y="314"/>
                    <a:pt x="326" y="15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7" name="Freeform 27"/>
            <p:cNvSpPr>
              <a:spLocks/>
            </p:cNvSpPr>
            <p:nvPr userDrawn="1"/>
          </p:nvSpPr>
          <p:spPr bwMode="auto">
            <a:xfrm>
              <a:off x="6900863" y="6265863"/>
              <a:ext cx="1231900" cy="582613"/>
            </a:xfrm>
            <a:custGeom>
              <a:avLst/>
              <a:gdLst>
                <a:gd name="T0" fmla="*/ 22 w 1155"/>
                <a:gd name="T1" fmla="*/ 0 h 544"/>
                <a:gd name="T2" fmla="*/ 0 w 1155"/>
                <a:gd name="T3" fmla="*/ 0 h 544"/>
                <a:gd name="T4" fmla="*/ 400 w 1155"/>
                <a:gd name="T5" fmla="*/ 191 h 544"/>
                <a:gd name="T6" fmla="*/ 1121 w 1155"/>
                <a:gd name="T7" fmla="*/ 544 h 544"/>
                <a:gd name="T8" fmla="*/ 1155 w 1155"/>
                <a:gd name="T9" fmla="*/ 544 h 544"/>
                <a:gd name="T10" fmla="*/ 406 w 1155"/>
                <a:gd name="T11" fmla="*/ 178 h 544"/>
                <a:gd name="T12" fmla="*/ 22 w 1155"/>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55" h="544">
                  <a:moveTo>
                    <a:pt x="22" y="0"/>
                  </a:moveTo>
                  <a:cubicBezTo>
                    <a:pt x="0" y="0"/>
                    <a:pt x="0" y="0"/>
                    <a:pt x="0" y="0"/>
                  </a:cubicBezTo>
                  <a:cubicBezTo>
                    <a:pt x="134" y="63"/>
                    <a:pt x="267" y="127"/>
                    <a:pt x="400" y="191"/>
                  </a:cubicBezTo>
                  <a:cubicBezTo>
                    <a:pt x="641" y="307"/>
                    <a:pt x="882" y="425"/>
                    <a:pt x="1121" y="544"/>
                  </a:cubicBezTo>
                  <a:cubicBezTo>
                    <a:pt x="1155" y="544"/>
                    <a:pt x="1155" y="544"/>
                    <a:pt x="1155" y="544"/>
                  </a:cubicBezTo>
                  <a:cubicBezTo>
                    <a:pt x="907" y="418"/>
                    <a:pt x="658" y="296"/>
                    <a:pt x="406" y="178"/>
                  </a:cubicBezTo>
                  <a:cubicBezTo>
                    <a:pt x="279" y="117"/>
                    <a:pt x="151" y="59"/>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8" name="Freeform 28"/>
            <p:cNvSpPr>
              <a:spLocks/>
            </p:cNvSpPr>
            <p:nvPr userDrawn="1"/>
          </p:nvSpPr>
          <p:spPr bwMode="auto">
            <a:xfrm>
              <a:off x="8154988" y="6265863"/>
              <a:ext cx="806450" cy="582613"/>
            </a:xfrm>
            <a:custGeom>
              <a:avLst/>
              <a:gdLst>
                <a:gd name="T0" fmla="*/ 33 w 757"/>
                <a:gd name="T1" fmla="*/ 0 h 544"/>
                <a:gd name="T2" fmla="*/ 0 w 757"/>
                <a:gd name="T3" fmla="*/ 0 h 544"/>
                <a:gd name="T4" fmla="*/ 138 w 757"/>
                <a:gd name="T5" fmla="*/ 84 h 544"/>
                <a:gd name="T6" fmla="*/ 576 w 757"/>
                <a:gd name="T7" fmla="*/ 398 h 544"/>
                <a:gd name="T8" fmla="*/ 741 w 757"/>
                <a:gd name="T9" fmla="*/ 544 h 544"/>
                <a:gd name="T10" fmla="*/ 757 w 757"/>
                <a:gd name="T11" fmla="*/ 544 h 544"/>
                <a:gd name="T12" fmla="*/ 584 w 757"/>
                <a:gd name="T13" fmla="*/ 388 h 544"/>
                <a:gd name="T14" fmla="*/ 33 w 75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7" h="544">
                  <a:moveTo>
                    <a:pt x="33" y="0"/>
                  </a:moveTo>
                  <a:cubicBezTo>
                    <a:pt x="0" y="0"/>
                    <a:pt x="0" y="0"/>
                    <a:pt x="0" y="0"/>
                  </a:cubicBezTo>
                  <a:cubicBezTo>
                    <a:pt x="47" y="28"/>
                    <a:pt x="93" y="56"/>
                    <a:pt x="138" y="84"/>
                  </a:cubicBezTo>
                  <a:cubicBezTo>
                    <a:pt x="290" y="180"/>
                    <a:pt x="438" y="284"/>
                    <a:pt x="576" y="398"/>
                  </a:cubicBezTo>
                  <a:cubicBezTo>
                    <a:pt x="633" y="445"/>
                    <a:pt x="688" y="494"/>
                    <a:pt x="741" y="544"/>
                  </a:cubicBezTo>
                  <a:cubicBezTo>
                    <a:pt x="757" y="544"/>
                    <a:pt x="757" y="544"/>
                    <a:pt x="757" y="544"/>
                  </a:cubicBezTo>
                  <a:cubicBezTo>
                    <a:pt x="702" y="490"/>
                    <a:pt x="644" y="438"/>
                    <a:pt x="584" y="388"/>
                  </a:cubicBezTo>
                  <a:cubicBezTo>
                    <a:pt x="411" y="244"/>
                    <a:pt x="226" y="116"/>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9" name="Freeform 29"/>
            <p:cNvSpPr>
              <a:spLocks/>
            </p:cNvSpPr>
            <p:nvPr userDrawn="1"/>
          </p:nvSpPr>
          <p:spPr bwMode="auto">
            <a:xfrm>
              <a:off x="8266113" y="6265863"/>
              <a:ext cx="755650" cy="582613"/>
            </a:xfrm>
            <a:custGeom>
              <a:avLst/>
              <a:gdLst>
                <a:gd name="T0" fmla="*/ 520 w 709"/>
                <a:gd name="T1" fmla="*/ 362 h 544"/>
                <a:gd name="T2" fmla="*/ 31 w 709"/>
                <a:gd name="T3" fmla="*/ 0 h 544"/>
                <a:gd name="T4" fmla="*/ 0 w 709"/>
                <a:gd name="T5" fmla="*/ 0 h 544"/>
                <a:gd name="T6" fmla="*/ 80 w 709"/>
                <a:gd name="T7" fmla="*/ 51 h 544"/>
                <a:gd name="T8" fmla="*/ 512 w 709"/>
                <a:gd name="T9" fmla="*/ 372 h 544"/>
                <a:gd name="T10" fmla="*/ 693 w 709"/>
                <a:gd name="T11" fmla="*/ 544 h 544"/>
                <a:gd name="T12" fmla="*/ 709 w 709"/>
                <a:gd name="T13" fmla="*/ 544 h 544"/>
                <a:gd name="T14" fmla="*/ 520 w 709"/>
                <a:gd name="T15" fmla="*/ 362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544">
                  <a:moveTo>
                    <a:pt x="520" y="362"/>
                  </a:moveTo>
                  <a:cubicBezTo>
                    <a:pt x="367" y="228"/>
                    <a:pt x="203" y="108"/>
                    <a:pt x="31" y="0"/>
                  </a:cubicBezTo>
                  <a:cubicBezTo>
                    <a:pt x="0" y="0"/>
                    <a:pt x="0" y="0"/>
                    <a:pt x="0" y="0"/>
                  </a:cubicBezTo>
                  <a:cubicBezTo>
                    <a:pt x="27" y="17"/>
                    <a:pt x="53" y="34"/>
                    <a:pt x="80" y="51"/>
                  </a:cubicBezTo>
                  <a:cubicBezTo>
                    <a:pt x="231" y="148"/>
                    <a:pt x="376" y="254"/>
                    <a:pt x="512" y="372"/>
                  </a:cubicBezTo>
                  <a:cubicBezTo>
                    <a:pt x="575" y="427"/>
                    <a:pt x="635" y="484"/>
                    <a:pt x="693" y="544"/>
                  </a:cubicBezTo>
                  <a:cubicBezTo>
                    <a:pt x="709" y="544"/>
                    <a:pt x="709" y="544"/>
                    <a:pt x="709" y="544"/>
                  </a:cubicBezTo>
                  <a:cubicBezTo>
                    <a:pt x="649" y="481"/>
                    <a:pt x="586" y="420"/>
                    <a:pt x="520" y="3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0" name="Freeform 30"/>
            <p:cNvSpPr>
              <a:spLocks/>
            </p:cNvSpPr>
            <p:nvPr userDrawn="1"/>
          </p:nvSpPr>
          <p:spPr bwMode="auto">
            <a:xfrm>
              <a:off x="8374063" y="6265863"/>
              <a:ext cx="703263" cy="582613"/>
            </a:xfrm>
            <a:custGeom>
              <a:avLst/>
              <a:gdLst>
                <a:gd name="T0" fmla="*/ 461 w 660"/>
                <a:gd name="T1" fmla="*/ 337 h 544"/>
                <a:gd name="T2" fmla="*/ 30 w 660"/>
                <a:gd name="T3" fmla="*/ 0 h 544"/>
                <a:gd name="T4" fmla="*/ 0 w 660"/>
                <a:gd name="T5" fmla="*/ 0 h 544"/>
                <a:gd name="T6" fmla="*/ 27 w 660"/>
                <a:gd name="T7" fmla="*/ 18 h 544"/>
                <a:gd name="T8" fmla="*/ 452 w 660"/>
                <a:gd name="T9" fmla="*/ 347 h 544"/>
                <a:gd name="T10" fmla="*/ 646 w 660"/>
                <a:gd name="T11" fmla="*/ 544 h 544"/>
                <a:gd name="T12" fmla="*/ 660 w 660"/>
                <a:gd name="T13" fmla="*/ 544 h 544"/>
                <a:gd name="T14" fmla="*/ 461 w 660"/>
                <a:gd name="T15" fmla="*/ 337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0" h="544">
                  <a:moveTo>
                    <a:pt x="461" y="337"/>
                  </a:moveTo>
                  <a:cubicBezTo>
                    <a:pt x="327" y="213"/>
                    <a:pt x="182" y="101"/>
                    <a:pt x="30" y="0"/>
                  </a:cubicBezTo>
                  <a:cubicBezTo>
                    <a:pt x="0" y="0"/>
                    <a:pt x="0" y="0"/>
                    <a:pt x="0" y="0"/>
                  </a:cubicBezTo>
                  <a:cubicBezTo>
                    <a:pt x="9" y="6"/>
                    <a:pt x="18" y="12"/>
                    <a:pt x="27" y="18"/>
                  </a:cubicBezTo>
                  <a:cubicBezTo>
                    <a:pt x="176" y="117"/>
                    <a:pt x="320" y="225"/>
                    <a:pt x="452" y="347"/>
                  </a:cubicBezTo>
                  <a:cubicBezTo>
                    <a:pt x="520" y="409"/>
                    <a:pt x="585" y="475"/>
                    <a:pt x="646" y="544"/>
                  </a:cubicBezTo>
                  <a:cubicBezTo>
                    <a:pt x="660" y="544"/>
                    <a:pt x="660" y="544"/>
                    <a:pt x="660" y="544"/>
                  </a:cubicBezTo>
                  <a:cubicBezTo>
                    <a:pt x="598" y="471"/>
                    <a:pt x="531" y="402"/>
                    <a:pt x="461"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1" name="Freeform 31"/>
            <p:cNvSpPr>
              <a:spLocks/>
            </p:cNvSpPr>
            <p:nvPr userDrawn="1"/>
          </p:nvSpPr>
          <p:spPr bwMode="auto">
            <a:xfrm>
              <a:off x="1762126" y="6265863"/>
              <a:ext cx="3175" cy="57150"/>
            </a:xfrm>
            <a:custGeom>
              <a:avLst/>
              <a:gdLst>
                <a:gd name="T0" fmla="*/ 1 w 3"/>
                <a:gd name="T1" fmla="*/ 53 h 53"/>
                <a:gd name="T2" fmla="*/ 1 w 3"/>
                <a:gd name="T3" fmla="*/ 53 h 53"/>
                <a:gd name="T4" fmla="*/ 3 w 3"/>
                <a:gd name="T5" fmla="*/ 0 h 53"/>
                <a:gd name="T6" fmla="*/ 2 w 3"/>
                <a:gd name="T7" fmla="*/ 0 h 53"/>
                <a:gd name="T8" fmla="*/ 1 w 3"/>
                <a:gd name="T9" fmla="*/ 53 h 53"/>
              </a:gdLst>
              <a:ahLst/>
              <a:cxnLst>
                <a:cxn ang="0">
                  <a:pos x="T0" y="T1"/>
                </a:cxn>
                <a:cxn ang="0">
                  <a:pos x="T2" y="T3"/>
                </a:cxn>
                <a:cxn ang="0">
                  <a:pos x="T4" y="T5"/>
                </a:cxn>
                <a:cxn ang="0">
                  <a:pos x="T6" y="T7"/>
                </a:cxn>
                <a:cxn ang="0">
                  <a:pos x="T8" y="T9"/>
                </a:cxn>
              </a:cxnLst>
              <a:rect l="0" t="0" r="r" b="b"/>
              <a:pathLst>
                <a:path w="3" h="53">
                  <a:moveTo>
                    <a:pt x="1" y="53"/>
                  </a:moveTo>
                  <a:cubicBezTo>
                    <a:pt x="1" y="53"/>
                    <a:pt x="1" y="53"/>
                    <a:pt x="1" y="53"/>
                  </a:cubicBezTo>
                  <a:cubicBezTo>
                    <a:pt x="1" y="35"/>
                    <a:pt x="2" y="18"/>
                    <a:pt x="3" y="0"/>
                  </a:cubicBezTo>
                  <a:cubicBezTo>
                    <a:pt x="2" y="0"/>
                    <a:pt x="2" y="0"/>
                    <a:pt x="2" y="0"/>
                  </a:cubicBezTo>
                  <a:cubicBezTo>
                    <a:pt x="1" y="18"/>
                    <a:pt x="0" y="35"/>
                    <a:pt x="1"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24" name="Freeform 32"/>
            <p:cNvSpPr>
              <a:spLocks/>
            </p:cNvSpPr>
            <p:nvPr userDrawn="1"/>
          </p:nvSpPr>
          <p:spPr bwMode="auto">
            <a:xfrm>
              <a:off x="8477251" y="6265863"/>
              <a:ext cx="654050" cy="582613"/>
            </a:xfrm>
            <a:custGeom>
              <a:avLst/>
              <a:gdLst>
                <a:gd name="T0" fmla="*/ 29 w 613"/>
                <a:gd name="T1" fmla="*/ 0 h 544"/>
                <a:gd name="T2" fmla="*/ 0 w 613"/>
                <a:gd name="T3" fmla="*/ 0 h 544"/>
                <a:gd name="T4" fmla="*/ 398 w 613"/>
                <a:gd name="T5" fmla="*/ 322 h 544"/>
                <a:gd name="T6" fmla="*/ 599 w 613"/>
                <a:gd name="T7" fmla="*/ 544 h 544"/>
                <a:gd name="T8" fmla="*/ 613 w 613"/>
                <a:gd name="T9" fmla="*/ 544 h 544"/>
                <a:gd name="T10" fmla="*/ 407 w 613"/>
                <a:gd name="T11" fmla="*/ 313 h 544"/>
                <a:gd name="T12" fmla="*/ 29 w 613"/>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613" h="544">
                  <a:moveTo>
                    <a:pt x="29" y="0"/>
                  </a:moveTo>
                  <a:cubicBezTo>
                    <a:pt x="0" y="0"/>
                    <a:pt x="0" y="0"/>
                    <a:pt x="0" y="0"/>
                  </a:cubicBezTo>
                  <a:cubicBezTo>
                    <a:pt x="141" y="97"/>
                    <a:pt x="275" y="203"/>
                    <a:pt x="398" y="322"/>
                  </a:cubicBezTo>
                  <a:cubicBezTo>
                    <a:pt x="469" y="392"/>
                    <a:pt x="537" y="466"/>
                    <a:pt x="599" y="544"/>
                  </a:cubicBezTo>
                  <a:cubicBezTo>
                    <a:pt x="613" y="544"/>
                    <a:pt x="613" y="544"/>
                    <a:pt x="613" y="544"/>
                  </a:cubicBezTo>
                  <a:cubicBezTo>
                    <a:pt x="550" y="463"/>
                    <a:pt x="480" y="385"/>
                    <a:pt x="407" y="313"/>
                  </a:cubicBezTo>
                  <a:cubicBezTo>
                    <a:pt x="289" y="198"/>
                    <a:pt x="162" y="95"/>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25" name="Freeform 33"/>
            <p:cNvSpPr>
              <a:spLocks/>
            </p:cNvSpPr>
            <p:nvPr userDrawn="1"/>
          </p:nvSpPr>
          <p:spPr bwMode="auto">
            <a:xfrm>
              <a:off x="3205163" y="6265863"/>
              <a:ext cx="582613" cy="582613"/>
            </a:xfrm>
            <a:custGeom>
              <a:avLst/>
              <a:gdLst>
                <a:gd name="T0" fmla="*/ 344 w 548"/>
                <a:gd name="T1" fmla="*/ 166 h 544"/>
                <a:gd name="T2" fmla="*/ 142 w 548"/>
                <a:gd name="T3" fmla="*/ 368 h 544"/>
                <a:gd name="T4" fmla="*/ 0 w 548"/>
                <a:gd name="T5" fmla="*/ 544 h 544"/>
                <a:gd name="T6" fmla="*/ 23 w 548"/>
                <a:gd name="T7" fmla="*/ 544 h 544"/>
                <a:gd name="T8" fmla="*/ 155 w 548"/>
                <a:gd name="T9" fmla="*/ 378 h 544"/>
                <a:gd name="T10" fmla="*/ 348 w 548"/>
                <a:gd name="T11" fmla="*/ 172 h 544"/>
                <a:gd name="T12" fmla="*/ 548 w 548"/>
                <a:gd name="T13" fmla="*/ 0 h 544"/>
                <a:gd name="T14" fmla="*/ 537 w 548"/>
                <a:gd name="T15" fmla="*/ 0 h 544"/>
                <a:gd name="T16" fmla="*/ 344 w 548"/>
                <a:gd name="T17" fmla="*/ 16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8" h="544">
                  <a:moveTo>
                    <a:pt x="344" y="166"/>
                  </a:moveTo>
                  <a:cubicBezTo>
                    <a:pt x="274" y="230"/>
                    <a:pt x="206" y="297"/>
                    <a:pt x="142" y="368"/>
                  </a:cubicBezTo>
                  <a:cubicBezTo>
                    <a:pt x="92" y="424"/>
                    <a:pt x="45" y="483"/>
                    <a:pt x="0" y="544"/>
                  </a:cubicBezTo>
                  <a:cubicBezTo>
                    <a:pt x="23" y="544"/>
                    <a:pt x="23" y="544"/>
                    <a:pt x="23" y="544"/>
                  </a:cubicBezTo>
                  <a:cubicBezTo>
                    <a:pt x="65" y="487"/>
                    <a:pt x="109" y="432"/>
                    <a:pt x="155" y="378"/>
                  </a:cubicBezTo>
                  <a:cubicBezTo>
                    <a:pt x="216" y="306"/>
                    <a:pt x="280" y="237"/>
                    <a:pt x="348" y="172"/>
                  </a:cubicBezTo>
                  <a:cubicBezTo>
                    <a:pt x="412" y="111"/>
                    <a:pt x="479" y="54"/>
                    <a:pt x="548" y="0"/>
                  </a:cubicBezTo>
                  <a:cubicBezTo>
                    <a:pt x="537" y="0"/>
                    <a:pt x="537" y="0"/>
                    <a:pt x="537" y="0"/>
                  </a:cubicBezTo>
                  <a:cubicBezTo>
                    <a:pt x="471" y="53"/>
                    <a:pt x="406" y="109"/>
                    <a:pt x="34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2" name="Freeform 34"/>
            <p:cNvSpPr>
              <a:spLocks/>
            </p:cNvSpPr>
            <p:nvPr userDrawn="1"/>
          </p:nvSpPr>
          <p:spPr bwMode="auto">
            <a:xfrm>
              <a:off x="3043238" y="6265863"/>
              <a:ext cx="552450" cy="582613"/>
            </a:xfrm>
            <a:custGeom>
              <a:avLst/>
              <a:gdLst>
                <a:gd name="T0" fmla="*/ 437 w 519"/>
                <a:gd name="T1" fmla="*/ 61 h 544"/>
                <a:gd name="T2" fmla="*/ 230 w 519"/>
                <a:gd name="T3" fmla="*/ 254 h 544"/>
                <a:gd name="T4" fmla="*/ 50 w 519"/>
                <a:gd name="T5" fmla="*/ 472 h 544"/>
                <a:gd name="T6" fmla="*/ 0 w 519"/>
                <a:gd name="T7" fmla="*/ 544 h 544"/>
                <a:gd name="T8" fmla="*/ 21 w 519"/>
                <a:gd name="T9" fmla="*/ 544 h 544"/>
                <a:gd name="T10" fmla="*/ 65 w 519"/>
                <a:gd name="T11" fmla="*/ 483 h 544"/>
                <a:gd name="T12" fmla="*/ 242 w 519"/>
                <a:gd name="T13" fmla="*/ 265 h 544"/>
                <a:gd name="T14" fmla="*/ 441 w 519"/>
                <a:gd name="T15" fmla="*/ 66 h 544"/>
                <a:gd name="T16" fmla="*/ 519 w 519"/>
                <a:gd name="T17" fmla="*/ 0 h 544"/>
                <a:gd name="T18" fmla="*/ 509 w 519"/>
                <a:gd name="T19" fmla="*/ 0 h 544"/>
                <a:gd name="T20" fmla="*/ 437 w 519"/>
                <a:gd name="T21" fmla="*/ 6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544">
                  <a:moveTo>
                    <a:pt x="437" y="61"/>
                  </a:moveTo>
                  <a:cubicBezTo>
                    <a:pt x="365" y="122"/>
                    <a:pt x="296" y="186"/>
                    <a:pt x="230" y="254"/>
                  </a:cubicBezTo>
                  <a:cubicBezTo>
                    <a:pt x="165" y="323"/>
                    <a:pt x="105" y="395"/>
                    <a:pt x="50" y="472"/>
                  </a:cubicBezTo>
                  <a:cubicBezTo>
                    <a:pt x="33" y="496"/>
                    <a:pt x="16" y="520"/>
                    <a:pt x="0" y="544"/>
                  </a:cubicBezTo>
                  <a:cubicBezTo>
                    <a:pt x="21" y="544"/>
                    <a:pt x="21" y="544"/>
                    <a:pt x="21" y="544"/>
                  </a:cubicBezTo>
                  <a:cubicBezTo>
                    <a:pt x="35" y="524"/>
                    <a:pt x="50" y="503"/>
                    <a:pt x="65" y="483"/>
                  </a:cubicBezTo>
                  <a:cubicBezTo>
                    <a:pt x="120" y="407"/>
                    <a:pt x="179" y="335"/>
                    <a:pt x="242" y="265"/>
                  </a:cubicBezTo>
                  <a:cubicBezTo>
                    <a:pt x="305" y="196"/>
                    <a:pt x="371" y="129"/>
                    <a:pt x="441" y="66"/>
                  </a:cubicBezTo>
                  <a:cubicBezTo>
                    <a:pt x="467" y="44"/>
                    <a:pt x="493" y="22"/>
                    <a:pt x="519" y="0"/>
                  </a:cubicBezTo>
                  <a:cubicBezTo>
                    <a:pt x="509" y="0"/>
                    <a:pt x="509" y="0"/>
                    <a:pt x="509" y="0"/>
                  </a:cubicBezTo>
                  <a:cubicBezTo>
                    <a:pt x="485" y="20"/>
                    <a:pt x="460" y="40"/>
                    <a:pt x="43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3" name="Freeform 35"/>
            <p:cNvSpPr>
              <a:spLocks/>
            </p:cNvSpPr>
            <p:nvPr userDrawn="1"/>
          </p:nvSpPr>
          <p:spPr bwMode="auto">
            <a:xfrm>
              <a:off x="2884488" y="6265863"/>
              <a:ext cx="519113" cy="582613"/>
            </a:xfrm>
            <a:custGeom>
              <a:avLst/>
              <a:gdLst>
                <a:gd name="T0" fmla="*/ 317 w 488"/>
                <a:gd name="T1" fmla="*/ 142 h 544"/>
                <a:gd name="T2" fmla="*/ 131 w 488"/>
                <a:gd name="T3" fmla="*/ 352 h 544"/>
                <a:gd name="T4" fmla="*/ 0 w 488"/>
                <a:gd name="T5" fmla="*/ 544 h 544"/>
                <a:gd name="T6" fmla="*/ 20 w 488"/>
                <a:gd name="T7" fmla="*/ 544 h 544"/>
                <a:gd name="T8" fmla="*/ 145 w 488"/>
                <a:gd name="T9" fmla="*/ 363 h 544"/>
                <a:gd name="T10" fmla="*/ 328 w 488"/>
                <a:gd name="T11" fmla="*/ 153 h 544"/>
                <a:gd name="T12" fmla="*/ 488 w 488"/>
                <a:gd name="T13" fmla="*/ 0 h 544"/>
                <a:gd name="T14" fmla="*/ 475 w 488"/>
                <a:gd name="T15" fmla="*/ 0 h 544"/>
                <a:gd name="T16" fmla="*/ 317 w 488"/>
                <a:gd name="T17" fmla="*/ 14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544">
                  <a:moveTo>
                    <a:pt x="317" y="142"/>
                  </a:moveTo>
                  <a:cubicBezTo>
                    <a:pt x="250" y="207"/>
                    <a:pt x="187" y="277"/>
                    <a:pt x="131" y="352"/>
                  </a:cubicBezTo>
                  <a:cubicBezTo>
                    <a:pt x="84" y="414"/>
                    <a:pt x="40" y="478"/>
                    <a:pt x="0" y="544"/>
                  </a:cubicBezTo>
                  <a:cubicBezTo>
                    <a:pt x="20" y="544"/>
                    <a:pt x="20" y="544"/>
                    <a:pt x="20" y="544"/>
                  </a:cubicBezTo>
                  <a:cubicBezTo>
                    <a:pt x="58" y="482"/>
                    <a:pt x="100" y="421"/>
                    <a:pt x="145" y="363"/>
                  </a:cubicBezTo>
                  <a:cubicBezTo>
                    <a:pt x="202" y="290"/>
                    <a:pt x="264" y="220"/>
                    <a:pt x="328" y="153"/>
                  </a:cubicBezTo>
                  <a:cubicBezTo>
                    <a:pt x="379" y="100"/>
                    <a:pt x="433" y="49"/>
                    <a:pt x="488" y="0"/>
                  </a:cubicBezTo>
                  <a:cubicBezTo>
                    <a:pt x="475" y="0"/>
                    <a:pt x="475" y="0"/>
                    <a:pt x="475" y="0"/>
                  </a:cubicBezTo>
                  <a:cubicBezTo>
                    <a:pt x="420" y="45"/>
                    <a:pt x="367" y="92"/>
                    <a:pt x="317"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4" name="Freeform 36"/>
            <p:cNvSpPr>
              <a:spLocks/>
            </p:cNvSpPr>
            <p:nvPr userDrawn="1"/>
          </p:nvSpPr>
          <p:spPr bwMode="auto">
            <a:xfrm>
              <a:off x="2732088" y="6265863"/>
              <a:ext cx="482600" cy="582613"/>
            </a:xfrm>
            <a:custGeom>
              <a:avLst/>
              <a:gdLst>
                <a:gd name="T0" fmla="*/ 399 w 454"/>
                <a:gd name="T1" fmla="*/ 30 h 544"/>
                <a:gd name="T2" fmla="*/ 207 w 454"/>
                <a:gd name="T3" fmla="*/ 233 h 544"/>
                <a:gd name="T4" fmla="*/ 0 w 454"/>
                <a:gd name="T5" fmla="*/ 544 h 544"/>
                <a:gd name="T6" fmla="*/ 18 w 454"/>
                <a:gd name="T7" fmla="*/ 544 h 544"/>
                <a:gd name="T8" fmla="*/ 221 w 454"/>
                <a:gd name="T9" fmla="*/ 244 h 544"/>
                <a:gd name="T10" fmla="*/ 410 w 454"/>
                <a:gd name="T11" fmla="*/ 42 h 544"/>
                <a:gd name="T12" fmla="*/ 454 w 454"/>
                <a:gd name="T13" fmla="*/ 0 h 544"/>
                <a:gd name="T14" fmla="*/ 433 w 454"/>
                <a:gd name="T15" fmla="*/ 0 h 544"/>
                <a:gd name="T16" fmla="*/ 399 w 454"/>
                <a:gd name="T17" fmla="*/ 3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 h="544">
                  <a:moveTo>
                    <a:pt x="399" y="30"/>
                  </a:moveTo>
                  <a:cubicBezTo>
                    <a:pt x="330" y="93"/>
                    <a:pt x="266" y="160"/>
                    <a:pt x="207" y="233"/>
                  </a:cubicBezTo>
                  <a:cubicBezTo>
                    <a:pt x="128" y="329"/>
                    <a:pt x="58" y="434"/>
                    <a:pt x="0" y="544"/>
                  </a:cubicBezTo>
                  <a:cubicBezTo>
                    <a:pt x="18" y="544"/>
                    <a:pt x="18" y="544"/>
                    <a:pt x="18" y="544"/>
                  </a:cubicBezTo>
                  <a:cubicBezTo>
                    <a:pt x="75" y="438"/>
                    <a:pt x="143" y="337"/>
                    <a:pt x="221" y="244"/>
                  </a:cubicBezTo>
                  <a:cubicBezTo>
                    <a:pt x="280" y="173"/>
                    <a:pt x="343" y="106"/>
                    <a:pt x="410" y="42"/>
                  </a:cubicBezTo>
                  <a:cubicBezTo>
                    <a:pt x="424" y="28"/>
                    <a:pt x="439" y="14"/>
                    <a:pt x="454" y="0"/>
                  </a:cubicBezTo>
                  <a:cubicBezTo>
                    <a:pt x="433" y="0"/>
                    <a:pt x="433" y="0"/>
                    <a:pt x="433" y="0"/>
                  </a:cubicBezTo>
                  <a:cubicBezTo>
                    <a:pt x="421" y="10"/>
                    <a:pt x="410" y="20"/>
                    <a:pt x="39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5" name="Freeform 37"/>
            <p:cNvSpPr>
              <a:spLocks/>
            </p:cNvSpPr>
            <p:nvPr userDrawn="1"/>
          </p:nvSpPr>
          <p:spPr bwMode="auto">
            <a:xfrm>
              <a:off x="2586038" y="6265863"/>
              <a:ext cx="441325" cy="582613"/>
            </a:xfrm>
            <a:custGeom>
              <a:avLst/>
              <a:gdLst>
                <a:gd name="T0" fmla="*/ 277 w 413"/>
                <a:gd name="T1" fmla="*/ 114 h 544"/>
                <a:gd name="T2" fmla="*/ 0 w 413"/>
                <a:gd name="T3" fmla="*/ 544 h 544"/>
                <a:gd name="T4" fmla="*/ 15 w 413"/>
                <a:gd name="T5" fmla="*/ 544 h 544"/>
                <a:gd name="T6" fmla="*/ 291 w 413"/>
                <a:gd name="T7" fmla="*/ 126 h 544"/>
                <a:gd name="T8" fmla="*/ 413 w 413"/>
                <a:gd name="T9" fmla="*/ 0 h 544"/>
                <a:gd name="T10" fmla="*/ 386 w 413"/>
                <a:gd name="T11" fmla="*/ 0 h 544"/>
                <a:gd name="T12" fmla="*/ 277 w 413"/>
                <a:gd name="T13" fmla="*/ 114 h 544"/>
              </a:gdLst>
              <a:ahLst/>
              <a:cxnLst>
                <a:cxn ang="0">
                  <a:pos x="T0" y="T1"/>
                </a:cxn>
                <a:cxn ang="0">
                  <a:pos x="T2" y="T3"/>
                </a:cxn>
                <a:cxn ang="0">
                  <a:pos x="T4" y="T5"/>
                </a:cxn>
                <a:cxn ang="0">
                  <a:pos x="T6" y="T7"/>
                </a:cxn>
                <a:cxn ang="0">
                  <a:pos x="T8" y="T9"/>
                </a:cxn>
                <a:cxn ang="0">
                  <a:pos x="T10" y="T11"/>
                </a:cxn>
                <a:cxn ang="0">
                  <a:pos x="T12" y="T13"/>
                </a:cxn>
              </a:cxnLst>
              <a:rect l="0" t="0" r="r" b="b"/>
              <a:pathLst>
                <a:path w="413" h="544">
                  <a:moveTo>
                    <a:pt x="277" y="114"/>
                  </a:moveTo>
                  <a:cubicBezTo>
                    <a:pt x="165" y="243"/>
                    <a:pt x="68" y="387"/>
                    <a:pt x="0" y="544"/>
                  </a:cubicBezTo>
                  <a:cubicBezTo>
                    <a:pt x="15" y="544"/>
                    <a:pt x="15" y="544"/>
                    <a:pt x="15" y="544"/>
                  </a:cubicBezTo>
                  <a:cubicBezTo>
                    <a:pt x="85" y="392"/>
                    <a:pt x="179" y="251"/>
                    <a:pt x="291" y="126"/>
                  </a:cubicBezTo>
                  <a:cubicBezTo>
                    <a:pt x="330" y="83"/>
                    <a:pt x="371" y="41"/>
                    <a:pt x="413" y="0"/>
                  </a:cubicBezTo>
                  <a:cubicBezTo>
                    <a:pt x="386" y="0"/>
                    <a:pt x="386" y="0"/>
                    <a:pt x="386" y="0"/>
                  </a:cubicBezTo>
                  <a:cubicBezTo>
                    <a:pt x="348" y="37"/>
                    <a:pt x="312" y="74"/>
                    <a:pt x="277"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6" name="Freeform 38"/>
            <p:cNvSpPr>
              <a:spLocks/>
            </p:cNvSpPr>
            <p:nvPr userDrawn="1"/>
          </p:nvSpPr>
          <p:spPr bwMode="auto">
            <a:xfrm>
              <a:off x="2449513" y="6265863"/>
              <a:ext cx="387350" cy="582613"/>
            </a:xfrm>
            <a:custGeom>
              <a:avLst/>
              <a:gdLst>
                <a:gd name="T0" fmla="*/ 35 w 363"/>
                <a:gd name="T1" fmla="*/ 454 h 544"/>
                <a:gd name="T2" fmla="*/ 0 w 363"/>
                <a:gd name="T3" fmla="*/ 544 h 544"/>
                <a:gd name="T4" fmla="*/ 12 w 363"/>
                <a:gd name="T5" fmla="*/ 544 h 544"/>
                <a:gd name="T6" fmla="*/ 47 w 363"/>
                <a:gd name="T7" fmla="*/ 459 h 544"/>
                <a:gd name="T8" fmla="*/ 355 w 363"/>
                <a:gd name="T9" fmla="*/ 9 h 544"/>
                <a:gd name="T10" fmla="*/ 363 w 363"/>
                <a:gd name="T11" fmla="*/ 0 h 544"/>
                <a:gd name="T12" fmla="*/ 337 w 363"/>
                <a:gd name="T13" fmla="*/ 0 h 544"/>
                <a:gd name="T14" fmla="*/ 35 w 363"/>
                <a:gd name="T15" fmla="*/ 45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544">
                  <a:moveTo>
                    <a:pt x="35" y="454"/>
                  </a:moveTo>
                  <a:cubicBezTo>
                    <a:pt x="22" y="483"/>
                    <a:pt x="11" y="514"/>
                    <a:pt x="0" y="544"/>
                  </a:cubicBezTo>
                  <a:cubicBezTo>
                    <a:pt x="12" y="544"/>
                    <a:pt x="12" y="544"/>
                    <a:pt x="12" y="544"/>
                  </a:cubicBezTo>
                  <a:cubicBezTo>
                    <a:pt x="23" y="516"/>
                    <a:pt x="34" y="487"/>
                    <a:pt x="47" y="459"/>
                  </a:cubicBezTo>
                  <a:cubicBezTo>
                    <a:pt x="121" y="292"/>
                    <a:pt x="228" y="140"/>
                    <a:pt x="355" y="9"/>
                  </a:cubicBezTo>
                  <a:cubicBezTo>
                    <a:pt x="357" y="6"/>
                    <a:pt x="360" y="3"/>
                    <a:pt x="363" y="0"/>
                  </a:cubicBezTo>
                  <a:cubicBezTo>
                    <a:pt x="337" y="0"/>
                    <a:pt x="337" y="0"/>
                    <a:pt x="337" y="0"/>
                  </a:cubicBezTo>
                  <a:cubicBezTo>
                    <a:pt x="213" y="133"/>
                    <a:pt x="106" y="285"/>
                    <a:pt x="35" y="4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7" name="Freeform 39"/>
            <p:cNvSpPr>
              <a:spLocks/>
            </p:cNvSpPr>
            <p:nvPr userDrawn="1"/>
          </p:nvSpPr>
          <p:spPr bwMode="auto">
            <a:xfrm>
              <a:off x="9091613" y="6265863"/>
              <a:ext cx="52388" cy="65088"/>
            </a:xfrm>
            <a:custGeom>
              <a:avLst/>
              <a:gdLst>
                <a:gd name="T0" fmla="*/ 19 w 49"/>
                <a:gd name="T1" fmla="*/ 0 h 61"/>
                <a:gd name="T2" fmla="*/ 0 w 49"/>
                <a:gd name="T3" fmla="*/ 0 h 61"/>
                <a:gd name="T4" fmla="*/ 49 w 49"/>
                <a:gd name="T5" fmla="*/ 61 h 61"/>
                <a:gd name="T6" fmla="*/ 49 w 49"/>
                <a:gd name="T7" fmla="*/ 38 h 61"/>
                <a:gd name="T8" fmla="*/ 19 w 49"/>
                <a:gd name="T9" fmla="*/ 0 h 61"/>
              </a:gdLst>
              <a:ahLst/>
              <a:cxnLst>
                <a:cxn ang="0">
                  <a:pos x="T0" y="T1"/>
                </a:cxn>
                <a:cxn ang="0">
                  <a:pos x="T2" y="T3"/>
                </a:cxn>
                <a:cxn ang="0">
                  <a:pos x="T4" y="T5"/>
                </a:cxn>
                <a:cxn ang="0">
                  <a:pos x="T6" y="T7"/>
                </a:cxn>
                <a:cxn ang="0">
                  <a:pos x="T8" y="T9"/>
                </a:cxn>
              </a:cxnLst>
              <a:rect l="0" t="0" r="r" b="b"/>
              <a:pathLst>
                <a:path w="49" h="61">
                  <a:moveTo>
                    <a:pt x="19" y="0"/>
                  </a:moveTo>
                  <a:cubicBezTo>
                    <a:pt x="0" y="0"/>
                    <a:pt x="0" y="0"/>
                    <a:pt x="0" y="0"/>
                  </a:cubicBezTo>
                  <a:cubicBezTo>
                    <a:pt x="17" y="20"/>
                    <a:pt x="33" y="40"/>
                    <a:pt x="49" y="61"/>
                  </a:cubicBezTo>
                  <a:cubicBezTo>
                    <a:pt x="49" y="38"/>
                    <a:pt x="49" y="38"/>
                    <a:pt x="49" y="38"/>
                  </a:cubicBezTo>
                  <a:cubicBezTo>
                    <a:pt x="39" y="25"/>
                    <a:pt x="29" y="1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8" name="Freeform 40"/>
            <p:cNvSpPr>
              <a:spLocks/>
            </p:cNvSpPr>
            <p:nvPr userDrawn="1"/>
          </p:nvSpPr>
          <p:spPr bwMode="auto">
            <a:xfrm>
              <a:off x="2112963" y="6265863"/>
              <a:ext cx="190500" cy="582613"/>
            </a:xfrm>
            <a:custGeom>
              <a:avLst/>
              <a:gdLst>
                <a:gd name="T0" fmla="*/ 125 w 178"/>
                <a:gd name="T1" fmla="*/ 64 h 544"/>
                <a:gd name="T2" fmla="*/ 28 w 178"/>
                <a:gd name="T3" fmla="*/ 319 h 544"/>
                <a:gd name="T4" fmla="*/ 0 w 178"/>
                <a:gd name="T5" fmla="*/ 544 h 544"/>
                <a:gd name="T6" fmla="*/ 2 w 178"/>
                <a:gd name="T7" fmla="*/ 544 h 544"/>
                <a:gd name="T8" fmla="*/ 136 w 178"/>
                <a:gd name="T9" fmla="*/ 70 h 544"/>
                <a:gd name="T10" fmla="*/ 178 w 178"/>
                <a:gd name="T11" fmla="*/ 0 h 544"/>
                <a:gd name="T12" fmla="*/ 161 w 178"/>
                <a:gd name="T13" fmla="*/ 0 h 544"/>
                <a:gd name="T14" fmla="*/ 125 w 178"/>
                <a:gd name="T15" fmla="*/ 6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544">
                  <a:moveTo>
                    <a:pt x="125" y="64"/>
                  </a:moveTo>
                  <a:cubicBezTo>
                    <a:pt x="82" y="145"/>
                    <a:pt x="49" y="230"/>
                    <a:pt x="28" y="319"/>
                  </a:cubicBezTo>
                  <a:cubicBezTo>
                    <a:pt x="11" y="393"/>
                    <a:pt x="2" y="469"/>
                    <a:pt x="0" y="544"/>
                  </a:cubicBezTo>
                  <a:cubicBezTo>
                    <a:pt x="2" y="544"/>
                    <a:pt x="2" y="544"/>
                    <a:pt x="2" y="544"/>
                  </a:cubicBezTo>
                  <a:cubicBezTo>
                    <a:pt x="10" y="378"/>
                    <a:pt x="56" y="215"/>
                    <a:pt x="136" y="70"/>
                  </a:cubicBezTo>
                  <a:cubicBezTo>
                    <a:pt x="149" y="46"/>
                    <a:pt x="163" y="23"/>
                    <a:pt x="178" y="0"/>
                  </a:cubicBezTo>
                  <a:cubicBezTo>
                    <a:pt x="161" y="0"/>
                    <a:pt x="161" y="0"/>
                    <a:pt x="161" y="0"/>
                  </a:cubicBezTo>
                  <a:cubicBezTo>
                    <a:pt x="148" y="21"/>
                    <a:pt x="136" y="42"/>
                    <a:pt x="12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9" name="Freeform 41"/>
            <p:cNvSpPr>
              <a:spLocks/>
            </p:cNvSpPr>
            <p:nvPr userDrawn="1"/>
          </p:nvSpPr>
          <p:spPr bwMode="auto">
            <a:xfrm>
              <a:off x="2024063" y="6265863"/>
              <a:ext cx="120650" cy="487363"/>
            </a:xfrm>
            <a:custGeom>
              <a:avLst/>
              <a:gdLst>
                <a:gd name="T0" fmla="*/ 32 w 113"/>
                <a:gd name="T1" fmla="*/ 186 h 455"/>
                <a:gd name="T2" fmla="*/ 1 w 113"/>
                <a:gd name="T3" fmla="*/ 455 h 455"/>
                <a:gd name="T4" fmla="*/ 2 w 113"/>
                <a:gd name="T5" fmla="*/ 455 h 455"/>
                <a:gd name="T6" fmla="*/ 113 w 113"/>
                <a:gd name="T7" fmla="*/ 0 h 455"/>
                <a:gd name="T8" fmla="*/ 100 w 113"/>
                <a:gd name="T9" fmla="*/ 0 h 455"/>
                <a:gd name="T10" fmla="*/ 32 w 113"/>
                <a:gd name="T11" fmla="*/ 186 h 455"/>
              </a:gdLst>
              <a:ahLst/>
              <a:cxnLst>
                <a:cxn ang="0">
                  <a:pos x="T0" y="T1"/>
                </a:cxn>
                <a:cxn ang="0">
                  <a:pos x="T2" y="T3"/>
                </a:cxn>
                <a:cxn ang="0">
                  <a:pos x="T4" y="T5"/>
                </a:cxn>
                <a:cxn ang="0">
                  <a:pos x="T6" y="T7"/>
                </a:cxn>
                <a:cxn ang="0">
                  <a:pos x="T8" y="T9"/>
                </a:cxn>
                <a:cxn ang="0">
                  <a:pos x="T10" y="T11"/>
                </a:cxn>
              </a:cxnLst>
              <a:rect l="0" t="0" r="r" b="b"/>
              <a:pathLst>
                <a:path w="113" h="455">
                  <a:moveTo>
                    <a:pt x="32" y="186"/>
                  </a:moveTo>
                  <a:cubicBezTo>
                    <a:pt x="10" y="274"/>
                    <a:pt x="0" y="365"/>
                    <a:pt x="1" y="455"/>
                  </a:cubicBezTo>
                  <a:cubicBezTo>
                    <a:pt x="2" y="455"/>
                    <a:pt x="2" y="455"/>
                    <a:pt x="2" y="455"/>
                  </a:cubicBezTo>
                  <a:cubicBezTo>
                    <a:pt x="4" y="297"/>
                    <a:pt x="42" y="140"/>
                    <a:pt x="113" y="0"/>
                  </a:cubicBezTo>
                  <a:cubicBezTo>
                    <a:pt x="100" y="0"/>
                    <a:pt x="100" y="0"/>
                    <a:pt x="100" y="0"/>
                  </a:cubicBezTo>
                  <a:cubicBezTo>
                    <a:pt x="71" y="60"/>
                    <a:pt x="48" y="122"/>
                    <a:pt x="32"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0" name="Freeform 42"/>
            <p:cNvSpPr>
              <a:spLocks/>
            </p:cNvSpPr>
            <p:nvPr userDrawn="1"/>
          </p:nvSpPr>
          <p:spPr bwMode="auto">
            <a:xfrm>
              <a:off x="8764588" y="6265863"/>
              <a:ext cx="379413" cy="404813"/>
            </a:xfrm>
            <a:custGeom>
              <a:avLst/>
              <a:gdLst>
                <a:gd name="T0" fmla="*/ 270 w 356"/>
                <a:gd name="T1" fmla="*/ 247 h 378"/>
                <a:gd name="T2" fmla="*/ 24 w 356"/>
                <a:gd name="T3" fmla="*/ 0 h 378"/>
                <a:gd name="T4" fmla="*/ 0 w 356"/>
                <a:gd name="T5" fmla="*/ 0 h 378"/>
                <a:gd name="T6" fmla="*/ 260 w 356"/>
                <a:gd name="T7" fmla="*/ 256 h 378"/>
                <a:gd name="T8" fmla="*/ 356 w 356"/>
                <a:gd name="T9" fmla="*/ 378 h 378"/>
                <a:gd name="T10" fmla="*/ 356 w 356"/>
                <a:gd name="T11" fmla="*/ 357 h 378"/>
                <a:gd name="T12" fmla="*/ 270 w 356"/>
                <a:gd name="T13" fmla="*/ 247 h 378"/>
              </a:gdLst>
              <a:ahLst/>
              <a:cxnLst>
                <a:cxn ang="0">
                  <a:pos x="T0" y="T1"/>
                </a:cxn>
                <a:cxn ang="0">
                  <a:pos x="T2" y="T3"/>
                </a:cxn>
                <a:cxn ang="0">
                  <a:pos x="T4" y="T5"/>
                </a:cxn>
                <a:cxn ang="0">
                  <a:pos x="T6" y="T7"/>
                </a:cxn>
                <a:cxn ang="0">
                  <a:pos x="T8" y="T9"/>
                </a:cxn>
                <a:cxn ang="0">
                  <a:pos x="T10" y="T11"/>
                </a:cxn>
                <a:cxn ang="0">
                  <a:pos x="T12" y="T13"/>
                </a:cxn>
              </a:cxnLst>
              <a:rect l="0" t="0" r="r" b="b"/>
              <a:pathLst>
                <a:path w="356" h="378">
                  <a:moveTo>
                    <a:pt x="270" y="247"/>
                  </a:moveTo>
                  <a:cubicBezTo>
                    <a:pt x="195" y="159"/>
                    <a:pt x="112" y="76"/>
                    <a:pt x="24" y="0"/>
                  </a:cubicBezTo>
                  <a:cubicBezTo>
                    <a:pt x="0" y="0"/>
                    <a:pt x="0" y="0"/>
                    <a:pt x="0" y="0"/>
                  </a:cubicBezTo>
                  <a:cubicBezTo>
                    <a:pt x="93" y="79"/>
                    <a:pt x="181" y="163"/>
                    <a:pt x="260" y="256"/>
                  </a:cubicBezTo>
                  <a:cubicBezTo>
                    <a:pt x="294" y="295"/>
                    <a:pt x="326" y="336"/>
                    <a:pt x="356" y="378"/>
                  </a:cubicBezTo>
                  <a:cubicBezTo>
                    <a:pt x="356" y="357"/>
                    <a:pt x="356" y="357"/>
                    <a:pt x="356" y="357"/>
                  </a:cubicBezTo>
                  <a:cubicBezTo>
                    <a:pt x="329" y="320"/>
                    <a:pt x="300" y="283"/>
                    <a:pt x="270" y="2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1" name="Freeform 43"/>
            <p:cNvSpPr>
              <a:spLocks/>
            </p:cNvSpPr>
            <p:nvPr userDrawn="1"/>
          </p:nvSpPr>
          <p:spPr bwMode="auto">
            <a:xfrm>
              <a:off x="7921626" y="6265863"/>
              <a:ext cx="909638" cy="582613"/>
            </a:xfrm>
            <a:custGeom>
              <a:avLst/>
              <a:gdLst>
                <a:gd name="T0" fmla="*/ 34 w 853"/>
                <a:gd name="T1" fmla="*/ 0 h 544"/>
                <a:gd name="T2" fmla="*/ 0 w 853"/>
                <a:gd name="T3" fmla="*/ 0 h 544"/>
                <a:gd name="T4" fmla="*/ 267 w 853"/>
                <a:gd name="T5" fmla="*/ 153 h 544"/>
                <a:gd name="T6" fmla="*/ 717 w 853"/>
                <a:gd name="T7" fmla="*/ 453 h 544"/>
                <a:gd name="T8" fmla="*/ 834 w 853"/>
                <a:gd name="T9" fmla="*/ 544 h 544"/>
                <a:gd name="T10" fmla="*/ 853 w 853"/>
                <a:gd name="T11" fmla="*/ 544 h 544"/>
                <a:gd name="T12" fmla="*/ 725 w 853"/>
                <a:gd name="T13" fmla="*/ 443 h 544"/>
                <a:gd name="T14" fmla="*/ 34 w 85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3" h="544">
                  <a:moveTo>
                    <a:pt x="34" y="0"/>
                  </a:moveTo>
                  <a:cubicBezTo>
                    <a:pt x="0" y="0"/>
                    <a:pt x="0" y="0"/>
                    <a:pt x="0" y="0"/>
                  </a:cubicBezTo>
                  <a:cubicBezTo>
                    <a:pt x="90" y="50"/>
                    <a:pt x="179" y="100"/>
                    <a:pt x="267" y="153"/>
                  </a:cubicBezTo>
                  <a:cubicBezTo>
                    <a:pt x="421" y="246"/>
                    <a:pt x="572" y="345"/>
                    <a:pt x="717" y="453"/>
                  </a:cubicBezTo>
                  <a:cubicBezTo>
                    <a:pt x="756" y="483"/>
                    <a:pt x="795" y="513"/>
                    <a:pt x="834" y="544"/>
                  </a:cubicBezTo>
                  <a:cubicBezTo>
                    <a:pt x="853" y="544"/>
                    <a:pt x="853" y="544"/>
                    <a:pt x="853" y="544"/>
                  </a:cubicBezTo>
                  <a:cubicBezTo>
                    <a:pt x="811" y="510"/>
                    <a:pt x="768" y="476"/>
                    <a:pt x="725" y="443"/>
                  </a:cubicBezTo>
                  <a:cubicBezTo>
                    <a:pt x="506" y="278"/>
                    <a:pt x="274" y="132"/>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2" name="Freeform 44"/>
            <p:cNvSpPr>
              <a:spLocks/>
            </p:cNvSpPr>
            <p:nvPr userDrawn="1"/>
          </p:nvSpPr>
          <p:spPr bwMode="auto">
            <a:xfrm>
              <a:off x="7800976" y="6265863"/>
              <a:ext cx="957263" cy="582613"/>
            </a:xfrm>
            <a:custGeom>
              <a:avLst/>
              <a:gdLst>
                <a:gd name="T0" fmla="*/ 34 w 898"/>
                <a:gd name="T1" fmla="*/ 0 h 544"/>
                <a:gd name="T2" fmla="*/ 0 w 898"/>
                <a:gd name="T3" fmla="*/ 0 h 544"/>
                <a:gd name="T4" fmla="*/ 337 w 898"/>
                <a:gd name="T5" fmla="*/ 188 h 544"/>
                <a:gd name="T6" fmla="*/ 793 w 898"/>
                <a:gd name="T7" fmla="*/ 482 h 544"/>
                <a:gd name="T8" fmla="*/ 878 w 898"/>
                <a:gd name="T9" fmla="*/ 544 h 544"/>
                <a:gd name="T10" fmla="*/ 898 w 898"/>
                <a:gd name="T11" fmla="*/ 544 h 544"/>
                <a:gd name="T12" fmla="*/ 800 w 898"/>
                <a:gd name="T13" fmla="*/ 471 h 544"/>
                <a:gd name="T14" fmla="*/ 34 w 898"/>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8" h="544">
                  <a:moveTo>
                    <a:pt x="34" y="0"/>
                  </a:moveTo>
                  <a:cubicBezTo>
                    <a:pt x="0" y="0"/>
                    <a:pt x="0" y="0"/>
                    <a:pt x="0" y="0"/>
                  </a:cubicBezTo>
                  <a:cubicBezTo>
                    <a:pt x="114" y="60"/>
                    <a:pt x="226" y="123"/>
                    <a:pt x="337" y="188"/>
                  </a:cubicBezTo>
                  <a:cubicBezTo>
                    <a:pt x="493" y="280"/>
                    <a:pt x="646" y="377"/>
                    <a:pt x="793" y="482"/>
                  </a:cubicBezTo>
                  <a:cubicBezTo>
                    <a:pt x="822" y="502"/>
                    <a:pt x="850" y="523"/>
                    <a:pt x="878" y="544"/>
                  </a:cubicBezTo>
                  <a:cubicBezTo>
                    <a:pt x="898" y="544"/>
                    <a:pt x="898" y="544"/>
                    <a:pt x="898" y="544"/>
                  </a:cubicBezTo>
                  <a:cubicBezTo>
                    <a:pt x="866" y="520"/>
                    <a:pt x="833" y="495"/>
                    <a:pt x="800" y="471"/>
                  </a:cubicBezTo>
                  <a:cubicBezTo>
                    <a:pt x="557" y="296"/>
                    <a:pt x="300" y="14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3" name="Freeform 45"/>
            <p:cNvSpPr>
              <a:spLocks/>
            </p:cNvSpPr>
            <p:nvPr userDrawn="1"/>
          </p:nvSpPr>
          <p:spPr bwMode="auto">
            <a:xfrm>
              <a:off x="8040688" y="6265863"/>
              <a:ext cx="857250" cy="582613"/>
            </a:xfrm>
            <a:custGeom>
              <a:avLst/>
              <a:gdLst>
                <a:gd name="T0" fmla="*/ 34 w 805"/>
                <a:gd name="T1" fmla="*/ 0 h 544"/>
                <a:gd name="T2" fmla="*/ 0 w 805"/>
                <a:gd name="T3" fmla="*/ 0 h 544"/>
                <a:gd name="T4" fmla="*/ 200 w 805"/>
                <a:gd name="T5" fmla="*/ 119 h 544"/>
                <a:gd name="T6" fmla="*/ 644 w 805"/>
                <a:gd name="T7" fmla="*/ 425 h 544"/>
                <a:gd name="T8" fmla="*/ 787 w 805"/>
                <a:gd name="T9" fmla="*/ 544 h 544"/>
                <a:gd name="T10" fmla="*/ 805 w 805"/>
                <a:gd name="T11" fmla="*/ 544 h 544"/>
                <a:gd name="T12" fmla="*/ 652 w 805"/>
                <a:gd name="T13" fmla="*/ 415 h 544"/>
                <a:gd name="T14" fmla="*/ 34 w 805"/>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5" h="544">
                  <a:moveTo>
                    <a:pt x="34" y="0"/>
                  </a:moveTo>
                  <a:cubicBezTo>
                    <a:pt x="0" y="0"/>
                    <a:pt x="0" y="0"/>
                    <a:pt x="0" y="0"/>
                  </a:cubicBezTo>
                  <a:cubicBezTo>
                    <a:pt x="67" y="39"/>
                    <a:pt x="134" y="78"/>
                    <a:pt x="200" y="119"/>
                  </a:cubicBezTo>
                  <a:cubicBezTo>
                    <a:pt x="353" y="213"/>
                    <a:pt x="502" y="314"/>
                    <a:pt x="644" y="425"/>
                  </a:cubicBezTo>
                  <a:cubicBezTo>
                    <a:pt x="693" y="464"/>
                    <a:pt x="741" y="504"/>
                    <a:pt x="787" y="544"/>
                  </a:cubicBezTo>
                  <a:cubicBezTo>
                    <a:pt x="805" y="544"/>
                    <a:pt x="805" y="544"/>
                    <a:pt x="805" y="544"/>
                  </a:cubicBezTo>
                  <a:cubicBezTo>
                    <a:pt x="755" y="500"/>
                    <a:pt x="704" y="457"/>
                    <a:pt x="652" y="415"/>
                  </a:cubicBezTo>
                  <a:cubicBezTo>
                    <a:pt x="457" y="261"/>
                    <a:pt x="249" y="124"/>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4" name="Freeform 46"/>
            <p:cNvSpPr>
              <a:spLocks/>
            </p:cNvSpPr>
            <p:nvPr userDrawn="1"/>
          </p:nvSpPr>
          <p:spPr bwMode="auto">
            <a:xfrm>
              <a:off x="7034213" y="6265863"/>
              <a:ext cx="1201738" cy="582613"/>
            </a:xfrm>
            <a:custGeom>
              <a:avLst/>
              <a:gdLst>
                <a:gd name="T0" fmla="*/ 25 w 1127"/>
                <a:gd name="T1" fmla="*/ 0 h 544"/>
                <a:gd name="T2" fmla="*/ 0 w 1127"/>
                <a:gd name="T3" fmla="*/ 0 h 544"/>
                <a:gd name="T4" fmla="*/ 317 w 1127"/>
                <a:gd name="T5" fmla="*/ 153 h 544"/>
                <a:gd name="T6" fmla="*/ 820 w 1127"/>
                <a:gd name="T7" fmla="*/ 403 h 544"/>
                <a:gd name="T8" fmla="*/ 1096 w 1127"/>
                <a:gd name="T9" fmla="*/ 544 h 544"/>
                <a:gd name="T10" fmla="*/ 1127 w 1127"/>
                <a:gd name="T11" fmla="*/ 544 h 544"/>
                <a:gd name="T12" fmla="*/ 324 w 1127"/>
                <a:gd name="T13" fmla="*/ 140 h 544"/>
                <a:gd name="T14" fmla="*/ 25 w 112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7" h="544">
                  <a:moveTo>
                    <a:pt x="25" y="0"/>
                  </a:moveTo>
                  <a:cubicBezTo>
                    <a:pt x="0" y="0"/>
                    <a:pt x="0" y="0"/>
                    <a:pt x="0" y="0"/>
                  </a:cubicBezTo>
                  <a:cubicBezTo>
                    <a:pt x="106" y="51"/>
                    <a:pt x="212" y="102"/>
                    <a:pt x="317" y="153"/>
                  </a:cubicBezTo>
                  <a:cubicBezTo>
                    <a:pt x="486" y="235"/>
                    <a:pt x="653" y="319"/>
                    <a:pt x="820" y="403"/>
                  </a:cubicBezTo>
                  <a:cubicBezTo>
                    <a:pt x="913" y="449"/>
                    <a:pt x="1004" y="497"/>
                    <a:pt x="1096" y="544"/>
                  </a:cubicBezTo>
                  <a:cubicBezTo>
                    <a:pt x="1127" y="544"/>
                    <a:pt x="1127" y="544"/>
                    <a:pt x="1127" y="544"/>
                  </a:cubicBezTo>
                  <a:cubicBezTo>
                    <a:pt x="862" y="403"/>
                    <a:pt x="594" y="269"/>
                    <a:pt x="324" y="140"/>
                  </a:cubicBezTo>
                  <a:cubicBezTo>
                    <a:pt x="224" y="93"/>
                    <a:pt x="125" y="46"/>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5" name="Freeform 47"/>
            <p:cNvSpPr>
              <a:spLocks/>
            </p:cNvSpPr>
            <p:nvPr userDrawn="1"/>
          </p:nvSpPr>
          <p:spPr bwMode="auto">
            <a:xfrm>
              <a:off x="6500813" y="6265863"/>
              <a:ext cx="1293813" cy="582613"/>
            </a:xfrm>
            <a:custGeom>
              <a:avLst/>
              <a:gdLst>
                <a:gd name="T0" fmla="*/ 14 w 1214"/>
                <a:gd name="T1" fmla="*/ 0 h 544"/>
                <a:gd name="T2" fmla="*/ 0 w 1214"/>
                <a:gd name="T3" fmla="*/ 0 h 544"/>
                <a:gd name="T4" fmla="*/ 649 w 1214"/>
                <a:gd name="T5" fmla="*/ 303 h 544"/>
                <a:gd name="T6" fmla="*/ 1175 w 1214"/>
                <a:gd name="T7" fmla="*/ 544 h 544"/>
                <a:gd name="T8" fmla="*/ 1214 w 1214"/>
                <a:gd name="T9" fmla="*/ 544 h 544"/>
                <a:gd name="T10" fmla="*/ 655 w 1214"/>
                <a:gd name="T11" fmla="*/ 290 h 544"/>
                <a:gd name="T12" fmla="*/ 14 w 1214"/>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14" h="544">
                  <a:moveTo>
                    <a:pt x="14" y="0"/>
                  </a:moveTo>
                  <a:cubicBezTo>
                    <a:pt x="0" y="0"/>
                    <a:pt x="0" y="0"/>
                    <a:pt x="0" y="0"/>
                  </a:cubicBezTo>
                  <a:cubicBezTo>
                    <a:pt x="216" y="101"/>
                    <a:pt x="433" y="203"/>
                    <a:pt x="649" y="303"/>
                  </a:cubicBezTo>
                  <a:cubicBezTo>
                    <a:pt x="824" y="385"/>
                    <a:pt x="999" y="465"/>
                    <a:pt x="1175" y="544"/>
                  </a:cubicBezTo>
                  <a:cubicBezTo>
                    <a:pt x="1214" y="544"/>
                    <a:pt x="1214" y="544"/>
                    <a:pt x="1214" y="544"/>
                  </a:cubicBezTo>
                  <a:cubicBezTo>
                    <a:pt x="655" y="290"/>
                    <a:pt x="655" y="290"/>
                    <a:pt x="655" y="290"/>
                  </a:cubicBezTo>
                  <a:cubicBezTo>
                    <a:pt x="442" y="193"/>
                    <a:pt x="228" y="97"/>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6" name="Freeform 48"/>
            <p:cNvSpPr>
              <a:spLocks/>
            </p:cNvSpPr>
            <p:nvPr userDrawn="1"/>
          </p:nvSpPr>
          <p:spPr bwMode="auto">
            <a:xfrm>
              <a:off x="6634163" y="6265863"/>
              <a:ext cx="1277938" cy="582613"/>
            </a:xfrm>
            <a:custGeom>
              <a:avLst/>
              <a:gdLst>
                <a:gd name="T0" fmla="*/ 15 w 1198"/>
                <a:gd name="T1" fmla="*/ 0 h 544"/>
                <a:gd name="T2" fmla="*/ 0 w 1198"/>
                <a:gd name="T3" fmla="*/ 0 h 544"/>
                <a:gd name="T4" fmla="*/ 566 w 1198"/>
                <a:gd name="T5" fmla="*/ 266 h 544"/>
                <a:gd name="T6" fmla="*/ 1162 w 1198"/>
                <a:gd name="T7" fmla="*/ 544 h 544"/>
                <a:gd name="T8" fmla="*/ 1198 w 1198"/>
                <a:gd name="T9" fmla="*/ 544 h 544"/>
                <a:gd name="T10" fmla="*/ 572 w 1198"/>
                <a:gd name="T11" fmla="*/ 253 h 544"/>
                <a:gd name="T12" fmla="*/ 15 w 1198"/>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98" h="544">
                  <a:moveTo>
                    <a:pt x="15" y="0"/>
                  </a:moveTo>
                  <a:cubicBezTo>
                    <a:pt x="0" y="0"/>
                    <a:pt x="0" y="0"/>
                    <a:pt x="0" y="0"/>
                  </a:cubicBezTo>
                  <a:cubicBezTo>
                    <a:pt x="189" y="88"/>
                    <a:pt x="378" y="177"/>
                    <a:pt x="566" y="266"/>
                  </a:cubicBezTo>
                  <a:cubicBezTo>
                    <a:pt x="1162" y="544"/>
                    <a:pt x="1162" y="544"/>
                    <a:pt x="1162" y="544"/>
                  </a:cubicBezTo>
                  <a:cubicBezTo>
                    <a:pt x="1198" y="544"/>
                    <a:pt x="1198" y="544"/>
                    <a:pt x="1198" y="544"/>
                  </a:cubicBezTo>
                  <a:cubicBezTo>
                    <a:pt x="990" y="446"/>
                    <a:pt x="781" y="349"/>
                    <a:pt x="572" y="253"/>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7" name="Freeform 49"/>
            <p:cNvSpPr>
              <a:spLocks/>
            </p:cNvSpPr>
            <p:nvPr userDrawn="1"/>
          </p:nvSpPr>
          <p:spPr bwMode="auto">
            <a:xfrm>
              <a:off x="6369051" y="6265863"/>
              <a:ext cx="1306513" cy="582613"/>
            </a:xfrm>
            <a:custGeom>
              <a:avLst/>
              <a:gdLst>
                <a:gd name="T0" fmla="*/ 738 w 1226"/>
                <a:gd name="T1" fmla="*/ 327 h 544"/>
                <a:gd name="T2" fmla="*/ 12 w 1226"/>
                <a:gd name="T3" fmla="*/ 0 h 544"/>
                <a:gd name="T4" fmla="*/ 0 w 1226"/>
                <a:gd name="T5" fmla="*/ 0 h 544"/>
                <a:gd name="T6" fmla="*/ 732 w 1226"/>
                <a:gd name="T7" fmla="*/ 340 h 544"/>
                <a:gd name="T8" fmla="*/ 1186 w 1226"/>
                <a:gd name="T9" fmla="*/ 544 h 544"/>
                <a:gd name="T10" fmla="*/ 1226 w 1226"/>
                <a:gd name="T11" fmla="*/ 544 h 544"/>
                <a:gd name="T12" fmla="*/ 738 w 1226"/>
                <a:gd name="T13" fmla="*/ 327 h 544"/>
              </a:gdLst>
              <a:ahLst/>
              <a:cxnLst>
                <a:cxn ang="0">
                  <a:pos x="T0" y="T1"/>
                </a:cxn>
                <a:cxn ang="0">
                  <a:pos x="T2" y="T3"/>
                </a:cxn>
                <a:cxn ang="0">
                  <a:pos x="T4" y="T5"/>
                </a:cxn>
                <a:cxn ang="0">
                  <a:pos x="T6" y="T7"/>
                </a:cxn>
                <a:cxn ang="0">
                  <a:pos x="T8" y="T9"/>
                </a:cxn>
                <a:cxn ang="0">
                  <a:pos x="T10" y="T11"/>
                </a:cxn>
                <a:cxn ang="0">
                  <a:pos x="T12" y="T13"/>
                </a:cxn>
              </a:cxnLst>
              <a:rect l="0" t="0" r="r" b="b"/>
              <a:pathLst>
                <a:path w="1226" h="544">
                  <a:moveTo>
                    <a:pt x="738" y="327"/>
                  </a:moveTo>
                  <a:cubicBezTo>
                    <a:pt x="496" y="219"/>
                    <a:pt x="254" y="110"/>
                    <a:pt x="12" y="0"/>
                  </a:cubicBezTo>
                  <a:cubicBezTo>
                    <a:pt x="0" y="0"/>
                    <a:pt x="0" y="0"/>
                    <a:pt x="0" y="0"/>
                  </a:cubicBezTo>
                  <a:cubicBezTo>
                    <a:pt x="244" y="114"/>
                    <a:pt x="487" y="228"/>
                    <a:pt x="732" y="340"/>
                  </a:cubicBezTo>
                  <a:cubicBezTo>
                    <a:pt x="883" y="409"/>
                    <a:pt x="1034" y="477"/>
                    <a:pt x="1186" y="544"/>
                  </a:cubicBezTo>
                  <a:cubicBezTo>
                    <a:pt x="1226" y="544"/>
                    <a:pt x="1226" y="544"/>
                    <a:pt x="1226" y="544"/>
                  </a:cubicBezTo>
                  <a:cubicBezTo>
                    <a:pt x="1063" y="472"/>
                    <a:pt x="901" y="399"/>
                    <a:pt x="738"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8" name="Freeform 50"/>
            <p:cNvSpPr>
              <a:spLocks/>
            </p:cNvSpPr>
            <p:nvPr userDrawn="1"/>
          </p:nvSpPr>
          <p:spPr bwMode="auto">
            <a:xfrm>
              <a:off x="6235701" y="6265863"/>
              <a:ext cx="1316038" cy="582613"/>
            </a:xfrm>
            <a:custGeom>
              <a:avLst/>
              <a:gdLst>
                <a:gd name="T0" fmla="*/ 9 w 1235"/>
                <a:gd name="T1" fmla="*/ 0 h 544"/>
                <a:gd name="T2" fmla="*/ 0 w 1235"/>
                <a:gd name="T3" fmla="*/ 0 h 544"/>
                <a:gd name="T4" fmla="*/ 815 w 1235"/>
                <a:gd name="T5" fmla="*/ 377 h 544"/>
                <a:gd name="T6" fmla="*/ 1193 w 1235"/>
                <a:gd name="T7" fmla="*/ 544 h 544"/>
                <a:gd name="T8" fmla="*/ 1235 w 1235"/>
                <a:gd name="T9" fmla="*/ 544 h 544"/>
                <a:gd name="T10" fmla="*/ 821 w 1235"/>
                <a:gd name="T11" fmla="*/ 364 h 544"/>
                <a:gd name="T12" fmla="*/ 9 w 1235"/>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35" h="544">
                  <a:moveTo>
                    <a:pt x="9" y="0"/>
                  </a:moveTo>
                  <a:cubicBezTo>
                    <a:pt x="0" y="0"/>
                    <a:pt x="0" y="0"/>
                    <a:pt x="0" y="0"/>
                  </a:cubicBezTo>
                  <a:cubicBezTo>
                    <a:pt x="271" y="127"/>
                    <a:pt x="542" y="254"/>
                    <a:pt x="815" y="377"/>
                  </a:cubicBezTo>
                  <a:cubicBezTo>
                    <a:pt x="941" y="434"/>
                    <a:pt x="1066" y="490"/>
                    <a:pt x="1193" y="544"/>
                  </a:cubicBezTo>
                  <a:cubicBezTo>
                    <a:pt x="1235" y="544"/>
                    <a:pt x="1235" y="544"/>
                    <a:pt x="1235" y="544"/>
                  </a:cubicBezTo>
                  <a:cubicBezTo>
                    <a:pt x="1097" y="484"/>
                    <a:pt x="959" y="424"/>
                    <a:pt x="821" y="364"/>
                  </a:cubicBezTo>
                  <a:cubicBezTo>
                    <a:pt x="550" y="244"/>
                    <a:pt x="279" y="123"/>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9" name="Freeform 51"/>
            <p:cNvSpPr>
              <a:spLocks/>
            </p:cNvSpPr>
            <p:nvPr userDrawn="1"/>
          </p:nvSpPr>
          <p:spPr bwMode="auto">
            <a:xfrm>
              <a:off x="6102351" y="6265863"/>
              <a:ext cx="1320800" cy="582613"/>
            </a:xfrm>
            <a:custGeom>
              <a:avLst/>
              <a:gdLst>
                <a:gd name="T0" fmla="*/ 9 w 1240"/>
                <a:gd name="T1" fmla="*/ 0 h 544"/>
                <a:gd name="T2" fmla="*/ 0 w 1240"/>
                <a:gd name="T3" fmla="*/ 0 h 544"/>
                <a:gd name="T4" fmla="*/ 898 w 1240"/>
                <a:gd name="T5" fmla="*/ 414 h 544"/>
                <a:gd name="T6" fmla="*/ 1198 w 1240"/>
                <a:gd name="T7" fmla="*/ 544 h 544"/>
                <a:gd name="T8" fmla="*/ 1240 w 1240"/>
                <a:gd name="T9" fmla="*/ 544 h 544"/>
                <a:gd name="T10" fmla="*/ 904 w 1240"/>
                <a:gd name="T11" fmla="*/ 400 h 544"/>
                <a:gd name="T12" fmla="*/ 9 w 1240"/>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0" h="544">
                  <a:moveTo>
                    <a:pt x="9" y="0"/>
                  </a:moveTo>
                  <a:cubicBezTo>
                    <a:pt x="0" y="0"/>
                    <a:pt x="0" y="0"/>
                    <a:pt x="0" y="0"/>
                  </a:cubicBezTo>
                  <a:cubicBezTo>
                    <a:pt x="298" y="140"/>
                    <a:pt x="597" y="280"/>
                    <a:pt x="898" y="414"/>
                  </a:cubicBezTo>
                  <a:cubicBezTo>
                    <a:pt x="997" y="458"/>
                    <a:pt x="1097" y="501"/>
                    <a:pt x="1198" y="544"/>
                  </a:cubicBezTo>
                  <a:cubicBezTo>
                    <a:pt x="1240" y="544"/>
                    <a:pt x="1240" y="544"/>
                    <a:pt x="1240" y="544"/>
                  </a:cubicBezTo>
                  <a:cubicBezTo>
                    <a:pt x="1128" y="497"/>
                    <a:pt x="1015" y="449"/>
                    <a:pt x="904" y="400"/>
                  </a:cubicBezTo>
                  <a:cubicBezTo>
                    <a:pt x="604" y="270"/>
                    <a:pt x="305" y="137"/>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0" name="Freeform 52"/>
            <p:cNvSpPr>
              <a:spLocks/>
            </p:cNvSpPr>
            <p:nvPr userDrawn="1"/>
          </p:nvSpPr>
          <p:spPr bwMode="auto">
            <a:xfrm>
              <a:off x="5969001" y="6265863"/>
              <a:ext cx="1323975" cy="582613"/>
            </a:xfrm>
            <a:custGeom>
              <a:avLst/>
              <a:gdLst>
                <a:gd name="T0" fmla="*/ 7 w 1242"/>
                <a:gd name="T1" fmla="*/ 0 h 544"/>
                <a:gd name="T2" fmla="*/ 0 w 1242"/>
                <a:gd name="T3" fmla="*/ 0 h 544"/>
                <a:gd name="T4" fmla="*/ 980 w 1242"/>
                <a:gd name="T5" fmla="*/ 450 h 544"/>
                <a:gd name="T6" fmla="*/ 1200 w 1242"/>
                <a:gd name="T7" fmla="*/ 544 h 544"/>
                <a:gd name="T8" fmla="*/ 1242 w 1242"/>
                <a:gd name="T9" fmla="*/ 544 h 544"/>
                <a:gd name="T10" fmla="*/ 986 w 1242"/>
                <a:gd name="T11" fmla="*/ 436 h 544"/>
                <a:gd name="T12" fmla="*/ 7 w 1242"/>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2" h="544">
                  <a:moveTo>
                    <a:pt x="7" y="0"/>
                  </a:moveTo>
                  <a:cubicBezTo>
                    <a:pt x="0" y="0"/>
                    <a:pt x="0" y="0"/>
                    <a:pt x="0" y="0"/>
                  </a:cubicBezTo>
                  <a:cubicBezTo>
                    <a:pt x="325" y="154"/>
                    <a:pt x="651" y="306"/>
                    <a:pt x="980" y="450"/>
                  </a:cubicBezTo>
                  <a:cubicBezTo>
                    <a:pt x="1053" y="482"/>
                    <a:pt x="1127" y="513"/>
                    <a:pt x="1200" y="544"/>
                  </a:cubicBezTo>
                  <a:cubicBezTo>
                    <a:pt x="1242" y="544"/>
                    <a:pt x="1242" y="544"/>
                    <a:pt x="1242" y="544"/>
                  </a:cubicBezTo>
                  <a:cubicBezTo>
                    <a:pt x="1156" y="509"/>
                    <a:pt x="1071" y="473"/>
                    <a:pt x="986" y="436"/>
                  </a:cubicBezTo>
                  <a:cubicBezTo>
                    <a:pt x="657" y="296"/>
                    <a:pt x="331" y="151"/>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1" name="Freeform 53"/>
            <p:cNvSpPr>
              <a:spLocks/>
            </p:cNvSpPr>
            <p:nvPr userDrawn="1"/>
          </p:nvSpPr>
          <p:spPr bwMode="auto">
            <a:xfrm>
              <a:off x="5705476" y="6265863"/>
              <a:ext cx="1317625" cy="582613"/>
            </a:xfrm>
            <a:custGeom>
              <a:avLst/>
              <a:gdLst>
                <a:gd name="T0" fmla="*/ 6 w 1237"/>
                <a:gd name="T1" fmla="*/ 0 h 544"/>
                <a:gd name="T2" fmla="*/ 0 w 1237"/>
                <a:gd name="T3" fmla="*/ 0 h 544"/>
                <a:gd name="T4" fmla="*/ 2 w 1237"/>
                <a:gd name="T5" fmla="*/ 1 h 544"/>
                <a:gd name="T6" fmla="*/ 1140 w 1237"/>
                <a:gd name="T7" fmla="*/ 520 h 544"/>
                <a:gd name="T8" fmla="*/ 1197 w 1237"/>
                <a:gd name="T9" fmla="*/ 544 h 544"/>
                <a:gd name="T10" fmla="*/ 1237 w 1237"/>
                <a:gd name="T11" fmla="*/ 544 h 544"/>
                <a:gd name="T12" fmla="*/ 1145 w 1237"/>
                <a:gd name="T13" fmla="*/ 507 h 544"/>
                <a:gd name="T14" fmla="*/ 6 w 123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7" h="544">
                  <a:moveTo>
                    <a:pt x="6" y="0"/>
                  </a:moveTo>
                  <a:cubicBezTo>
                    <a:pt x="0" y="0"/>
                    <a:pt x="0" y="0"/>
                    <a:pt x="0" y="0"/>
                  </a:cubicBezTo>
                  <a:cubicBezTo>
                    <a:pt x="0" y="1"/>
                    <a:pt x="1" y="1"/>
                    <a:pt x="2" y="1"/>
                  </a:cubicBezTo>
                  <a:cubicBezTo>
                    <a:pt x="378" y="181"/>
                    <a:pt x="756" y="358"/>
                    <a:pt x="1140" y="520"/>
                  </a:cubicBezTo>
                  <a:cubicBezTo>
                    <a:pt x="1159" y="529"/>
                    <a:pt x="1178" y="536"/>
                    <a:pt x="1197" y="544"/>
                  </a:cubicBezTo>
                  <a:cubicBezTo>
                    <a:pt x="1237" y="544"/>
                    <a:pt x="1237" y="544"/>
                    <a:pt x="1237" y="544"/>
                  </a:cubicBezTo>
                  <a:cubicBezTo>
                    <a:pt x="1206" y="532"/>
                    <a:pt x="1176" y="519"/>
                    <a:pt x="1145" y="507"/>
                  </a:cubicBezTo>
                  <a:cubicBezTo>
                    <a:pt x="761" y="348"/>
                    <a:pt x="381" y="179"/>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2" name="Freeform 54"/>
            <p:cNvSpPr>
              <a:spLocks/>
            </p:cNvSpPr>
            <p:nvPr userDrawn="1"/>
          </p:nvSpPr>
          <p:spPr bwMode="auto">
            <a:xfrm>
              <a:off x="5575301" y="6265863"/>
              <a:ext cx="1311275" cy="582613"/>
            </a:xfrm>
            <a:custGeom>
              <a:avLst/>
              <a:gdLst>
                <a:gd name="T0" fmla="*/ 64 w 1230"/>
                <a:gd name="T1" fmla="*/ 29 h 544"/>
                <a:gd name="T2" fmla="*/ 5 w 1230"/>
                <a:gd name="T3" fmla="*/ 0 h 544"/>
                <a:gd name="T4" fmla="*/ 0 w 1230"/>
                <a:gd name="T5" fmla="*/ 0 h 544"/>
                <a:gd name="T6" fmla="*/ 63 w 1230"/>
                <a:gd name="T7" fmla="*/ 31 h 544"/>
                <a:gd name="T8" fmla="*/ 1192 w 1230"/>
                <a:gd name="T9" fmla="*/ 544 h 544"/>
                <a:gd name="T10" fmla="*/ 1230 w 1230"/>
                <a:gd name="T11" fmla="*/ 544 h 544"/>
                <a:gd name="T12" fmla="*/ 1223 w 1230"/>
                <a:gd name="T13" fmla="*/ 541 h 544"/>
                <a:gd name="T14" fmla="*/ 64 w 1230"/>
                <a:gd name="T15" fmla="*/ 29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0" h="544">
                  <a:moveTo>
                    <a:pt x="64" y="29"/>
                  </a:moveTo>
                  <a:cubicBezTo>
                    <a:pt x="44" y="19"/>
                    <a:pt x="25" y="10"/>
                    <a:pt x="5" y="0"/>
                  </a:cubicBezTo>
                  <a:cubicBezTo>
                    <a:pt x="0" y="0"/>
                    <a:pt x="0" y="0"/>
                    <a:pt x="0" y="0"/>
                  </a:cubicBezTo>
                  <a:cubicBezTo>
                    <a:pt x="21" y="10"/>
                    <a:pt x="42" y="21"/>
                    <a:pt x="63" y="31"/>
                  </a:cubicBezTo>
                  <a:cubicBezTo>
                    <a:pt x="435" y="210"/>
                    <a:pt x="810" y="385"/>
                    <a:pt x="1192" y="544"/>
                  </a:cubicBezTo>
                  <a:cubicBezTo>
                    <a:pt x="1230" y="544"/>
                    <a:pt x="1230" y="544"/>
                    <a:pt x="1230" y="544"/>
                  </a:cubicBezTo>
                  <a:cubicBezTo>
                    <a:pt x="1228" y="543"/>
                    <a:pt x="1225" y="542"/>
                    <a:pt x="1223" y="541"/>
                  </a:cubicBezTo>
                  <a:cubicBezTo>
                    <a:pt x="832" y="382"/>
                    <a:pt x="445" y="211"/>
                    <a:pt x="6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3" name="Freeform 55"/>
            <p:cNvSpPr>
              <a:spLocks/>
            </p:cNvSpPr>
            <p:nvPr userDrawn="1"/>
          </p:nvSpPr>
          <p:spPr bwMode="auto">
            <a:xfrm>
              <a:off x="5445126" y="6265863"/>
              <a:ext cx="1301750" cy="582613"/>
            </a:xfrm>
            <a:custGeom>
              <a:avLst/>
              <a:gdLst>
                <a:gd name="T0" fmla="*/ 0 w 1222"/>
                <a:gd name="T1" fmla="*/ 0 h 544"/>
                <a:gd name="T2" fmla="*/ 122 w 1222"/>
                <a:gd name="T3" fmla="*/ 60 h 544"/>
                <a:gd name="T4" fmla="*/ 1189 w 1222"/>
                <a:gd name="T5" fmla="*/ 544 h 544"/>
                <a:gd name="T6" fmla="*/ 1222 w 1222"/>
                <a:gd name="T7" fmla="*/ 544 h 544"/>
                <a:gd name="T8" fmla="*/ 7 w 1222"/>
                <a:gd name="T9" fmla="*/ 0 h 544"/>
                <a:gd name="T10" fmla="*/ 0 w 1222"/>
                <a:gd name="T11" fmla="*/ 0 h 544"/>
              </a:gdLst>
              <a:ahLst/>
              <a:cxnLst>
                <a:cxn ang="0">
                  <a:pos x="T0" y="T1"/>
                </a:cxn>
                <a:cxn ang="0">
                  <a:pos x="T2" y="T3"/>
                </a:cxn>
                <a:cxn ang="0">
                  <a:pos x="T4" y="T5"/>
                </a:cxn>
                <a:cxn ang="0">
                  <a:pos x="T6" y="T7"/>
                </a:cxn>
                <a:cxn ang="0">
                  <a:pos x="T8" y="T9"/>
                </a:cxn>
                <a:cxn ang="0">
                  <a:pos x="T10" y="T11"/>
                </a:cxn>
              </a:cxnLst>
              <a:rect l="0" t="0" r="r" b="b"/>
              <a:pathLst>
                <a:path w="1222" h="544">
                  <a:moveTo>
                    <a:pt x="0" y="0"/>
                  </a:moveTo>
                  <a:cubicBezTo>
                    <a:pt x="41" y="20"/>
                    <a:pt x="82" y="40"/>
                    <a:pt x="122" y="60"/>
                  </a:cubicBezTo>
                  <a:cubicBezTo>
                    <a:pt x="473" y="231"/>
                    <a:pt x="829" y="394"/>
                    <a:pt x="1189" y="544"/>
                  </a:cubicBezTo>
                  <a:cubicBezTo>
                    <a:pt x="1222" y="544"/>
                    <a:pt x="1222" y="544"/>
                    <a:pt x="1222" y="544"/>
                  </a:cubicBezTo>
                  <a:cubicBezTo>
                    <a:pt x="811" y="377"/>
                    <a:pt x="406" y="195"/>
                    <a:pt x="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4" name="Freeform 56"/>
            <p:cNvSpPr>
              <a:spLocks/>
            </p:cNvSpPr>
            <p:nvPr userDrawn="1"/>
          </p:nvSpPr>
          <p:spPr bwMode="auto">
            <a:xfrm>
              <a:off x="5316538" y="6265863"/>
              <a:ext cx="1289050" cy="582613"/>
            </a:xfrm>
            <a:custGeom>
              <a:avLst/>
              <a:gdLst>
                <a:gd name="T0" fmla="*/ 0 w 1210"/>
                <a:gd name="T1" fmla="*/ 0 h 544"/>
                <a:gd name="T2" fmla="*/ 178 w 1210"/>
                <a:gd name="T3" fmla="*/ 88 h 544"/>
                <a:gd name="T4" fmla="*/ 1180 w 1210"/>
                <a:gd name="T5" fmla="*/ 544 h 544"/>
                <a:gd name="T6" fmla="*/ 1210 w 1210"/>
                <a:gd name="T7" fmla="*/ 544 h 544"/>
                <a:gd name="T8" fmla="*/ 6 w 1210"/>
                <a:gd name="T9" fmla="*/ 0 h 544"/>
                <a:gd name="T10" fmla="*/ 0 w 1210"/>
                <a:gd name="T11" fmla="*/ 0 h 544"/>
              </a:gdLst>
              <a:ahLst/>
              <a:cxnLst>
                <a:cxn ang="0">
                  <a:pos x="T0" y="T1"/>
                </a:cxn>
                <a:cxn ang="0">
                  <a:pos x="T2" y="T3"/>
                </a:cxn>
                <a:cxn ang="0">
                  <a:pos x="T4" y="T5"/>
                </a:cxn>
                <a:cxn ang="0">
                  <a:pos x="T6" y="T7"/>
                </a:cxn>
                <a:cxn ang="0">
                  <a:pos x="T8" y="T9"/>
                </a:cxn>
                <a:cxn ang="0">
                  <a:pos x="T10" y="T11"/>
                </a:cxn>
              </a:cxnLst>
              <a:rect l="0" t="0" r="r" b="b"/>
              <a:pathLst>
                <a:path w="1210" h="544">
                  <a:moveTo>
                    <a:pt x="0" y="0"/>
                  </a:moveTo>
                  <a:cubicBezTo>
                    <a:pt x="59" y="30"/>
                    <a:pt x="118" y="59"/>
                    <a:pt x="178" y="88"/>
                  </a:cubicBezTo>
                  <a:cubicBezTo>
                    <a:pt x="507" y="250"/>
                    <a:pt x="841" y="403"/>
                    <a:pt x="1180" y="544"/>
                  </a:cubicBezTo>
                  <a:cubicBezTo>
                    <a:pt x="1210" y="544"/>
                    <a:pt x="1210" y="544"/>
                    <a:pt x="1210" y="544"/>
                  </a:cubicBezTo>
                  <a:cubicBezTo>
                    <a:pt x="802" y="378"/>
                    <a:pt x="401" y="196"/>
                    <a:pt x="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5" name="Freeform 57"/>
            <p:cNvSpPr>
              <a:spLocks/>
            </p:cNvSpPr>
            <p:nvPr userDrawn="1"/>
          </p:nvSpPr>
          <p:spPr bwMode="auto">
            <a:xfrm>
              <a:off x="5187951" y="6265863"/>
              <a:ext cx="1277938" cy="582613"/>
            </a:xfrm>
            <a:custGeom>
              <a:avLst/>
              <a:gdLst>
                <a:gd name="T0" fmla="*/ 0 w 1199"/>
                <a:gd name="T1" fmla="*/ 0 h 544"/>
                <a:gd name="T2" fmla="*/ 231 w 1199"/>
                <a:gd name="T3" fmla="*/ 115 h 544"/>
                <a:gd name="T4" fmla="*/ 1170 w 1199"/>
                <a:gd name="T5" fmla="*/ 544 h 544"/>
                <a:gd name="T6" fmla="*/ 1199 w 1199"/>
                <a:gd name="T7" fmla="*/ 544 h 544"/>
                <a:gd name="T8" fmla="*/ 6 w 1199"/>
                <a:gd name="T9" fmla="*/ 0 h 544"/>
                <a:gd name="T10" fmla="*/ 0 w 1199"/>
                <a:gd name="T11" fmla="*/ 0 h 544"/>
              </a:gdLst>
              <a:ahLst/>
              <a:cxnLst>
                <a:cxn ang="0">
                  <a:pos x="T0" y="T1"/>
                </a:cxn>
                <a:cxn ang="0">
                  <a:pos x="T2" y="T3"/>
                </a:cxn>
                <a:cxn ang="0">
                  <a:pos x="T4" y="T5"/>
                </a:cxn>
                <a:cxn ang="0">
                  <a:pos x="T6" y="T7"/>
                </a:cxn>
                <a:cxn ang="0">
                  <a:pos x="T8" y="T9"/>
                </a:cxn>
                <a:cxn ang="0">
                  <a:pos x="T10" y="T11"/>
                </a:cxn>
              </a:cxnLst>
              <a:rect l="0" t="0" r="r" b="b"/>
              <a:pathLst>
                <a:path w="1199" h="544">
                  <a:moveTo>
                    <a:pt x="0" y="0"/>
                  </a:moveTo>
                  <a:cubicBezTo>
                    <a:pt x="77" y="39"/>
                    <a:pt x="154" y="77"/>
                    <a:pt x="231" y="115"/>
                  </a:cubicBezTo>
                  <a:cubicBezTo>
                    <a:pt x="540" y="267"/>
                    <a:pt x="853" y="411"/>
                    <a:pt x="1170" y="544"/>
                  </a:cubicBezTo>
                  <a:cubicBezTo>
                    <a:pt x="1199" y="544"/>
                    <a:pt x="1199" y="544"/>
                    <a:pt x="1199" y="544"/>
                  </a:cubicBezTo>
                  <a:cubicBezTo>
                    <a:pt x="795" y="379"/>
                    <a:pt x="397" y="196"/>
                    <a:pt x="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6" name="Freeform 58"/>
            <p:cNvSpPr>
              <a:spLocks/>
            </p:cNvSpPr>
            <p:nvPr userDrawn="1"/>
          </p:nvSpPr>
          <p:spPr bwMode="auto">
            <a:xfrm>
              <a:off x="9017001" y="6265863"/>
              <a:ext cx="127000" cy="153988"/>
            </a:xfrm>
            <a:custGeom>
              <a:avLst/>
              <a:gdLst>
                <a:gd name="T0" fmla="*/ 20 w 120"/>
                <a:gd name="T1" fmla="*/ 0 h 144"/>
                <a:gd name="T2" fmla="*/ 0 w 120"/>
                <a:gd name="T3" fmla="*/ 0 h 144"/>
                <a:gd name="T4" fmla="*/ 120 w 120"/>
                <a:gd name="T5" fmla="*/ 144 h 144"/>
                <a:gd name="T6" fmla="*/ 120 w 120"/>
                <a:gd name="T7" fmla="*/ 122 h 144"/>
                <a:gd name="T8" fmla="*/ 20 w 120"/>
                <a:gd name="T9" fmla="*/ 0 h 144"/>
              </a:gdLst>
              <a:ahLst/>
              <a:cxnLst>
                <a:cxn ang="0">
                  <a:pos x="T0" y="T1"/>
                </a:cxn>
                <a:cxn ang="0">
                  <a:pos x="T2" y="T3"/>
                </a:cxn>
                <a:cxn ang="0">
                  <a:pos x="T4" y="T5"/>
                </a:cxn>
                <a:cxn ang="0">
                  <a:pos x="T6" y="T7"/>
                </a:cxn>
                <a:cxn ang="0">
                  <a:pos x="T8" y="T9"/>
                </a:cxn>
              </a:cxnLst>
              <a:rect l="0" t="0" r="r" b="b"/>
              <a:pathLst>
                <a:path w="120" h="144">
                  <a:moveTo>
                    <a:pt x="20" y="0"/>
                  </a:moveTo>
                  <a:cubicBezTo>
                    <a:pt x="0" y="0"/>
                    <a:pt x="0" y="0"/>
                    <a:pt x="0" y="0"/>
                  </a:cubicBezTo>
                  <a:cubicBezTo>
                    <a:pt x="43" y="46"/>
                    <a:pt x="83" y="94"/>
                    <a:pt x="120" y="144"/>
                  </a:cubicBezTo>
                  <a:cubicBezTo>
                    <a:pt x="120" y="122"/>
                    <a:pt x="120" y="122"/>
                    <a:pt x="120" y="122"/>
                  </a:cubicBezTo>
                  <a:cubicBezTo>
                    <a:pt x="88" y="80"/>
                    <a:pt x="55" y="39"/>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7" name="Freeform 59"/>
            <p:cNvSpPr>
              <a:spLocks/>
            </p:cNvSpPr>
            <p:nvPr userDrawn="1"/>
          </p:nvSpPr>
          <p:spPr bwMode="auto">
            <a:xfrm>
              <a:off x="8936038" y="6265863"/>
              <a:ext cx="207963" cy="241300"/>
            </a:xfrm>
            <a:custGeom>
              <a:avLst/>
              <a:gdLst>
                <a:gd name="T0" fmla="*/ 21 w 195"/>
                <a:gd name="T1" fmla="*/ 0 h 225"/>
                <a:gd name="T2" fmla="*/ 0 w 195"/>
                <a:gd name="T3" fmla="*/ 0 h 225"/>
                <a:gd name="T4" fmla="*/ 190 w 195"/>
                <a:gd name="T5" fmla="*/ 218 h 225"/>
                <a:gd name="T6" fmla="*/ 195 w 195"/>
                <a:gd name="T7" fmla="*/ 225 h 225"/>
                <a:gd name="T8" fmla="*/ 195 w 195"/>
                <a:gd name="T9" fmla="*/ 203 h 225"/>
                <a:gd name="T10" fmla="*/ 21 w 195"/>
                <a:gd name="T11" fmla="*/ 0 h 225"/>
              </a:gdLst>
              <a:ahLst/>
              <a:cxnLst>
                <a:cxn ang="0">
                  <a:pos x="T0" y="T1"/>
                </a:cxn>
                <a:cxn ang="0">
                  <a:pos x="T2" y="T3"/>
                </a:cxn>
                <a:cxn ang="0">
                  <a:pos x="T4" y="T5"/>
                </a:cxn>
                <a:cxn ang="0">
                  <a:pos x="T6" y="T7"/>
                </a:cxn>
                <a:cxn ang="0">
                  <a:pos x="T8" y="T9"/>
                </a:cxn>
                <a:cxn ang="0">
                  <a:pos x="T10" y="T11"/>
                </a:cxn>
              </a:cxnLst>
              <a:rect l="0" t="0" r="r" b="b"/>
              <a:pathLst>
                <a:path w="195" h="225">
                  <a:moveTo>
                    <a:pt x="21" y="0"/>
                  </a:moveTo>
                  <a:cubicBezTo>
                    <a:pt x="0" y="0"/>
                    <a:pt x="0" y="0"/>
                    <a:pt x="0" y="0"/>
                  </a:cubicBezTo>
                  <a:cubicBezTo>
                    <a:pt x="69" y="68"/>
                    <a:pt x="133" y="140"/>
                    <a:pt x="190" y="218"/>
                  </a:cubicBezTo>
                  <a:cubicBezTo>
                    <a:pt x="192" y="220"/>
                    <a:pt x="194" y="222"/>
                    <a:pt x="195" y="225"/>
                  </a:cubicBezTo>
                  <a:cubicBezTo>
                    <a:pt x="195" y="203"/>
                    <a:pt x="195" y="203"/>
                    <a:pt x="195" y="203"/>
                  </a:cubicBezTo>
                  <a:cubicBezTo>
                    <a:pt x="142" y="131"/>
                    <a:pt x="84" y="64"/>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8" name="Freeform 60"/>
            <p:cNvSpPr>
              <a:spLocks/>
            </p:cNvSpPr>
            <p:nvPr userDrawn="1"/>
          </p:nvSpPr>
          <p:spPr bwMode="auto">
            <a:xfrm>
              <a:off x="8853488" y="6265863"/>
              <a:ext cx="290513" cy="323850"/>
            </a:xfrm>
            <a:custGeom>
              <a:avLst/>
              <a:gdLst>
                <a:gd name="T0" fmla="*/ 233 w 273"/>
                <a:gd name="T1" fmla="*/ 228 h 303"/>
                <a:gd name="T2" fmla="*/ 22 w 273"/>
                <a:gd name="T3" fmla="*/ 0 h 303"/>
                <a:gd name="T4" fmla="*/ 0 w 273"/>
                <a:gd name="T5" fmla="*/ 0 h 303"/>
                <a:gd name="T6" fmla="*/ 223 w 273"/>
                <a:gd name="T7" fmla="*/ 236 h 303"/>
                <a:gd name="T8" fmla="*/ 273 w 273"/>
                <a:gd name="T9" fmla="*/ 303 h 303"/>
                <a:gd name="T10" fmla="*/ 273 w 273"/>
                <a:gd name="T11" fmla="*/ 282 h 303"/>
                <a:gd name="T12" fmla="*/ 233 w 273"/>
                <a:gd name="T13" fmla="*/ 228 h 303"/>
              </a:gdLst>
              <a:ahLst/>
              <a:cxnLst>
                <a:cxn ang="0">
                  <a:pos x="T0" y="T1"/>
                </a:cxn>
                <a:cxn ang="0">
                  <a:pos x="T2" y="T3"/>
                </a:cxn>
                <a:cxn ang="0">
                  <a:pos x="T4" y="T5"/>
                </a:cxn>
                <a:cxn ang="0">
                  <a:pos x="T6" y="T7"/>
                </a:cxn>
                <a:cxn ang="0">
                  <a:pos x="T8" y="T9"/>
                </a:cxn>
                <a:cxn ang="0">
                  <a:pos x="T10" y="T11"/>
                </a:cxn>
                <a:cxn ang="0">
                  <a:pos x="T12" y="T13"/>
                </a:cxn>
              </a:cxnLst>
              <a:rect l="0" t="0" r="r" b="b"/>
              <a:pathLst>
                <a:path w="273" h="303">
                  <a:moveTo>
                    <a:pt x="233" y="228"/>
                  </a:moveTo>
                  <a:cubicBezTo>
                    <a:pt x="168" y="147"/>
                    <a:pt x="97" y="71"/>
                    <a:pt x="22" y="0"/>
                  </a:cubicBezTo>
                  <a:cubicBezTo>
                    <a:pt x="0" y="0"/>
                    <a:pt x="0" y="0"/>
                    <a:pt x="0" y="0"/>
                  </a:cubicBezTo>
                  <a:cubicBezTo>
                    <a:pt x="80" y="73"/>
                    <a:pt x="155" y="151"/>
                    <a:pt x="223" y="236"/>
                  </a:cubicBezTo>
                  <a:cubicBezTo>
                    <a:pt x="240" y="258"/>
                    <a:pt x="257" y="280"/>
                    <a:pt x="273" y="303"/>
                  </a:cubicBezTo>
                  <a:cubicBezTo>
                    <a:pt x="273" y="282"/>
                    <a:pt x="273" y="282"/>
                    <a:pt x="273" y="282"/>
                  </a:cubicBezTo>
                  <a:cubicBezTo>
                    <a:pt x="260" y="264"/>
                    <a:pt x="247" y="246"/>
                    <a:pt x="23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grpSp>
    </p:spTree>
    <p:extLst>
      <p:ext uri="{BB962C8B-B14F-4D97-AF65-F5344CB8AC3E}">
        <p14:creationId xmlns:p14="http://schemas.microsoft.com/office/powerpoint/2010/main" val="266111084"/>
      </p:ext>
    </p:extLst>
  </p:cSld>
  <p:clrMap bg1="lt1" tx1="dk1" bg2="lt2" tx2="dk2" accent1="accent1" accent2="accent2" accent3="accent3" accent4="accent4" accent5="accent5" accent6="accent6" hlink="hlink" folHlink="folHlink"/>
  <p:sldLayoutIdLst>
    <p:sldLayoutId id="2147483702" r:id="rId1"/>
    <p:sldLayoutId id="2147483662" r:id="rId2"/>
    <p:sldLayoutId id="2147483657" r:id="rId3"/>
    <p:sldLayoutId id="2147483730" r:id="rId4"/>
    <p:sldLayoutId id="2147483725" r:id="rId5"/>
    <p:sldLayoutId id="2147483738" r:id="rId6"/>
    <p:sldLayoutId id="2147483739" r:id="rId7"/>
    <p:sldLayoutId id="2147483650" r:id="rId8"/>
    <p:sldLayoutId id="2147483709" r:id="rId9"/>
    <p:sldLayoutId id="2147483711" r:id="rId10"/>
    <p:sldLayoutId id="2147483706" r:id="rId11"/>
    <p:sldLayoutId id="2147483665" r:id="rId12"/>
    <p:sldLayoutId id="2147483729" r:id="rId13"/>
    <p:sldLayoutId id="2147483737" r:id="rId14"/>
    <p:sldLayoutId id="2147483728" r:id="rId15"/>
    <p:sldLayoutId id="2147483660" r:id="rId16"/>
    <p:sldLayoutId id="2147483743" r:id="rId17"/>
    <p:sldLayoutId id="2147483744" r:id="rId18"/>
    <p:sldLayoutId id="2147483745" r:id="rId19"/>
    <p:sldLayoutId id="2147483746" r:id="rId20"/>
    <p:sldLayoutId id="2147483747" r:id="rId21"/>
    <p:sldLayoutId id="2147483749" r:id="rId22"/>
    <p:sldLayoutId id="2147483750" r:id="rId23"/>
    <p:sldLayoutId id="2147483752" r:id="rId24"/>
  </p:sldLayoutIdLst>
  <p:hf sldNum="0" hdr="0" ftr="0" dt="0"/>
  <p:txStyles>
    <p:titleStyle>
      <a:lvl1pPr algn="l" defTabSz="914400" rtl="0" eaLnBrk="1" latinLnBrk="0" hangingPunct="1">
        <a:lnSpc>
          <a:spcPct val="83000"/>
        </a:lnSpc>
        <a:spcBef>
          <a:spcPct val="0"/>
        </a:spcBef>
        <a:buNone/>
        <a:defRPr sz="3200" b="1" kern="1200" baseline="0">
          <a:solidFill>
            <a:schemeClr val="tx1"/>
          </a:solidFill>
          <a:latin typeface="+mj-lt"/>
          <a:ea typeface="+mj-ea"/>
          <a:cs typeface="+mj-cs"/>
        </a:defRPr>
      </a:lvl1pPr>
    </p:titleStyle>
    <p:bodyStyle>
      <a:lvl1pPr marL="0" indent="0" algn="l" defTabSz="914400" rtl="0" eaLnBrk="1" latinLnBrk="0" hangingPunct="1">
        <a:spcBef>
          <a:spcPts val="300"/>
        </a:spcBef>
        <a:spcAft>
          <a:spcPts val="600"/>
        </a:spcAft>
        <a:buClrTx/>
        <a:buFontTx/>
        <a:buNone/>
        <a:defRPr sz="1800" kern="1200" baseline="0">
          <a:solidFill>
            <a:schemeClr val="tx1"/>
          </a:solidFill>
          <a:latin typeface="+mn-lt"/>
          <a:ea typeface="+mn-ea"/>
          <a:cs typeface="+mn-cs"/>
        </a:defRPr>
      </a:lvl1pPr>
      <a:lvl2pPr marL="0" indent="0" algn="l" defTabSz="914400" rtl="0" eaLnBrk="1" latinLnBrk="0" hangingPunct="1">
        <a:spcBef>
          <a:spcPts val="600"/>
        </a:spcBef>
        <a:spcAft>
          <a:spcPts val="300"/>
        </a:spcAft>
        <a:buClr>
          <a:schemeClr val="accent4"/>
        </a:buClr>
        <a:buFontTx/>
        <a:buNone/>
        <a:defRPr sz="1800" b="1" kern="1200">
          <a:solidFill>
            <a:schemeClr val="tx1"/>
          </a:solidFill>
          <a:latin typeface="+mn-lt"/>
          <a:ea typeface="+mn-ea"/>
          <a:cs typeface="+mn-cs"/>
        </a:defRPr>
      </a:lvl2pPr>
      <a:lvl3pPr marL="288000" indent="-288000" algn="l" defTabSz="914400" rtl="0" eaLnBrk="1" latinLnBrk="0" hangingPunct="1">
        <a:spcBef>
          <a:spcPts val="300"/>
        </a:spcBef>
        <a:spcAft>
          <a:spcPts val="300"/>
        </a:spcAft>
        <a:buClr>
          <a:srgbClr val="D23C00"/>
        </a:buClr>
        <a:buFont typeface="Wingdings 2" panose="05020102010507070707" pitchFamily="18" charset="2"/>
        <a:buChar char="¾"/>
        <a:defRPr sz="1800" kern="1200">
          <a:solidFill>
            <a:schemeClr val="tx1"/>
          </a:solidFill>
          <a:latin typeface="+mn-lt"/>
          <a:ea typeface="+mn-ea"/>
          <a:cs typeface="+mn-cs"/>
        </a:defRPr>
      </a:lvl3pPr>
      <a:lvl4pPr marL="540000" indent="-230400" algn="l" defTabSz="914400" rtl="0" eaLnBrk="1" latinLnBrk="0" hangingPunct="1">
        <a:spcBef>
          <a:spcPts val="300"/>
        </a:spcBef>
        <a:spcAft>
          <a:spcPts val="300"/>
        </a:spcAft>
        <a:buClrTx/>
        <a:buFont typeface="Verdana" panose="020B0604030504040204" pitchFamily="34" charset="0"/>
        <a:buChar char="‒"/>
        <a:defRPr sz="1800" kern="1200" baseline="0">
          <a:solidFill>
            <a:schemeClr val="tx1"/>
          </a:solidFill>
          <a:latin typeface="+mn-lt"/>
          <a:ea typeface="+mn-ea"/>
          <a:cs typeface="+mn-cs"/>
        </a:defRPr>
      </a:lvl4pPr>
      <a:lvl5pPr marL="1080000" indent="-230400" algn="l" defTabSz="914400" rtl="0" eaLnBrk="1" latinLnBrk="0" hangingPunct="1">
        <a:spcBef>
          <a:spcPts val="300"/>
        </a:spcBef>
        <a:spcAft>
          <a:spcPts val="300"/>
        </a:spcAft>
        <a:buClr>
          <a:schemeClr val="tx1"/>
        </a:buClr>
        <a:buFont typeface="Verdana" pitchFamily="34" charset="0"/>
        <a:buChar char="‒"/>
        <a:defRPr sz="1800" kern="1200">
          <a:solidFill>
            <a:schemeClr val="tx1"/>
          </a:solidFill>
          <a:latin typeface="+mn-lt"/>
          <a:ea typeface="+mn-ea"/>
          <a:cs typeface="+mn-cs"/>
        </a:defRPr>
      </a:lvl5pPr>
      <a:lvl6pPr marL="1620000" indent="-230400" algn="l" defTabSz="914400" rtl="0" eaLnBrk="1" latinLnBrk="0" hangingPunct="1">
        <a:spcBef>
          <a:spcPts val="300"/>
        </a:spcBef>
        <a:spcAft>
          <a:spcPts val="300"/>
        </a:spcAft>
        <a:buClr>
          <a:schemeClr val="tx1"/>
        </a:buClr>
        <a:buFont typeface="Verdana" panose="020B0604030504040204" pitchFamily="34" charset="0"/>
        <a:buChar char="‒"/>
        <a:defRPr sz="1800" kern="1200">
          <a:solidFill>
            <a:schemeClr val="tx1"/>
          </a:solidFill>
          <a:latin typeface="+mn-lt"/>
          <a:ea typeface="+mn-ea"/>
          <a:cs typeface="+mn-cs"/>
        </a:defRPr>
      </a:lvl6pPr>
      <a:lvl7pPr marL="23400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hyperlink" Target="https://mimer.dgi.dk/offentlig/D57E50EF-00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hyperlink" Target="https://mimer.dgi.dk/offentlig/BDE1B825-00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mimer.dgi.dk/offentlig/77F220F8-00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mimer.dgi.dk/grupperum/0000085/Aabne%20dokumenter/02%20Tema-%20og%20sparringsm%C3%B8der/01%20Temam%C3%B8der/03%20Frivillighed/V%C3%A6rkt%C3%B8jer%20til%20matrix/Indsatsomr%C3%A5der%20og%20v%C3%A6rkt%C3%B8jer/Nye%20frivillige/V%C3%A6rkt%C3%B8jer%20-%20metoder%20-%20digitalisering/12%20gode%20r%C3%A5d%20til%20at%20rekruttere%20frivillige%20-%20Folder.pdf?d=wda53f60d80bc4b0e8a75cc839ac548ce"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frivillighed.dk/analyser/artikler/frivillige-vil-have-det-sjovt" TargetMode="External"/><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17.xml"/><Relationship Id="rId4" Type="http://schemas.openxmlformats.org/officeDocument/2006/relationships/hyperlink" Target="http://www.dgi.dk/foreningsledelse/min-landsdelsforening/dgi-midt-og-vestsjaelland/artikler/derfor-valgte-vi-en-konsulent-fra-dgi"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fif"/><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2.png"/><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781185E-B612-4BD9-96CB-69F64FED8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el 3">
            <a:extLst>
              <a:ext uri="{FF2B5EF4-FFF2-40B4-BE49-F238E27FC236}">
                <a16:creationId xmlns:a16="http://schemas.microsoft.com/office/drawing/2014/main" id="{7ADB7F55-D7DA-418C-A55E-E71D2CC9DE18}"/>
              </a:ext>
            </a:extLst>
          </p:cNvPr>
          <p:cNvSpPr txBox="1">
            <a:spLocks/>
          </p:cNvSpPr>
          <p:nvPr/>
        </p:nvSpPr>
        <p:spPr>
          <a:xfrm>
            <a:off x="2449928" y="2132856"/>
            <a:ext cx="9790072" cy="2381825"/>
          </a:xfrm>
          <a:prstGeom prst="rect">
            <a:avLst/>
          </a:prstGeom>
          <a:noFill/>
          <a:ln w="38100">
            <a:solidFill>
              <a:schemeClr val="bg1"/>
            </a:solidFill>
          </a:ln>
        </p:spPr>
        <p:txBody>
          <a:bodyPr lIns="252000" anchor="ctr" anchorCtr="0"/>
          <a:lstStyle>
            <a:lvl1pPr algn="l" defTabSz="914400" rtl="0" eaLnBrk="1" latinLnBrk="0" hangingPunct="1">
              <a:lnSpc>
                <a:spcPct val="83000"/>
              </a:lnSpc>
              <a:spcBef>
                <a:spcPct val="0"/>
              </a:spcBef>
              <a:buNone/>
              <a:defRPr sz="3200" b="1" kern="1200" baseline="0">
                <a:solidFill>
                  <a:schemeClr val="tx1"/>
                </a:solidFill>
                <a:latin typeface="+mj-lt"/>
                <a:ea typeface="+mj-ea"/>
                <a:cs typeface="+mj-cs"/>
              </a:defRPr>
            </a:lvl1pPr>
          </a:lstStyle>
          <a:p>
            <a:r>
              <a:rPr lang="da-DK" sz="3800" dirty="0">
                <a:solidFill>
                  <a:schemeClr val="bg1"/>
                </a:solidFill>
              </a:rPr>
              <a:t>Få forældrene med på holdet</a:t>
            </a:r>
          </a:p>
        </p:txBody>
      </p:sp>
      <p:sp>
        <p:nvSpPr>
          <p:cNvPr id="6" name="Rektangel 5">
            <a:extLst>
              <a:ext uri="{FF2B5EF4-FFF2-40B4-BE49-F238E27FC236}">
                <a16:creationId xmlns:a16="http://schemas.microsoft.com/office/drawing/2014/main" id="{4D3FDF32-FFBB-459C-8A21-8409B848B3A2}"/>
              </a:ext>
            </a:extLst>
          </p:cNvPr>
          <p:cNvSpPr/>
          <p:nvPr/>
        </p:nvSpPr>
        <p:spPr>
          <a:xfrm>
            <a:off x="0" y="6274800"/>
            <a:ext cx="12240000" cy="612000"/>
          </a:xfrm>
          <a:prstGeom prst="rect">
            <a:avLst/>
          </a:prstGeom>
          <a:gradFill>
            <a:gsLst>
              <a:gs pos="55000">
                <a:srgbClr val="FFFFFF">
                  <a:alpha val="45000"/>
                </a:srgbClr>
              </a:gs>
              <a:gs pos="0">
                <a:schemeClr val="bg1"/>
              </a:gs>
              <a:gs pos="100000">
                <a:schemeClr val="bg1">
                  <a:alpha val="1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7" name="Billede 6">
            <a:extLst>
              <a:ext uri="{FF2B5EF4-FFF2-40B4-BE49-F238E27FC236}">
                <a16:creationId xmlns:a16="http://schemas.microsoft.com/office/drawing/2014/main" id="{AFE148D6-4695-4964-A6D4-005E988C2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027" y="4514520"/>
            <a:ext cx="1486901" cy="828000"/>
          </a:xfrm>
          <a:prstGeom prst="rect">
            <a:avLst/>
          </a:prstGeom>
        </p:spPr>
      </p:pic>
      <p:sp>
        <p:nvSpPr>
          <p:cNvPr id="8" name="Undertitel 4">
            <a:extLst>
              <a:ext uri="{FF2B5EF4-FFF2-40B4-BE49-F238E27FC236}">
                <a16:creationId xmlns:a16="http://schemas.microsoft.com/office/drawing/2014/main" id="{73FAE12A-1C28-47AF-A0DC-3A6C55AB0638}"/>
              </a:ext>
            </a:extLst>
          </p:cNvPr>
          <p:cNvSpPr txBox="1">
            <a:spLocks/>
          </p:cNvSpPr>
          <p:nvPr/>
        </p:nvSpPr>
        <p:spPr>
          <a:xfrm>
            <a:off x="2449928" y="3687656"/>
            <a:ext cx="7822536" cy="484974"/>
          </a:xfrm>
          <a:prstGeom prst="rect">
            <a:avLst/>
          </a:prstGeom>
        </p:spPr>
        <p:txBody>
          <a:bodyPr lIns="252000" anchor="ctr" anchorCtr="0"/>
          <a:lstStyle>
            <a:lvl1pPr marL="0" indent="0" algn="l" defTabSz="914400" rtl="0" eaLnBrk="1" latinLnBrk="0" hangingPunct="1">
              <a:spcBef>
                <a:spcPts val="300"/>
              </a:spcBef>
              <a:spcAft>
                <a:spcPts val="600"/>
              </a:spcAft>
              <a:buClrTx/>
              <a:buFontTx/>
              <a:buNone/>
              <a:defRPr sz="1800" kern="1200" baseline="0">
                <a:solidFill>
                  <a:schemeClr val="tx1"/>
                </a:solidFill>
                <a:latin typeface="+mn-lt"/>
                <a:ea typeface="+mn-ea"/>
                <a:cs typeface="+mn-cs"/>
              </a:defRPr>
            </a:lvl1pPr>
            <a:lvl2pPr marL="0" indent="0" algn="l" defTabSz="914400" rtl="0" eaLnBrk="1" latinLnBrk="0" hangingPunct="1">
              <a:spcBef>
                <a:spcPts val="600"/>
              </a:spcBef>
              <a:spcAft>
                <a:spcPts val="300"/>
              </a:spcAft>
              <a:buClr>
                <a:schemeClr val="accent4"/>
              </a:buClr>
              <a:buFontTx/>
              <a:buNone/>
              <a:defRPr sz="1800" b="1" kern="1200">
                <a:solidFill>
                  <a:schemeClr val="tx1"/>
                </a:solidFill>
                <a:latin typeface="+mn-lt"/>
                <a:ea typeface="+mn-ea"/>
                <a:cs typeface="+mn-cs"/>
              </a:defRPr>
            </a:lvl2pPr>
            <a:lvl3pPr marL="288000" indent="-288000" algn="l" defTabSz="914400" rtl="0" eaLnBrk="1" latinLnBrk="0" hangingPunct="1">
              <a:spcBef>
                <a:spcPts val="300"/>
              </a:spcBef>
              <a:spcAft>
                <a:spcPts val="300"/>
              </a:spcAft>
              <a:buClr>
                <a:srgbClr val="D23C00"/>
              </a:buClr>
              <a:buFont typeface="Wingdings 2" panose="05020102010507070707" pitchFamily="18" charset="2"/>
              <a:buChar char="¾"/>
              <a:defRPr sz="1800" kern="1200">
                <a:solidFill>
                  <a:schemeClr val="tx1"/>
                </a:solidFill>
                <a:latin typeface="+mn-lt"/>
                <a:ea typeface="+mn-ea"/>
                <a:cs typeface="+mn-cs"/>
              </a:defRPr>
            </a:lvl3pPr>
            <a:lvl4pPr marL="540000" indent="-230400" algn="l" defTabSz="914400" rtl="0" eaLnBrk="1" latinLnBrk="0" hangingPunct="1">
              <a:spcBef>
                <a:spcPts val="300"/>
              </a:spcBef>
              <a:spcAft>
                <a:spcPts val="300"/>
              </a:spcAft>
              <a:buClrTx/>
              <a:buFont typeface="Verdana" panose="020B0604030504040204" pitchFamily="34" charset="0"/>
              <a:buChar char="‒"/>
              <a:defRPr sz="1800" kern="1200" baseline="0">
                <a:solidFill>
                  <a:schemeClr val="tx1"/>
                </a:solidFill>
                <a:latin typeface="+mn-lt"/>
                <a:ea typeface="+mn-ea"/>
                <a:cs typeface="+mn-cs"/>
              </a:defRPr>
            </a:lvl4pPr>
            <a:lvl5pPr marL="1080000" indent="-230400" algn="l" defTabSz="914400" rtl="0" eaLnBrk="1" latinLnBrk="0" hangingPunct="1">
              <a:spcBef>
                <a:spcPts val="300"/>
              </a:spcBef>
              <a:spcAft>
                <a:spcPts val="300"/>
              </a:spcAft>
              <a:buClr>
                <a:schemeClr val="tx1"/>
              </a:buClr>
              <a:buFont typeface="Verdana" pitchFamily="34" charset="0"/>
              <a:buChar char="‒"/>
              <a:defRPr sz="1800" kern="1200">
                <a:solidFill>
                  <a:schemeClr val="tx1"/>
                </a:solidFill>
                <a:latin typeface="+mn-lt"/>
                <a:ea typeface="+mn-ea"/>
                <a:cs typeface="+mn-cs"/>
              </a:defRPr>
            </a:lvl5pPr>
            <a:lvl6pPr marL="1620000" indent="-230400" algn="l" defTabSz="914400" rtl="0" eaLnBrk="1" latinLnBrk="0" hangingPunct="1">
              <a:spcBef>
                <a:spcPts val="300"/>
              </a:spcBef>
              <a:spcAft>
                <a:spcPts val="300"/>
              </a:spcAft>
              <a:buClr>
                <a:schemeClr val="tx1"/>
              </a:buClr>
              <a:buFont typeface="Verdana" panose="020B0604030504040204" pitchFamily="34" charset="0"/>
              <a:buChar char="‒"/>
              <a:defRPr sz="1800" kern="1200">
                <a:solidFill>
                  <a:schemeClr val="tx1"/>
                </a:solidFill>
                <a:latin typeface="+mn-lt"/>
                <a:ea typeface="+mn-ea"/>
                <a:cs typeface="+mn-cs"/>
              </a:defRPr>
            </a:lvl6pPr>
            <a:lvl7pPr marL="23400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9pPr>
          </a:lstStyle>
          <a:p>
            <a:r>
              <a:rPr lang="da-DK" sz="1600" dirty="0">
                <a:solidFill>
                  <a:schemeClr val="bg1"/>
                </a:solidFill>
              </a:rPr>
              <a:t>Foreningskonference 18. april 2024</a:t>
            </a:r>
          </a:p>
        </p:txBody>
      </p:sp>
      <p:sp>
        <p:nvSpPr>
          <p:cNvPr id="9" name="Undertitel 4">
            <a:extLst>
              <a:ext uri="{FF2B5EF4-FFF2-40B4-BE49-F238E27FC236}">
                <a16:creationId xmlns:a16="http://schemas.microsoft.com/office/drawing/2014/main" id="{4E808901-5906-45D7-A222-2C07EDAFAA0C}"/>
              </a:ext>
            </a:extLst>
          </p:cNvPr>
          <p:cNvSpPr txBox="1">
            <a:spLocks/>
          </p:cNvSpPr>
          <p:nvPr/>
        </p:nvSpPr>
        <p:spPr>
          <a:xfrm>
            <a:off x="2456911" y="2492896"/>
            <a:ext cx="7822536" cy="484974"/>
          </a:xfrm>
          <a:prstGeom prst="rect">
            <a:avLst/>
          </a:prstGeom>
          <a:noFill/>
        </p:spPr>
        <p:txBody>
          <a:bodyPr vert="horz" lIns="252000" tIns="0" rIns="432000" bIns="0" rtlCol="0" anchor="ctr" anchorCtr="0">
            <a:noAutofit/>
          </a:bodyPr>
          <a:lstStyle>
            <a:lvl1pPr marL="0" indent="0" algn="l" defTabSz="914400" rtl="0" eaLnBrk="1" latinLnBrk="0" hangingPunct="1">
              <a:spcBef>
                <a:spcPts val="300"/>
              </a:spcBef>
              <a:spcAft>
                <a:spcPts val="0"/>
              </a:spcAft>
              <a:buClrTx/>
              <a:buFontTx/>
              <a:buNone/>
              <a:defRPr sz="1600" b="1" kern="1200" baseline="0">
                <a:solidFill>
                  <a:schemeClr val="tx1"/>
                </a:solidFill>
                <a:latin typeface="+mn-lt"/>
                <a:ea typeface="+mn-ea"/>
                <a:cs typeface="+mn-cs"/>
              </a:defRPr>
            </a:lvl1pPr>
            <a:lvl2pPr marL="457200" indent="0" algn="ctr" defTabSz="914400" rtl="0" eaLnBrk="1" latinLnBrk="0" hangingPunct="1">
              <a:spcBef>
                <a:spcPts val="600"/>
              </a:spcBef>
              <a:spcAft>
                <a:spcPts val="300"/>
              </a:spcAft>
              <a:buClr>
                <a:schemeClr val="accent4"/>
              </a:buClr>
              <a:buFontTx/>
              <a:buNone/>
              <a:defRPr sz="1800" b="1" kern="1200">
                <a:solidFill>
                  <a:schemeClr val="tx1">
                    <a:tint val="75000"/>
                  </a:schemeClr>
                </a:solidFill>
                <a:latin typeface="+mn-lt"/>
                <a:ea typeface="+mn-ea"/>
                <a:cs typeface="+mn-cs"/>
              </a:defRPr>
            </a:lvl2pPr>
            <a:lvl3pPr marL="914400" indent="0" algn="ctr" defTabSz="914400" rtl="0" eaLnBrk="1" latinLnBrk="0" hangingPunct="1">
              <a:spcBef>
                <a:spcPts val="300"/>
              </a:spcBef>
              <a:spcAft>
                <a:spcPts val="300"/>
              </a:spcAft>
              <a:buClr>
                <a:srgbClr val="D23C00"/>
              </a:buClr>
              <a:buFont typeface="Wingdings 2" panose="05020102010507070707" pitchFamily="18"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300"/>
              </a:spcBef>
              <a:spcAft>
                <a:spcPts val="300"/>
              </a:spcAft>
              <a:buClrTx/>
              <a:buFont typeface="Verdana" panose="020B0604030504040204" pitchFamily="34" charset="0"/>
              <a:buNone/>
              <a:defRPr sz="1800" kern="1200" baseline="0">
                <a:solidFill>
                  <a:schemeClr val="tx1">
                    <a:tint val="75000"/>
                  </a:schemeClr>
                </a:solidFill>
                <a:latin typeface="+mn-lt"/>
                <a:ea typeface="+mn-ea"/>
                <a:cs typeface="+mn-cs"/>
              </a:defRPr>
            </a:lvl4pPr>
            <a:lvl5pPr marL="1828800" indent="0" algn="ctr" defTabSz="914400" rtl="0" eaLnBrk="1" latinLnBrk="0" hangingPunct="1">
              <a:spcBef>
                <a:spcPts val="300"/>
              </a:spcBef>
              <a:spcAft>
                <a:spcPts val="300"/>
              </a:spcAft>
              <a:buClr>
                <a:schemeClr val="tx1"/>
              </a:buClr>
              <a:buFont typeface="Verdan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ts val="300"/>
              </a:spcBef>
              <a:spcAft>
                <a:spcPts val="300"/>
              </a:spcAft>
              <a:buClr>
                <a:schemeClr val="tx1"/>
              </a:buClr>
              <a:buFont typeface="Verdana" panose="020B060403050404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Verdana" panose="020B060403050404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Verdana" panose="020B060403050404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Verdana" panose="020B0604030504040204" pitchFamily="34" charset="0"/>
              <a:buNone/>
              <a:defRPr sz="1800" kern="1200">
                <a:solidFill>
                  <a:schemeClr val="tx1">
                    <a:tint val="75000"/>
                  </a:schemeClr>
                </a:solidFill>
                <a:latin typeface="+mn-lt"/>
                <a:ea typeface="+mn-ea"/>
                <a:cs typeface="+mn-cs"/>
              </a:defRPr>
            </a:lvl9pPr>
          </a:lstStyle>
          <a:p>
            <a:endParaRPr lang="da-DK" cap="all" dirty="0">
              <a:solidFill>
                <a:schemeClr val="bg1"/>
              </a:solidFill>
            </a:endParaRPr>
          </a:p>
        </p:txBody>
      </p:sp>
      <p:sp>
        <p:nvSpPr>
          <p:cNvPr id="10" name="Rektangel 9">
            <a:extLst>
              <a:ext uri="{FF2B5EF4-FFF2-40B4-BE49-F238E27FC236}">
                <a16:creationId xmlns:a16="http://schemas.microsoft.com/office/drawing/2014/main" id="{AF7D362D-485F-4A6E-849A-FCC7FBA318D0}"/>
              </a:ext>
            </a:extLst>
          </p:cNvPr>
          <p:cNvSpPr/>
          <p:nvPr/>
        </p:nvSpPr>
        <p:spPr>
          <a:xfrm>
            <a:off x="2449928" y="0"/>
            <a:ext cx="10198800" cy="223200"/>
          </a:xfrm>
          <a:prstGeom prst="rect">
            <a:avLst/>
          </a:prstGeom>
          <a:gradFill>
            <a:gsLst>
              <a:gs pos="45000">
                <a:srgbClr val="FFFFFF">
                  <a:alpha val="45000"/>
                </a:srgbClr>
              </a:gs>
              <a:gs pos="0">
                <a:schemeClr val="bg1">
                  <a:alpha val="55000"/>
                </a:scheme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Tree>
    <p:extLst>
      <p:ext uri="{BB962C8B-B14F-4D97-AF65-F5344CB8AC3E}">
        <p14:creationId xmlns:p14="http://schemas.microsoft.com/office/powerpoint/2010/main" val="3362976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a:extLst>
              <a:ext uri="{FF2B5EF4-FFF2-40B4-BE49-F238E27FC236}">
                <a16:creationId xmlns:a16="http://schemas.microsoft.com/office/drawing/2014/main" id="{E1E80E97-CE5A-4561-8AD5-9AD1B95B4757}"/>
              </a:ext>
            </a:extLst>
          </p:cNvPr>
          <p:cNvSpPr txBox="1">
            <a:spLocks/>
          </p:cNvSpPr>
          <p:nvPr/>
        </p:nvSpPr>
        <p:spPr>
          <a:xfrm>
            <a:off x="1271464" y="449170"/>
            <a:ext cx="9036778" cy="83099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cs typeface="Kohinoor Devanagari" panose="02000000000000000000" pitchFamily="2" charset="77"/>
            </a:endParaRPr>
          </a:p>
        </p:txBody>
      </p:sp>
      <p:sp>
        <p:nvSpPr>
          <p:cNvPr id="4" name="Tekstfelt 16">
            <a:extLst>
              <a:ext uri="{FF2B5EF4-FFF2-40B4-BE49-F238E27FC236}">
                <a16:creationId xmlns:a16="http://schemas.microsoft.com/office/drawing/2014/main" id="{906709B7-B867-42ED-B1FA-ED000A6436C1}"/>
              </a:ext>
            </a:extLst>
          </p:cNvPr>
          <p:cNvSpPr txBox="1"/>
          <p:nvPr/>
        </p:nvSpPr>
        <p:spPr>
          <a:xfrm>
            <a:off x="7824192" y="5844728"/>
            <a:ext cx="23916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200" dirty="0"/>
              <a:t> </a:t>
            </a:r>
          </a:p>
        </p:txBody>
      </p:sp>
      <p:sp>
        <p:nvSpPr>
          <p:cNvPr id="2" name="Titel 5">
            <a:extLst>
              <a:ext uri="{FF2B5EF4-FFF2-40B4-BE49-F238E27FC236}">
                <a16:creationId xmlns:a16="http://schemas.microsoft.com/office/drawing/2014/main" id="{8A4E61C8-2250-2592-1648-AC4537D897A9}"/>
              </a:ext>
            </a:extLst>
          </p:cNvPr>
          <p:cNvSpPr>
            <a:spLocks noGrp="1"/>
          </p:cNvSpPr>
          <p:nvPr>
            <p:ph type="title"/>
          </p:nvPr>
        </p:nvSpPr>
        <p:spPr>
          <a:xfrm>
            <a:off x="1403976" y="269920"/>
            <a:ext cx="9933519" cy="466353"/>
          </a:xfrm>
        </p:spPr>
        <p:txBody>
          <a:bodyPr/>
          <a:lstStyle/>
          <a:p>
            <a:r>
              <a:rPr lang="da-DK" sz="4000" dirty="0"/>
              <a:t>Foreningsledelse</a:t>
            </a:r>
          </a:p>
        </p:txBody>
      </p:sp>
      <p:grpSp>
        <p:nvGrpSpPr>
          <p:cNvPr id="3" name="Gruppe 2">
            <a:extLst>
              <a:ext uri="{FF2B5EF4-FFF2-40B4-BE49-F238E27FC236}">
                <a16:creationId xmlns:a16="http://schemas.microsoft.com/office/drawing/2014/main" id="{8C80A003-8EB2-CEEC-10AD-170EA1C5CB1B}"/>
              </a:ext>
            </a:extLst>
          </p:cNvPr>
          <p:cNvGrpSpPr/>
          <p:nvPr/>
        </p:nvGrpSpPr>
        <p:grpSpPr>
          <a:xfrm>
            <a:off x="3935760" y="1886932"/>
            <a:ext cx="3679159" cy="2910220"/>
            <a:chOff x="3935760" y="1814751"/>
            <a:chExt cx="3679159" cy="2910220"/>
          </a:xfrm>
        </p:grpSpPr>
        <p:sp>
          <p:nvSpPr>
            <p:cNvPr id="5" name="Ligebenet trekant 4">
              <a:extLst>
                <a:ext uri="{FF2B5EF4-FFF2-40B4-BE49-F238E27FC236}">
                  <a16:creationId xmlns:a16="http://schemas.microsoft.com/office/drawing/2014/main" id="{3BBAADDF-26A4-758B-7E5A-9C390D768FBC}"/>
                </a:ext>
              </a:extLst>
            </p:cNvPr>
            <p:cNvSpPr/>
            <p:nvPr/>
          </p:nvSpPr>
          <p:spPr>
            <a:xfrm>
              <a:off x="3935760" y="1814751"/>
              <a:ext cx="3679159" cy="2910220"/>
            </a:xfrm>
            <a:prstGeom prst="triangle">
              <a:avLst/>
            </a:prstGeom>
            <a:solidFill>
              <a:schemeClr val="tx1"/>
            </a:solidFill>
            <a:ln w="76200">
              <a:solidFill>
                <a:srgbClr val="D22846"/>
              </a:solidFill>
            </a:ln>
          </p:spPr>
          <p:style>
            <a:lnRef idx="2">
              <a:schemeClr val="accent5"/>
            </a:lnRef>
            <a:fillRef idx="1">
              <a:schemeClr val="lt1"/>
            </a:fillRef>
            <a:effectRef idx="0">
              <a:schemeClr val="accent5"/>
            </a:effectRef>
            <a:fontRef idx="minor">
              <a:schemeClr val="dk1"/>
            </a:fontRef>
          </p:style>
          <p:txBody>
            <a:bodyPr rtlCol="0" anchor="ctr"/>
            <a:lstStyle/>
            <a:p>
              <a:pPr algn="ctr">
                <a:defRPr/>
              </a:pPr>
              <a:endParaRPr lang="da-DK" sz="675" dirty="0">
                <a:solidFill>
                  <a:prstClr val="black"/>
                </a:solidFill>
                <a:latin typeface="Verdana"/>
              </a:endParaRPr>
            </a:p>
          </p:txBody>
        </p:sp>
        <p:sp>
          <p:nvSpPr>
            <p:cNvPr id="6" name="Pil: venstre 5">
              <a:extLst>
                <a:ext uri="{FF2B5EF4-FFF2-40B4-BE49-F238E27FC236}">
                  <a16:creationId xmlns:a16="http://schemas.microsoft.com/office/drawing/2014/main" id="{3672F702-52A2-4B0D-F89E-57BD9F466171}"/>
                </a:ext>
              </a:extLst>
            </p:cNvPr>
            <p:cNvSpPr/>
            <p:nvPr/>
          </p:nvSpPr>
          <p:spPr>
            <a:xfrm>
              <a:off x="4695219" y="4184650"/>
              <a:ext cx="2160240" cy="288032"/>
            </a:xfrm>
            <a:prstGeom prst="lef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sz="1200" noProof="0" dirty="0">
                <a:solidFill>
                  <a:schemeClr val="tx1"/>
                </a:solidFill>
              </a:endParaRPr>
            </a:p>
          </p:txBody>
        </p:sp>
      </p:grpSp>
      <p:sp>
        <p:nvSpPr>
          <p:cNvPr id="8" name="Tekstfelt 7">
            <a:extLst>
              <a:ext uri="{FF2B5EF4-FFF2-40B4-BE49-F238E27FC236}">
                <a16:creationId xmlns:a16="http://schemas.microsoft.com/office/drawing/2014/main" id="{2AEDFD31-52AC-4813-7EE1-945D5182FC9B}"/>
              </a:ext>
            </a:extLst>
          </p:cNvPr>
          <p:cNvSpPr txBox="1"/>
          <p:nvPr/>
        </p:nvSpPr>
        <p:spPr>
          <a:xfrm>
            <a:off x="4498527" y="1084674"/>
            <a:ext cx="3744416" cy="400110"/>
          </a:xfrm>
          <a:prstGeom prst="rect">
            <a:avLst/>
          </a:prstGeom>
          <a:noFill/>
        </p:spPr>
        <p:txBody>
          <a:bodyPr wrap="square" rtlCol="0">
            <a:spAutoFit/>
          </a:bodyPr>
          <a:lstStyle/>
          <a:p>
            <a:pPr>
              <a:defRPr/>
            </a:pPr>
            <a:r>
              <a:rPr lang="da-DK" sz="2000" b="1" dirty="0">
                <a:solidFill>
                  <a:prstClr val="black"/>
                </a:solidFill>
                <a:latin typeface="Verdana"/>
              </a:rPr>
              <a:t> </a:t>
            </a:r>
            <a:r>
              <a:rPr lang="da-DK" sz="2000" b="1" dirty="0">
                <a:solidFill>
                  <a:schemeClr val="accent6">
                    <a:lumMod val="60000"/>
                    <a:lumOff val="40000"/>
                  </a:schemeClr>
                </a:solidFill>
                <a:latin typeface="+mj-lt"/>
                <a:cs typeface="Corbel"/>
              </a:rPr>
              <a:t>Foreningens DNA</a:t>
            </a:r>
            <a:endParaRPr lang="da-DK" sz="2000" b="1" dirty="0">
              <a:solidFill>
                <a:prstClr val="black"/>
              </a:solidFill>
              <a:latin typeface="Verdana"/>
            </a:endParaRPr>
          </a:p>
        </p:txBody>
      </p:sp>
      <p:sp>
        <p:nvSpPr>
          <p:cNvPr id="9" name="Pladsholder til tekst 3">
            <a:extLst>
              <a:ext uri="{FF2B5EF4-FFF2-40B4-BE49-F238E27FC236}">
                <a16:creationId xmlns:a16="http://schemas.microsoft.com/office/drawing/2014/main" id="{A3C94E65-885C-77D5-6221-B506ADB2042A}"/>
              </a:ext>
            </a:extLst>
          </p:cNvPr>
          <p:cNvSpPr>
            <a:spLocks noGrp="1"/>
          </p:cNvSpPr>
          <p:nvPr>
            <p:ph type="body" sz="quarter" idx="15"/>
          </p:nvPr>
        </p:nvSpPr>
        <p:spPr>
          <a:xfrm>
            <a:off x="3844703" y="1410058"/>
            <a:ext cx="5052064" cy="290750"/>
          </a:xfrm>
        </p:spPr>
        <p:txBody>
          <a:bodyPr/>
          <a:lstStyle/>
          <a:p>
            <a:pPr marL="0" indent="0">
              <a:buNone/>
            </a:pPr>
            <a:r>
              <a:rPr lang="da-DK" sz="2000" dirty="0">
                <a:solidFill>
                  <a:schemeClr val="accent6">
                    <a:lumMod val="60000"/>
                    <a:lumOff val="40000"/>
                  </a:schemeClr>
                </a:solidFill>
                <a:latin typeface="+mj-lt"/>
                <a:cs typeface="Corbel"/>
              </a:rPr>
              <a:t>Vedtægter, værdier, vision, mission</a:t>
            </a:r>
            <a:endParaRPr lang="da-DK" sz="2000" b="1" dirty="0">
              <a:solidFill>
                <a:srgbClr val="FF0000"/>
              </a:solidFill>
            </a:endParaRPr>
          </a:p>
        </p:txBody>
      </p:sp>
      <p:sp>
        <p:nvSpPr>
          <p:cNvPr id="11" name="Tekstfelt 10">
            <a:extLst>
              <a:ext uri="{FF2B5EF4-FFF2-40B4-BE49-F238E27FC236}">
                <a16:creationId xmlns:a16="http://schemas.microsoft.com/office/drawing/2014/main" id="{FABF3CEE-72BE-A17D-B6EA-2C391B5FE4D2}"/>
              </a:ext>
            </a:extLst>
          </p:cNvPr>
          <p:cNvSpPr txBox="1"/>
          <p:nvPr/>
        </p:nvSpPr>
        <p:spPr>
          <a:xfrm>
            <a:off x="7614918" y="4704322"/>
            <a:ext cx="3953689" cy="400110"/>
          </a:xfrm>
          <a:prstGeom prst="rect">
            <a:avLst/>
          </a:prstGeom>
          <a:noFill/>
        </p:spPr>
        <p:txBody>
          <a:bodyPr wrap="square" rtlCol="0">
            <a:spAutoFit/>
          </a:bodyPr>
          <a:lstStyle/>
          <a:p>
            <a:pPr>
              <a:defRPr/>
            </a:pPr>
            <a:r>
              <a:rPr lang="da-DK" sz="2000" b="1" dirty="0">
                <a:solidFill>
                  <a:schemeClr val="accent6">
                    <a:lumMod val="60000"/>
                    <a:lumOff val="40000"/>
                  </a:schemeClr>
                </a:solidFill>
                <a:latin typeface="+mj-lt"/>
                <a:cs typeface="Corbel"/>
              </a:rPr>
              <a:t>Opgaveløsning</a:t>
            </a:r>
            <a:endParaRPr lang="da-DK" sz="2000" b="1" dirty="0">
              <a:solidFill>
                <a:prstClr val="black"/>
              </a:solidFill>
            </a:endParaRPr>
          </a:p>
        </p:txBody>
      </p:sp>
      <p:sp>
        <p:nvSpPr>
          <p:cNvPr id="12" name="Pladsholder til tekst 8">
            <a:extLst>
              <a:ext uri="{FF2B5EF4-FFF2-40B4-BE49-F238E27FC236}">
                <a16:creationId xmlns:a16="http://schemas.microsoft.com/office/drawing/2014/main" id="{3410B2F0-1AF8-911C-3AC6-07DBED2509FF}"/>
              </a:ext>
            </a:extLst>
          </p:cNvPr>
          <p:cNvSpPr txBox="1">
            <a:spLocks/>
          </p:cNvSpPr>
          <p:nvPr/>
        </p:nvSpPr>
        <p:spPr>
          <a:xfrm>
            <a:off x="1893664" y="4795838"/>
            <a:ext cx="1970088" cy="307777"/>
          </a:xfrm>
          <a:prstGeom prst="rect">
            <a:avLst/>
          </a:prstGeom>
          <a:noFill/>
        </p:spPr>
        <p:txBody>
          <a:bodyPr vert="horz" wrap="square" lIns="0" tIns="0" rIns="0" bIns="0" rtlCol="0">
            <a:spAutoFit/>
          </a:bodyPr>
          <a:lstStyle>
            <a:lvl1pPr marL="0" indent="0" algn="l" defTabSz="914400" rtl="0" eaLnBrk="1" latinLnBrk="0" hangingPunct="1">
              <a:spcBef>
                <a:spcPts val="300"/>
              </a:spcBef>
              <a:spcAft>
                <a:spcPts val="600"/>
              </a:spcAft>
              <a:buClrTx/>
              <a:buFontTx/>
              <a:buNone/>
              <a:defRPr sz="1800" kern="1200" baseline="0">
                <a:solidFill>
                  <a:schemeClr val="tx1"/>
                </a:solidFill>
                <a:latin typeface="+mn-lt"/>
                <a:ea typeface="+mn-ea"/>
                <a:cs typeface="+mn-cs"/>
              </a:defRPr>
            </a:lvl1pPr>
            <a:lvl2pPr marL="0" indent="0" algn="l" defTabSz="914400" rtl="0" eaLnBrk="1" latinLnBrk="0" hangingPunct="1">
              <a:spcBef>
                <a:spcPts val="600"/>
              </a:spcBef>
              <a:spcAft>
                <a:spcPts val="300"/>
              </a:spcAft>
              <a:buClr>
                <a:schemeClr val="accent4"/>
              </a:buClr>
              <a:buFontTx/>
              <a:buNone/>
              <a:defRPr sz="1800" b="1" kern="1200">
                <a:solidFill>
                  <a:schemeClr val="tx1"/>
                </a:solidFill>
                <a:latin typeface="+mn-lt"/>
                <a:ea typeface="+mn-ea"/>
                <a:cs typeface="+mn-cs"/>
              </a:defRPr>
            </a:lvl2pPr>
            <a:lvl3pPr marL="288000" indent="-288000" algn="l" defTabSz="914400" rtl="0" eaLnBrk="1" latinLnBrk="0" hangingPunct="1">
              <a:spcBef>
                <a:spcPts val="300"/>
              </a:spcBef>
              <a:spcAft>
                <a:spcPts val="300"/>
              </a:spcAft>
              <a:buClr>
                <a:srgbClr val="D23C00"/>
              </a:buClr>
              <a:buFont typeface="Wingdings 2" panose="05020102010507070707" pitchFamily="18" charset="2"/>
              <a:buChar char="¾"/>
              <a:defRPr sz="1800" kern="1200">
                <a:solidFill>
                  <a:schemeClr val="tx1"/>
                </a:solidFill>
                <a:latin typeface="+mn-lt"/>
                <a:ea typeface="+mn-ea"/>
                <a:cs typeface="+mn-cs"/>
              </a:defRPr>
            </a:lvl3pPr>
            <a:lvl4pPr marL="540000" indent="-230400" algn="l" defTabSz="914400" rtl="0" eaLnBrk="1" latinLnBrk="0" hangingPunct="1">
              <a:spcBef>
                <a:spcPts val="300"/>
              </a:spcBef>
              <a:spcAft>
                <a:spcPts val="300"/>
              </a:spcAft>
              <a:buClrTx/>
              <a:buFont typeface="Verdana" panose="020B0604030504040204" pitchFamily="34" charset="0"/>
              <a:buChar char="‒"/>
              <a:defRPr sz="1800" kern="1200" baseline="0">
                <a:solidFill>
                  <a:schemeClr val="tx1"/>
                </a:solidFill>
                <a:latin typeface="+mn-lt"/>
                <a:ea typeface="+mn-ea"/>
                <a:cs typeface="+mn-cs"/>
              </a:defRPr>
            </a:lvl4pPr>
            <a:lvl5pPr marL="1080000" indent="-230400" algn="l" defTabSz="914400" rtl="0" eaLnBrk="1" latinLnBrk="0" hangingPunct="1">
              <a:spcBef>
                <a:spcPts val="300"/>
              </a:spcBef>
              <a:spcAft>
                <a:spcPts val="300"/>
              </a:spcAft>
              <a:buClr>
                <a:schemeClr val="tx1"/>
              </a:buClr>
              <a:buFont typeface="Verdana" pitchFamily="34" charset="0"/>
              <a:buChar char="‒"/>
              <a:defRPr sz="1800" kern="1200">
                <a:solidFill>
                  <a:schemeClr val="tx1"/>
                </a:solidFill>
                <a:latin typeface="+mn-lt"/>
                <a:ea typeface="+mn-ea"/>
                <a:cs typeface="+mn-cs"/>
              </a:defRPr>
            </a:lvl5pPr>
            <a:lvl6pPr marL="1620000" indent="-230400" algn="l" defTabSz="914400" rtl="0" eaLnBrk="1" latinLnBrk="0" hangingPunct="1">
              <a:spcBef>
                <a:spcPts val="300"/>
              </a:spcBef>
              <a:spcAft>
                <a:spcPts val="300"/>
              </a:spcAft>
              <a:buClr>
                <a:schemeClr val="tx1"/>
              </a:buClr>
              <a:buFont typeface="Verdana" panose="020B0604030504040204" pitchFamily="34" charset="0"/>
              <a:buChar char="‒"/>
              <a:defRPr sz="1800" kern="1200">
                <a:solidFill>
                  <a:schemeClr val="tx1"/>
                </a:solidFill>
                <a:latin typeface="+mn-lt"/>
                <a:ea typeface="+mn-ea"/>
                <a:cs typeface="+mn-cs"/>
              </a:defRPr>
            </a:lvl6pPr>
            <a:lvl7pPr marL="23400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9pPr>
          </a:lstStyle>
          <a:p>
            <a:r>
              <a:rPr lang="da-DK" sz="2000" b="1" dirty="0">
                <a:solidFill>
                  <a:schemeClr val="accent6">
                    <a:lumMod val="60000"/>
                    <a:lumOff val="40000"/>
                  </a:schemeClr>
                </a:solidFill>
                <a:latin typeface="+mj-lt"/>
                <a:cs typeface="Corbel"/>
              </a:rPr>
              <a:t>Ledelse</a:t>
            </a:r>
            <a:r>
              <a:rPr lang="da-DK" sz="2000" b="1" dirty="0"/>
              <a:t> </a:t>
            </a:r>
          </a:p>
        </p:txBody>
      </p:sp>
      <p:sp>
        <p:nvSpPr>
          <p:cNvPr id="13" name="Tekstfelt 12">
            <a:extLst>
              <a:ext uri="{FF2B5EF4-FFF2-40B4-BE49-F238E27FC236}">
                <a16:creationId xmlns:a16="http://schemas.microsoft.com/office/drawing/2014/main" id="{D651A28B-E423-B4A4-B7B8-2DCA077F7CC3}"/>
              </a:ext>
            </a:extLst>
          </p:cNvPr>
          <p:cNvSpPr txBox="1"/>
          <p:nvPr/>
        </p:nvSpPr>
        <p:spPr>
          <a:xfrm flipH="1">
            <a:off x="1271464" y="5013176"/>
            <a:ext cx="4536504" cy="915635"/>
          </a:xfrm>
          <a:prstGeom prst="rect">
            <a:avLst/>
          </a:prstGeom>
          <a:noFill/>
        </p:spPr>
        <p:txBody>
          <a:bodyPr wrap="square" rtlCol="0">
            <a:spAutoFit/>
          </a:bodyPr>
          <a:lstStyle/>
          <a:p>
            <a:r>
              <a:rPr lang="da-DK" sz="2000" dirty="0">
                <a:solidFill>
                  <a:schemeClr val="accent6">
                    <a:lumMod val="60000"/>
                    <a:lumOff val="40000"/>
                  </a:schemeClr>
                </a:solidFill>
                <a:latin typeface="+mj-lt"/>
                <a:cs typeface="Corbel"/>
              </a:rPr>
              <a:t>Planlægge, organisere, koordinere, motivere mv.</a:t>
            </a:r>
            <a:br>
              <a:rPr lang="da-DK" sz="1350" dirty="0"/>
            </a:br>
            <a:endParaRPr lang="da-DK" sz="1350" dirty="0"/>
          </a:p>
        </p:txBody>
      </p:sp>
    </p:spTree>
    <p:extLst>
      <p:ext uri="{BB962C8B-B14F-4D97-AF65-F5344CB8AC3E}">
        <p14:creationId xmlns:p14="http://schemas.microsoft.com/office/powerpoint/2010/main" val="3913946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89D9E-56C2-4BCD-9418-A89033045BCE}"/>
              </a:ext>
            </a:extLst>
          </p:cNvPr>
          <p:cNvSpPr>
            <a:spLocks noGrp="1"/>
          </p:cNvSpPr>
          <p:nvPr>
            <p:ph type="title"/>
          </p:nvPr>
        </p:nvSpPr>
        <p:spPr>
          <a:xfrm>
            <a:off x="1403976" y="720000"/>
            <a:ext cx="5052065" cy="792088"/>
          </a:xfrm>
        </p:spPr>
        <p:txBody>
          <a:bodyPr/>
          <a:lstStyle/>
          <a:p>
            <a:r>
              <a:rPr lang="da-DK" sz="4000" dirty="0"/>
              <a:t>Opgaveoverblik</a:t>
            </a:r>
          </a:p>
        </p:txBody>
      </p:sp>
      <p:sp>
        <p:nvSpPr>
          <p:cNvPr id="3" name="Pladsholder til tekst 2">
            <a:extLst>
              <a:ext uri="{FF2B5EF4-FFF2-40B4-BE49-F238E27FC236}">
                <a16:creationId xmlns:a16="http://schemas.microsoft.com/office/drawing/2014/main" id="{B7E472B7-B73E-4944-8F84-10CD86340A59}"/>
              </a:ext>
            </a:extLst>
          </p:cNvPr>
          <p:cNvSpPr>
            <a:spLocks noGrp="1"/>
          </p:cNvSpPr>
          <p:nvPr>
            <p:ph type="body" sz="quarter" idx="15"/>
          </p:nvPr>
        </p:nvSpPr>
        <p:spPr>
          <a:xfrm>
            <a:off x="1403977" y="2160000"/>
            <a:ext cx="5052064" cy="3312145"/>
          </a:xfrm>
        </p:spPr>
        <p:txBody>
          <a:bodyPr/>
          <a:lstStyle/>
          <a:p>
            <a:pPr lvl="2">
              <a:lnSpc>
                <a:spcPct val="150000"/>
              </a:lnSpc>
              <a:buClr>
                <a:schemeClr val="tx1"/>
              </a:buClr>
            </a:pPr>
            <a:r>
              <a:rPr lang="da-DK" sz="1800" dirty="0"/>
              <a:t>Lav en brainstorm </a:t>
            </a:r>
          </a:p>
          <a:p>
            <a:pPr lvl="2">
              <a:lnSpc>
                <a:spcPct val="150000"/>
              </a:lnSpc>
              <a:buClr>
                <a:schemeClr val="tx1"/>
              </a:buClr>
            </a:pPr>
            <a:r>
              <a:rPr lang="da-DK" sz="1800" dirty="0"/>
              <a:t>Skriv alle opgaver ned på </a:t>
            </a:r>
            <a:r>
              <a:rPr lang="da-DK" sz="1800" dirty="0" err="1"/>
              <a:t>post’it</a:t>
            </a:r>
            <a:r>
              <a:rPr lang="da-DK" sz="1800" dirty="0"/>
              <a:t> </a:t>
            </a:r>
          </a:p>
          <a:p>
            <a:pPr lvl="2">
              <a:buClr>
                <a:schemeClr val="tx1"/>
              </a:buClr>
            </a:pPr>
            <a:r>
              <a:rPr lang="da-DK" sz="1800" dirty="0"/>
              <a:t>Fordel opgaver og ansvar i forhold til jeres organisationsdiagram </a:t>
            </a:r>
          </a:p>
          <a:p>
            <a:pPr lvl="2">
              <a:lnSpc>
                <a:spcPct val="150000"/>
              </a:lnSpc>
              <a:buClr>
                <a:schemeClr val="tx1"/>
              </a:buClr>
            </a:pPr>
            <a:r>
              <a:rPr lang="da-DK" sz="1800" dirty="0"/>
              <a:t>Er der opgaver, der ikke bliver løst? </a:t>
            </a:r>
          </a:p>
        </p:txBody>
      </p:sp>
      <p:pic>
        <p:nvPicPr>
          <p:cNvPr id="5" name="Grafik 4">
            <a:extLst>
              <a:ext uri="{FF2B5EF4-FFF2-40B4-BE49-F238E27FC236}">
                <a16:creationId xmlns:a16="http://schemas.microsoft.com/office/drawing/2014/main" id="{50592870-AD06-4868-940D-A7DC217BB5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5960" y="476672"/>
            <a:ext cx="6264622" cy="6264620"/>
          </a:xfrm>
          <a:prstGeom prst="rect">
            <a:avLst/>
          </a:prstGeom>
        </p:spPr>
      </p:pic>
    </p:spTree>
    <p:extLst>
      <p:ext uri="{BB962C8B-B14F-4D97-AF65-F5344CB8AC3E}">
        <p14:creationId xmlns:p14="http://schemas.microsoft.com/office/powerpoint/2010/main" val="2342384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illede 3" descr="Et billede, der indeholder tekst, skærmbillede, software, Multimediesoftware&#10;&#10;Automatisk genereret beskrivelse">
            <a:extLst>
              <a:ext uri="{FF2B5EF4-FFF2-40B4-BE49-F238E27FC236}">
                <a16:creationId xmlns:a16="http://schemas.microsoft.com/office/drawing/2014/main" id="{2370DB97-1065-6084-8852-AEE21044F3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42" r="2" b="11926"/>
          <a:stretch/>
        </p:blipFill>
        <p:spPr bwMode="auto">
          <a:xfrm>
            <a:off x="1127448" y="332656"/>
            <a:ext cx="10153128" cy="5709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657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89D9E-56C2-4BCD-9418-A89033045BCE}"/>
              </a:ext>
            </a:extLst>
          </p:cNvPr>
          <p:cNvSpPr>
            <a:spLocks noGrp="1"/>
          </p:cNvSpPr>
          <p:nvPr>
            <p:ph type="title"/>
          </p:nvPr>
        </p:nvSpPr>
        <p:spPr>
          <a:xfrm>
            <a:off x="1416350" y="740419"/>
            <a:ext cx="5183706" cy="1937848"/>
          </a:xfrm>
        </p:spPr>
        <p:txBody>
          <a:bodyPr/>
          <a:lstStyle/>
          <a:p>
            <a:pPr>
              <a:lnSpc>
                <a:spcPts val="4000"/>
              </a:lnSpc>
            </a:pPr>
            <a:r>
              <a:rPr lang="da-DK" sz="4000" dirty="0"/>
              <a:t>Den konkrete </a:t>
            </a:r>
            <a:br>
              <a:rPr lang="da-DK" sz="4000" dirty="0"/>
            </a:br>
            <a:r>
              <a:rPr lang="da-DK" sz="4000" dirty="0"/>
              <a:t>opgave</a:t>
            </a:r>
            <a:br>
              <a:rPr lang="da-DK" sz="2800" dirty="0"/>
            </a:br>
            <a:r>
              <a:rPr lang="da-DK" sz="1800" b="0" dirty="0"/>
              <a:t>(til næste gang)</a:t>
            </a:r>
          </a:p>
        </p:txBody>
      </p:sp>
      <p:sp>
        <p:nvSpPr>
          <p:cNvPr id="3" name="Pladsholder til tekst 2">
            <a:extLst>
              <a:ext uri="{FF2B5EF4-FFF2-40B4-BE49-F238E27FC236}">
                <a16:creationId xmlns:a16="http://schemas.microsoft.com/office/drawing/2014/main" id="{B7E472B7-B73E-4944-8F84-10CD86340A59}"/>
              </a:ext>
            </a:extLst>
          </p:cNvPr>
          <p:cNvSpPr>
            <a:spLocks noGrp="1"/>
          </p:cNvSpPr>
          <p:nvPr>
            <p:ph type="body" sz="quarter" idx="15"/>
          </p:nvPr>
        </p:nvSpPr>
        <p:spPr>
          <a:xfrm>
            <a:off x="1416350" y="3106849"/>
            <a:ext cx="5009979" cy="2044102"/>
          </a:xfrm>
        </p:spPr>
        <p:txBody>
          <a:bodyPr/>
          <a:lstStyle/>
          <a:p>
            <a:pPr lvl="2">
              <a:lnSpc>
                <a:spcPct val="150000"/>
              </a:lnSpc>
              <a:buClr>
                <a:schemeClr val="tx1"/>
              </a:buClr>
            </a:pPr>
            <a:r>
              <a:rPr lang="da-DK" sz="1800" dirty="0"/>
              <a:t>Udfyld skema for hver opgave</a:t>
            </a:r>
          </a:p>
          <a:p>
            <a:pPr lvl="2">
              <a:buClr>
                <a:schemeClr val="tx1"/>
              </a:buClr>
            </a:pPr>
            <a:r>
              <a:rPr lang="da-DK" sz="1800" dirty="0"/>
              <a:t>Diskutér om opgaverne er nødvendige for foreningens drift</a:t>
            </a:r>
          </a:p>
          <a:p>
            <a:pPr lvl="2">
              <a:buClr>
                <a:schemeClr val="tx1"/>
              </a:buClr>
            </a:pPr>
            <a:r>
              <a:rPr lang="da-DK" sz="1800" dirty="0"/>
              <a:t>Er det nødvendigt, at bestyrelsen har ansvaret for denne opgave? </a:t>
            </a:r>
          </a:p>
        </p:txBody>
      </p:sp>
      <p:pic>
        <p:nvPicPr>
          <p:cNvPr id="8" name="Pladsholder til billede 7"/>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945" r="-2756"/>
          <a:stretch/>
        </p:blipFill>
        <p:spPr>
          <a:xfrm>
            <a:off x="7382702" y="620688"/>
            <a:ext cx="4100466" cy="4467961"/>
          </a:xfrm>
          <a:effectLst>
            <a:reflection endPos="0" dir="5400000" sy="-100000" algn="bl" rotWithShape="0"/>
          </a:effectLst>
        </p:spPr>
      </p:pic>
      <p:sp>
        <p:nvSpPr>
          <p:cNvPr id="7" name="Tekstfelt 6">
            <a:extLst>
              <a:ext uri="{FF2B5EF4-FFF2-40B4-BE49-F238E27FC236}">
                <a16:creationId xmlns:a16="http://schemas.microsoft.com/office/drawing/2014/main" id="{10EC84EF-FA67-413F-AC5C-5D88C9C2097A}"/>
              </a:ext>
            </a:extLst>
          </p:cNvPr>
          <p:cNvSpPr txBox="1"/>
          <p:nvPr/>
        </p:nvSpPr>
        <p:spPr>
          <a:xfrm>
            <a:off x="7392144" y="5229200"/>
            <a:ext cx="6552728" cy="923330"/>
          </a:xfrm>
          <a:prstGeom prst="rect">
            <a:avLst/>
          </a:prstGeom>
          <a:noFill/>
        </p:spPr>
        <p:txBody>
          <a:bodyPr wrap="square" rtlCol="0">
            <a:spAutoFit/>
          </a:bodyPr>
          <a:lstStyle/>
          <a:p>
            <a:r>
              <a:rPr lang="da-DK" dirty="0"/>
              <a:t>Link til redskabet </a:t>
            </a:r>
            <a:br>
              <a:rPr lang="da-DK" dirty="0"/>
            </a:br>
            <a:r>
              <a:rPr lang="da-DK" b="1" dirty="0"/>
              <a:t>”Den konkrete opgave” </a:t>
            </a:r>
            <a:r>
              <a:rPr lang="da-DK" u="sng" dirty="0">
                <a:hlinkClick r:id="rId4"/>
              </a:rPr>
              <a:t>HER</a:t>
            </a:r>
            <a:endParaRPr lang="da-DK" dirty="0"/>
          </a:p>
          <a:p>
            <a:endParaRPr lang="da-DK" dirty="0"/>
          </a:p>
        </p:txBody>
      </p:sp>
    </p:spTree>
    <p:extLst>
      <p:ext uri="{BB962C8B-B14F-4D97-AF65-F5344CB8AC3E}">
        <p14:creationId xmlns:p14="http://schemas.microsoft.com/office/powerpoint/2010/main" val="1027645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89D9E-56C2-4BCD-9418-A89033045BCE}"/>
              </a:ext>
            </a:extLst>
          </p:cNvPr>
          <p:cNvSpPr>
            <a:spLocks noGrp="1"/>
          </p:cNvSpPr>
          <p:nvPr>
            <p:ph type="title"/>
          </p:nvPr>
        </p:nvSpPr>
        <p:spPr>
          <a:xfrm>
            <a:off x="1403976" y="571506"/>
            <a:ext cx="9732584" cy="1057294"/>
          </a:xfrm>
        </p:spPr>
        <p:txBody>
          <a:bodyPr/>
          <a:lstStyle/>
          <a:p>
            <a:r>
              <a:rPr lang="da-DK" sz="4000" dirty="0"/>
              <a:t>Den konkrete opgave</a:t>
            </a:r>
          </a:p>
        </p:txBody>
      </p:sp>
      <p:pic>
        <p:nvPicPr>
          <p:cNvPr id="6" name="Billede 5">
            <a:extLst>
              <a:ext uri="{FF2B5EF4-FFF2-40B4-BE49-F238E27FC236}">
                <a16:creationId xmlns:a16="http://schemas.microsoft.com/office/drawing/2014/main" id="{99963770-52C2-4F4A-A22F-CC59B9EEBE3D}"/>
              </a:ext>
            </a:extLst>
          </p:cNvPr>
          <p:cNvPicPr>
            <a:picLocks noChangeAspect="1"/>
          </p:cNvPicPr>
          <p:nvPr/>
        </p:nvPicPr>
        <p:blipFill>
          <a:blip r:embed="rId3"/>
          <a:stretch>
            <a:fillRect/>
          </a:stretch>
        </p:blipFill>
        <p:spPr>
          <a:xfrm>
            <a:off x="1280906" y="1609850"/>
            <a:ext cx="7212303" cy="4514252"/>
          </a:xfrm>
          <a:prstGeom prst="rect">
            <a:avLst/>
          </a:prstGeom>
          <a:effectLst>
            <a:reflection endPos="0" dist="50800" dir="5400000" sy="-100000" algn="bl" rotWithShape="0"/>
          </a:effectLst>
        </p:spPr>
      </p:pic>
    </p:spTree>
    <p:extLst>
      <p:ext uri="{BB962C8B-B14F-4D97-AF65-F5344CB8AC3E}">
        <p14:creationId xmlns:p14="http://schemas.microsoft.com/office/powerpoint/2010/main" val="85614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01BED31-C902-4B21-BC26-EA7F042FCC11}"/>
              </a:ext>
            </a:extLst>
          </p:cNvPr>
          <p:cNvPicPr>
            <a:picLocks noChangeAspect="1"/>
          </p:cNvPicPr>
          <p:nvPr/>
        </p:nvPicPr>
        <p:blipFill rotWithShape="1">
          <a:blip r:embed="rId3">
            <a:extLst>
              <a:ext uri="{28A0092B-C50C-407E-A947-70E740481C1C}">
                <a14:useLocalDpi xmlns:a14="http://schemas.microsoft.com/office/drawing/2010/main" val="0"/>
              </a:ext>
            </a:extLst>
          </a:blip>
          <a:srcRect l="23196" b="31863"/>
          <a:stretch/>
        </p:blipFill>
        <p:spPr>
          <a:xfrm>
            <a:off x="-240704" y="-522820"/>
            <a:ext cx="12479580" cy="7380819"/>
          </a:xfrm>
          <a:prstGeom prst="rect">
            <a:avLst/>
          </a:prstGeom>
        </p:spPr>
      </p:pic>
      <p:sp>
        <p:nvSpPr>
          <p:cNvPr id="6" name="Rektangel 5">
            <a:extLst>
              <a:ext uri="{FF2B5EF4-FFF2-40B4-BE49-F238E27FC236}">
                <a16:creationId xmlns:a16="http://schemas.microsoft.com/office/drawing/2014/main" id="{CF44D505-3025-4F55-853A-809E5214489D}"/>
              </a:ext>
            </a:extLst>
          </p:cNvPr>
          <p:cNvSpPr/>
          <p:nvPr/>
        </p:nvSpPr>
        <p:spPr>
          <a:xfrm>
            <a:off x="-240704" y="-522820"/>
            <a:ext cx="12479580" cy="7380820"/>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7" name="object 6">
            <a:extLst>
              <a:ext uri="{FF2B5EF4-FFF2-40B4-BE49-F238E27FC236}">
                <a16:creationId xmlns:a16="http://schemas.microsoft.com/office/drawing/2014/main" id="{C6484557-4AA3-476B-8228-105C7F18E6F2}"/>
              </a:ext>
            </a:extLst>
          </p:cNvPr>
          <p:cNvSpPr txBox="1">
            <a:spLocks/>
          </p:cNvSpPr>
          <p:nvPr/>
        </p:nvSpPr>
        <p:spPr>
          <a:xfrm>
            <a:off x="1387477" y="2960923"/>
            <a:ext cx="9865096" cy="936154"/>
          </a:xfrm>
          <a:prstGeom prst="rect">
            <a:avLst/>
          </a:prstGeom>
        </p:spPr>
        <p:txBody>
          <a:bodyPr vert="horz" wrap="square" lIns="0" tIns="12700" rIns="0" bIns="0" rtlCol="0" anchor="t" anchorCtr="0">
            <a:spAutoFit/>
          </a:bodyPr>
          <a:lstStyle>
            <a:lvl1pPr algn="l" defTabSz="914400" rtl="0" eaLnBrk="1" latinLnBrk="0" hangingPunct="1">
              <a:lnSpc>
                <a:spcPct val="83000"/>
              </a:lnSpc>
              <a:spcBef>
                <a:spcPct val="0"/>
              </a:spcBef>
              <a:buNone/>
              <a:defRPr sz="3200" b="1" kern="1200" baseline="0">
                <a:solidFill>
                  <a:schemeClr val="tx1"/>
                </a:solidFill>
                <a:latin typeface="+mj-lt"/>
                <a:ea typeface="+mj-ea"/>
                <a:cs typeface="+mj-cs"/>
              </a:defRPr>
            </a:lvl1pPr>
          </a:lstStyle>
          <a:p>
            <a:pPr marL="12700">
              <a:lnSpc>
                <a:spcPct val="100000"/>
              </a:lnSpc>
              <a:spcBef>
                <a:spcPts val="100"/>
              </a:spcBef>
            </a:pPr>
            <a:r>
              <a:rPr lang="da-DK" sz="6000" dirty="0">
                <a:solidFill>
                  <a:schemeClr val="bg1"/>
                </a:solidFill>
                <a:cs typeface="Verdana"/>
              </a:rPr>
              <a:t>5. Visuelt årshjul</a:t>
            </a:r>
          </a:p>
        </p:txBody>
      </p:sp>
    </p:spTree>
    <p:extLst>
      <p:ext uri="{BB962C8B-B14F-4D97-AF65-F5344CB8AC3E}">
        <p14:creationId xmlns:p14="http://schemas.microsoft.com/office/powerpoint/2010/main" val="109963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89D9E-56C2-4BCD-9418-A89033045BCE}"/>
              </a:ext>
            </a:extLst>
          </p:cNvPr>
          <p:cNvSpPr>
            <a:spLocks noGrp="1"/>
          </p:cNvSpPr>
          <p:nvPr>
            <p:ph type="title"/>
          </p:nvPr>
        </p:nvSpPr>
        <p:spPr>
          <a:xfrm>
            <a:off x="1404000" y="720000"/>
            <a:ext cx="8148408" cy="769262"/>
          </a:xfrm>
        </p:spPr>
        <p:txBody>
          <a:bodyPr/>
          <a:lstStyle/>
          <a:p>
            <a:r>
              <a:rPr lang="da-DK" sz="4000" dirty="0"/>
              <a:t>Skabelon til årshjul</a:t>
            </a:r>
          </a:p>
        </p:txBody>
      </p:sp>
      <p:pic>
        <p:nvPicPr>
          <p:cNvPr id="3" name="Billede 2">
            <a:extLst>
              <a:ext uri="{FF2B5EF4-FFF2-40B4-BE49-F238E27FC236}">
                <a16:creationId xmlns:a16="http://schemas.microsoft.com/office/drawing/2014/main" id="{DD90C7C3-632B-471E-A4B9-57A727607C8C}"/>
              </a:ext>
            </a:extLst>
          </p:cNvPr>
          <p:cNvPicPr>
            <a:picLocks noChangeAspect="1"/>
          </p:cNvPicPr>
          <p:nvPr/>
        </p:nvPicPr>
        <p:blipFill>
          <a:blip r:embed="rId3"/>
          <a:stretch>
            <a:fillRect/>
          </a:stretch>
        </p:blipFill>
        <p:spPr>
          <a:xfrm>
            <a:off x="1403976" y="1772816"/>
            <a:ext cx="9317502" cy="3744416"/>
          </a:xfrm>
          <a:prstGeom prst="rect">
            <a:avLst/>
          </a:prstGeom>
        </p:spPr>
      </p:pic>
      <p:sp>
        <p:nvSpPr>
          <p:cNvPr id="5" name="Tekstfelt 4">
            <a:extLst>
              <a:ext uri="{FF2B5EF4-FFF2-40B4-BE49-F238E27FC236}">
                <a16:creationId xmlns:a16="http://schemas.microsoft.com/office/drawing/2014/main" id="{5D5374C1-314B-436B-A066-75BA72BAD0C7}"/>
              </a:ext>
            </a:extLst>
          </p:cNvPr>
          <p:cNvSpPr txBox="1"/>
          <p:nvPr/>
        </p:nvSpPr>
        <p:spPr>
          <a:xfrm>
            <a:off x="6062727" y="5722501"/>
            <a:ext cx="6552728" cy="830997"/>
          </a:xfrm>
          <a:prstGeom prst="rect">
            <a:avLst/>
          </a:prstGeom>
          <a:noFill/>
        </p:spPr>
        <p:txBody>
          <a:bodyPr wrap="square" rtlCol="0">
            <a:spAutoFit/>
          </a:bodyPr>
          <a:lstStyle/>
          <a:p>
            <a:r>
              <a:rPr lang="da-DK" sz="1600" dirty="0"/>
              <a:t>Link til ”skabelon til årshjul” kan hentes </a:t>
            </a:r>
            <a:r>
              <a:rPr lang="da-DK" sz="1600" u="sng" dirty="0">
                <a:hlinkClick r:id="rId4"/>
              </a:rPr>
              <a:t>HER</a:t>
            </a:r>
            <a:endParaRPr lang="da-DK" sz="1600" dirty="0"/>
          </a:p>
          <a:p>
            <a:endParaRPr lang="da-DK" sz="1400" dirty="0"/>
          </a:p>
          <a:p>
            <a:endParaRPr lang="da-DK" dirty="0"/>
          </a:p>
        </p:txBody>
      </p:sp>
    </p:spTree>
    <p:extLst>
      <p:ext uri="{BB962C8B-B14F-4D97-AF65-F5344CB8AC3E}">
        <p14:creationId xmlns:p14="http://schemas.microsoft.com/office/powerpoint/2010/main" val="3022128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89D9E-56C2-4BCD-9418-A89033045BCE}"/>
              </a:ext>
            </a:extLst>
          </p:cNvPr>
          <p:cNvSpPr>
            <a:spLocks noGrp="1"/>
          </p:cNvSpPr>
          <p:nvPr>
            <p:ph type="title"/>
          </p:nvPr>
        </p:nvSpPr>
        <p:spPr>
          <a:xfrm>
            <a:off x="1403976" y="720000"/>
            <a:ext cx="7860376" cy="764784"/>
          </a:xfrm>
        </p:spPr>
        <p:txBody>
          <a:bodyPr/>
          <a:lstStyle/>
          <a:p>
            <a:r>
              <a:rPr lang="da-DK" sz="2800" dirty="0"/>
              <a:t>Spred den gode fortælling</a:t>
            </a:r>
          </a:p>
        </p:txBody>
      </p:sp>
      <p:sp>
        <p:nvSpPr>
          <p:cNvPr id="3" name="Pladsholder til tekst 2">
            <a:extLst>
              <a:ext uri="{FF2B5EF4-FFF2-40B4-BE49-F238E27FC236}">
                <a16:creationId xmlns:a16="http://schemas.microsoft.com/office/drawing/2014/main" id="{B7E472B7-B73E-4944-8F84-10CD86340A59}"/>
              </a:ext>
            </a:extLst>
          </p:cNvPr>
          <p:cNvSpPr>
            <a:spLocks noGrp="1"/>
          </p:cNvSpPr>
          <p:nvPr>
            <p:ph type="body" sz="quarter" idx="15"/>
          </p:nvPr>
        </p:nvSpPr>
        <p:spPr>
          <a:xfrm>
            <a:off x="1403976" y="1800000"/>
            <a:ext cx="6420215" cy="4140200"/>
          </a:xfrm>
        </p:spPr>
        <p:txBody>
          <a:bodyPr/>
          <a:lstStyle/>
          <a:p>
            <a:r>
              <a:rPr lang="da-DK" sz="1800" dirty="0">
                <a:solidFill>
                  <a:schemeClr val="accent2"/>
                </a:solidFill>
              </a:rPr>
              <a:t>Foreningen kan markedsføre sig overfor nye frivillige via en række forskellige platforme - fx </a:t>
            </a:r>
          </a:p>
          <a:p>
            <a:pPr lvl="2">
              <a:buClr>
                <a:schemeClr val="tx1"/>
              </a:buClr>
            </a:pPr>
            <a:endParaRPr lang="da-DK" sz="1800" dirty="0">
              <a:solidFill>
                <a:schemeClr val="accent2"/>
              </a:solidFill>
            </a:endParaRPr>
          </a:p>
          <a:p>
            <a:pPr lvl="2">
              <a:buClr>
                <a:schemeClr val="tx1"/>
              </a:buClr>
            </a:pPr>
            <a:r>
              <a:rPr lang="da-DK" sz="1800" dirty="0">
                <a:solidFill>
                  <a:schemeClr val="accent2"/>
                </a:solidFill>
              </a:rPr>
              <a:t>Hjemmesiden</a:t>
            </a:r>
          </a:p>
          <a:p>
            <a:pPr lvl="2">
              <a:buClr>
                <a:schemeClr val="tx1"/>
              </a:buClr>
            </a:pPr>
            <a:r>
              <a:rPr lang="da-DK" sz="1800" dirty="0">
                <a:solidFill>
                  <a:schemeClr val="accent2"/>
                </a:solidFill>
              </a:rPr>
              <a:t>Mails</a:t>
            </a:r>
          </a:p>
          <a:p>
            <a:pPr lvl="2">
              <a:buClr>
                <a:schemeClr val="tx1"/>
              </a:buClr>
            </a:pPr>
            <a:r>
              <a:rPr lang="da-DK" sz="1800" dirty="0">
                <a:solidFill>
                  <a:schemeClr val="accent2"/>
                </a:solidFill>
              </a:rPr>
              <a:t>Plakater og flyers</a:t>
            </a:r>
          </a:p>
          <a:p>
            <a:pPr lvl="2">
              <a:buClr>
                <a:schemeClr val="tx1"/>
              </a:buClr>
            </a:pPr>
            <a:r>
              <a:rPr lang="da-DK" sz="1800" dirty="0">
                <a:solidFill>
                  <a:schemeClr val="accent2"/>
                </a:solidFill>
              </a:rPr>
              <a:t>Lokale medier</a:t>
            </a:r>
          </a:p>
          <a:p>
            <a:pPr lvl="2">
              <a:buClr>
                <a:schemeClr val="tx1"/>
              </a:buClr>
            </a:pPr>
            <a:r>
              <a:rPr lang="da-DK" sz="1800" dirty="0">
                <a:solidFill>
                  <a:schemeClr val="accent2"/>
                </a:solidFill>
              </a:rPr>
              <a:t>Sociale medier</a:t>
            </a:r>
          </a:p>
          <a:p>
            <a:pPr lvl="0"/>
            <a:endParaRPr lang="da-DK" sz="1800" dirty="0">
              <a:solidFill>
                <a:schemeClr val="accent2"/>
              </a:solidFill>
            </a:endParaRPr>
          </a:p>
          <a:p>
            <a:endParaRPr lang="da-DK" dirty="0"/>
          </a:p>
        </p:txBody>
      </p:sp>
      <p:pic>
        <p:nvPicPr>
          <p:cNvPr id="7" name="Grafik 6">
            <a:extLst>
              <a:ext uri="{FF2B5EF4-FFF2-40B4-BE49-F238E27FC236}">
                <a16:creationId xmlns:a16="http://schemas.microsoft.com/office/drawing/2014/main" id="{5057D358-BA75-48FC-93A2-1166E1CFBE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56040" y="1484784"/>
            <a:ext cx="4594147" cy="4594145"/>
          </a:xfrm>
          <a:prstGeom prst="rect">
            <a:avLst/>
          </a:prstGeom>
        </p:spPr>
      </p:pic>
    </p:spTree>
    <p:extLst>
      <p:ext uri="{BB962C8B-B14F-4D97-AF65-F5344CB8AC3E}">
        <p14:creationId xmlns:p14="http://schemas.microsoft.com/office/powerpoint/2010/main" val="247900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82E5E6AF-6804-ECB0-8E8E-B748BE7D079E}"/>
              </a:ext>
            </a:extLst>
          </p:cNvPr>
          <p:cNvPicPr>
            <a:picLocks noChangeAspect="1"/>
          </p:cNvPicPr>
          <p:nvPr/>
        </p:nvPicPr>
        <p:blipFill rotWithShape="1">
          <a:blip r:embed="rId3"/>
          <a:srcRect b="64912"/>
          <a:stretch/>
        </p:blipFill>
        <p:spPr>
          <a:xfrm rot="21075977">
            <a:off x="698872" y="1529180"/>
            <a:ext cx="5763445" cy="2382766"/>
          </a:xfrm>
          <a:prstGeom prst="rect">
            <a:avLst/>
          </a:prstGeom>
        </p:spPr>
      </p:pic>
      <p:sp>
        <p:nvSpPr>
          <p:cNvPr id="2" name="Titel 1">
            <a:extLst>
              <a:ext uri="{FF2B5EF4-FFF2-40B4-BE49-F238E27FC236}">
                <a16:creationId xmlns:a16="http://schemas.microsoft.com/office/drawing/2014/main" id="{2288067B-541B-EB81-16D0-D503AE01AF4A}"/>
              </a:ext>
            </a:extLst>
          </p:cNvPr>
          <p:cNvSpPr>
            <a:spLocks noGrp="1"/>
          </p:cNvSpPr>
          <p:nvPr>
            <p:ph type="title"/>
          </p:nvPr>
        </p:nvSpPr>
        <p:spPr/>
        <p:txBody>
          <a:bodyPr/>
          <a:lstStyle/>
          <a:p>
            <a:r>
              <a:rPr lang="da-DK" dirty="0"/>
              <a:t>Sig TAK og skab synlighed</a:t>
            </a:r>
          </a:p>
        </p:txBody>
      </p:sp>
      <p:pic>
        <p:nvPicPr>
          <p:cNvPr id="11" name="Billede 10">
            <a:extLst>
              <a:ext uri="{FF2B5EF4-FFF2-40B4-BE49-F238E27FC236}">
                <a16:creationId xmlns:a16="http://schemas.microsoft.com/office/drawing/2014/main" id="{28A57EEC-3B24-2ED5-7D3A-68F3DF576BE9}"/>
              </a:ext>
            </a:extLst>
          </p:cNvPr>
          <p:cNvPicPr>
            <a:picLocks noChangeAspect="1"/>
          </p:cNvPicPr>
          <p:nvPr/>
        </p:nvPicPr>
        <p:blipFill>
          <a:blip r:embed="rId4"/>
          <a:stretch>
            <a:fillRect/>
          </a:stretch>
        </p:blipFill>
        <p:spPr>
          <a:xfrm rot="21154017">
            <a:off x="4644300" y="1387451"/>
            <a:ext cx="982812" cy="883811"/>
          </a:xfrm>
          <a:prstGeom prst="rect">
            <a:avLst/>
          </a:prstGeom>
        </p:spPr>
      </p:pic>
      <p:pic>
        <p:nvPicPr>
          <p:cNvPr id="5" name="Billede 4">
            <a:extLst>
              <a:ext uri="{FF2B5EF4-FFF2-40B4-BE49-F238E27FC236}">
                <a16:creationId xmlns:a16="http://schemas.microsoft.com/office/drawing/2014/main" id="{9964939B-52C3-21AA-6FC2-E868CE2AF597}"/>
              </a:ext>
            </a:extLst>
          </p:cNvPr>
          <p:cNvPicPr>
            <a:picLocks noChangeAspect="1"/>
          </p:cNvPicPr>
          <p:nvPr/>
        </p:nvPicPr>
        <p:blipFill>
          <a:blip r:embed="rId5"/>
          <a:stretch>
            <a:fillRect/>
          </a:stretch>
        </p:blipFill>
        <p:spPr>
          <a:xfrm rot="1606091">
            <a:off x="5980882" y="885796"/>
            <a:ext cx="5305425" cy="5867400"/>
          </a:xfrm>
          <a:prstGeom prst="rect">
            <a:avLst/>
          </a:prstGeom>
        </p:spPr>
      </p:pic>
    </p:spTree>
    <p:extLst>
      <p:ext uri="{BB962C8B-B14F-4D97-AF65-F5344CB8AC3E}">
        <p14:creationId xmlns:p14="http://schemas.microsoft.com/office/powerpoint/2010/main" val="2392781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3976" y="756000"/>
            <a:ext cx="9933519" cy="466353"/>
          </a:xfrm>
        </p:spPr>
        <p:txBody>
          <a:bodyPr/>
          <a:lstStyle/>
          <a:p>
            <a:pPr marL="514350" indent="-514350">
              <a:buFont typeface="Arial" panose="020B0604020202020204" pitchFamily="34" charset="0"/>
              <a:buChar char="•"/>
            </a:pPr>
            <a:r>
              <a:rPr lang="da-DK" dirty="0"/>
              <a:t>Skab en attraktiv og frivilligvenlig forening</a:t>
            </a:r>
          </a:p>
        </p:txBody>
      </p:sp>
      <p:sp>
        <p:nvSpPr>
          <p:cNvPr id="3" name="Pladsholder til tekst 2"/>
          <p:cNvSpPr>
            <a:spLocks noGrp="1"/>
          </p:cNvSpPr>
          <p:nvPr>
            <p:ph type="body" sz="quarter" idx="15"/>
          </p:nvPr>
        </p:nvSpPr>
        <p:spPr>
          <a:xfrm>
            <a:off x="1403976" y="2520000"/>
            <a:ext cx="9904311" cy="3787898"/>
          </a:xfrm>
        </p:spPr>
        <p:txBody>
          <a:bodyPr/>
          <a:lstStyle/>
          <a:p>
            <a:pPr marL="538163" indent="-538163">
              <a:buClr>
                <a:schemeClr val="tx1"/>
              </a:buClr>
              <a:buFont typeface="+mj-lt"/>
              <a:buAutoNum type="arabicPeriod"/>
            </a:pPr>
            <a:r>
              <a:rPr lang="da-DK" sz="1800" dirty="0">
                <a:solidFill>
                  <a:schemeClr val="accent2"/>
                </a:solidFill>
              </a:rPr>
              <a:t>Skab en foreningskultur, der bygger på et energigivende perspektiv </a:t>
            </a:r>
            <a:br>
              <a:rPr lang="da-DK" sz="1800" dirty="0">
                <a:solidFill>
                  <a:schemeClr val="accent2"/>
                </a:solidFill>
              </a:rPr>
            </a:br>
            <a:r>
              <a:rPr lang="da-DK" sz="1800" dirty="0">
                <a:solidFill>
                  <a:schemeClr val="accent2"/>
                </a:solidFill>
              </a:rPr>
              <a:t>– ”Glasset er halv fyldt”</a:t>
            </a:r>
          </a:p>
          <a:p>
            <a:pPr marL="538163" indent="-538163">
              <a:buClr>
                <a:schemeClr val="tx1"/>
              </a:buClr>
              <a:buFont typeface="+mj-lt"/>
              <a:buAutoNum type="arabicPeriod"/>
            </a:pPr>
            <a:r>
              <a:rPr lang="da-DK" sz="1800" dirty="0">
                <a:solidFill>
                  <a:schemeClr val="accent2"/>
                </a:solidFill>
              </a:rPr>
              <a:t>Spot og dyrk foreningens små og store succeser</a:t>
            </a:r>
          </a:p>
          <a:p>
            <a:pPr marL="538163" indent="-538163">
              <a:buClr>
                <a:schemeClr val="tx1"/>
              </a:buClr>
              <a:buFont typeface="+mj-lt"/>
              <a:buAutoNum type="arabicPeriod"/>
            </a:pPr>
            <a:r>
              <a:rPr lang="da-DK" sz="1800" dirty="0">
                <a:solidFill>
                  <a:schemeClr val="accent2"/>
                </a:solidFill>
              </a:rPr>
              <a:t>Arbejd for at foreningens nuværende frivillige er glade </a:t>
            </a:r>
            <a:br>
              <a:rPr lang="da-DK" sz="1800" dirty="0">
                <a:solidFill>
                  <a:schemeClr val="accent2"/>
                </a:solidFill>
              </a:rPr>
            </a:br>
            <a:r>
              <a:rPr lang="da-DK" sz="1800" dirty="0">
                <a:solidFill>
                  <a:schemeClr val="accent2"/>
                </a:solidFill>
              </a:rPr>
              <a:t>– de fungerer som udstillingsvindue for nye frivillige </a:t>
            </a:r>
          </a:p>
          <a:p>
            <a:pPr marL="538163" indent="-538163">
              <a:buClr>
                <a:schemeClr val="tx1"/>
              </a:buClr>
              <a:buFont typeface="+mj-lt"/>
              <a:buAutoNum type="arabicPeriod"/>
            </a:pPr>
            <a:r>
              <a:rPr lang="da-DK" sz="1800" dirty="0">
                <a:solidFill>
                  <a:schemeClr val="accent2"/>
                </a:solidFill>
              </a:rPr>
              <a:t>Arbejd for at få en stærk frivillig identitet (hvordan bliver det </a:t>
            </a:r>
            <a:br>
              <a:rPr lang="da-DK" sz="1800" dirty="0">
                <a:solidFill>
                  <a:schemeClr val="accent2"/>
                </a:solidFill>
              </a:rPr>
            </a:br>
            <a:r>
              <a:rPr lang="da-DK" sz="1800" dirty="0">
                <a:solidFill>
                  <a:schemeClr val="accent2"/>
                </a:solidFill>
              </a:rPr>
              <a:t>sejt, fedt, eksklusivt,… at være en del af jeres frivillige fællesskab)</a:t>
            </a:r>
          </a:p>
          <a:p>
            <a:pPr marL="342900" indent="-342900">
              <a:buFont typeface="+mj-lt"/>
              <a:buAutoNum type="arabicPeriod"/>
            </a:pPr>
            <a:endParaRPr lang="da-DK" sz="1800" dirty="0">
              <a:solidFill>
                <a:srgbClr val="2878C8"/>
              </a:solidFill>
            </a:endParaRPr>
          </a:p>
          <a:p>
            <a:endParaRPr lang="da-DK" sz="1800" dirty="0">
              <a:solidFill>
                <a:srgbClr val="2878C8"/>
              </a:solidFill>
            </a:endParaRPr>
          </a:p>
        </p:txBody>
      </p:sp>
    </p:spTree>
    <p:extLst>
      <p:ext uri="{BB962C8B-B14F-4D97-AF65-F5344CB8AC3E}">
        <p14:creationId xmlns:p14="http://schemas.microsoft.com/office/powerpoint/2010/main" val="1361902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185F0034-CA1B-4F68-873F-0A48C7829A3F}"/>
              </a:ext>
            </a:extLst>
          </p:cNvPr>
          <p:cNvSpPr>
            <a:spLocks noGrp="1"/>
          </p:cNvSpPr>
          <p:nvPr>
            <p:ph type="body" sz="quarter" idx="15"/>
          </p:nvPr>
        </p:nvSpPr>
        <p:spPr/>
        <p:txBody>
          <a:bodyPr/>
          <a:lstStyle/>
          <a:p>
            <a:r>
              <a:rPr lang="da-DK" sz="4000" dirty="0"/>
              <a:t>Dagens program</a:t>
            </a:r>
          </a:p>
        </p:txBody>
      </p:sp>
      <p:sp>
        <p:nvSpPr>
          <p:cNvPr id="3" name="Pladsholder til tekst 2">
            <a:extLst>
              <a:ext uri="{FF2B5EF4-FFF2-40B4-BE49-F238E27FC236}">
                <a16:creationId xmlns:a16="http://schemas.microsoft.com/office/drawing/2014/main" id="{D2BBEAC2-613C-476B-8C23-64D099CC87AE}"/>
              </a:ext>
            </a:extLst>
          </p:cNvPr>
          <p:cNvSpPr>
            <a:spLocks noGrp="1"/>
          </p:cNvSpPr>
          <p:nvPr>
            <p:ph type="body" sz="quarter" idx="14"/>
          </p:nvPr>
        </p:nvSpPr>
        <p:spPr>
          <a:xfrm>
            <a:off x="1342800" y="2160000"/>
            <a:ext cx="9501915" cy="3701545"/>
          </a:xfrm>
        </p:spPr>
        <p:txBody>
          <a:bodyPr/>
          <a:lstStyle/>
          <a:p>
            <a:pPr algn="l"/>
            <a:r>
              <a:rPr lang="da-DK" b="0" i="0" dirty="0">
                <a:effectLst/>
                <a:latin typeface="ProximaNovaA-Regular"/>
              </a:rPr>
              <a:t>Erfaringer viser, at det er vigtigt at skabe en dialog med forældrene, inden man kan forvente, at de vil involvere sig i frivilligopgaver i foreningen.</a:t>
            </a:r>
          </a:p>
          <a:p>
            <a:pPr algn="l"/>
            <a:r>
              <a:rPr lang="da-DK" b="0" i="0" dirty="0">
                <a:effectLst/>
                <a:latin typeface="ProximaNovaA-Regular"/>
              </a:rPr>
              <a:t>På denne workshop kan du høre mere om, hvordan du kan få skabt den gode dialog med forældrene, når de alligevel er med til en træning.</a:t>
            </a:r>
          </a:p>
          <a:p>
            <a:pPr algn="l"/>
            <a:r>
              <a:rPr lang="da-DK" b="0" i="0" dirty="0">
                <a:effectLst/>
                <a:latin typeface="ProximaNovaA-Regular"/>
              </a:rPr>
              <a:t>Samtidig præsenterer vi helt konkrete værktøjer til involvering af forældre, som du kan gå hjem og bruge direkte på et hold, en årgang eller for hele ungdomsafdelingen.</a:t>
            </a:r>
          </a:p>
          <a:p>
            <a:pPr algn="l"/>
            <a:r>
              <a:rPr lang="da-DK" b="0" i="0" dirty="0">
                <a:effectLst/>
                <a:latin typeface="ProximaNovaA-Regular"/>
              </a:rPr>
              <a:t>Fægteklubben Trekanten giver os et eksempel på, hvordan de er lykkedes med at få flere forældre med på holdet</a:t>
            </a:r>
            <a:endParaRPr lang="da-DK" dirty="0"/>
          </a:p>
          <a:p>
            <a:endParaRPr lang="da-DK" dirty="0"/>
          </a:p>
        </p:txBody>
      </p:sp>
    </p:spTree>
    <p:extLst>
      <p:ext uri="{BB962C8B-B14F-4D97-AF65-F5344CB8AC3E}">
        <p14:creationId xmlns:p14="http://schemas.microsoft.com/office/powerpoint/2010/main" val="1418301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89D9E-56C2-4BCD-9418-A89033045BCE}"/>
              </a:ext>
            </a:extLst>
          </p:cNvPr>
          <p:cNvSpPr>
            <a:spLocks noGrp="1"/>
          </p:cNvSpPr>
          <p:nvPr>
            <p:ph type="title"/>
          </p:nvPr>
        </p:nvSpPr>
        <p:spPr>
          <a:xfrm>
            <a:off x="1403976" y="720000"/>
            <a:ext cx="7860376" cy="764784"/>
          </a:xfrm>
        </p:spPr>
        <p:txBody>
          <a:bodyPr/>
          <a:lstStyle/>
          <a:p>
            <a:r>
              <a:rPr lang="da-DK" sz="2800" dirty="0"/>
              <a:t>Overvejelse</a:t>
            </a:r>
          </a:p>
        </p:txBody>
      </p:sp>
      <p:sp>
        <p:nvSpPr>
          <p:cNvPr id="3" name="Pladsholder til tekst 2">
            <a:extLst>
              <a:ext uri="{FF2B5EF4-FFF2-40B4-BE49-F238E27FC236}">
                <a16:creationId xmlns:a16="http://schemas.microsoft.com/office/drawing/2014/main" id="{B7E472B7-B73E-4944-8F84-10CD86340A59}"/>
              </a:ext>
            </a:extLst>
          </p:cNvPr>
          <p:cNvSpPr>
            <a:spLocks noGrp="1"/>
          </p:cNvSpPr>
          <p:nvPr>
            <p:ph type="body" sz="quarter" idx="15"/>
          </p:nvPr>
        </p:nvSpPr>
        <p:spPr>
          <a:xfrm>
            <a:off x="1403976" y="1800000"/>
            <a:ext cx="9660576" cy="4140200"/>
          </a:xfrm>
        </p:spPr>
        <p:txBody>
          <a:bodyPr/>
          <a:lstStyle/>
          <a:p>
            <a:r>
              <a:rPr lang="da-DK" sz="1800" dirty="0">
                <a:solidFill>
                  <a:schemeClr val="accent2"/>
                </a:solidFill>
              </a:rPr>
              <a:t>Hvordan skaber jeres forening allerede i dag den gode fortælling om frivillighed?</a:t>
            </a:r>
          </a:p>
          <a:p>
            <a:endParaRPr lang="da-DK" sz="1800" dirty="0">
              <a:solidFill>
                <a:schemeClr val="accent2"/>
              </a:solidFill>
            </a:endParaRPr>
          </a:p>
          <a:p>
            <a:r>
              <a:rPr lang="da-DK" sz="1800" dirty="0">
                <a:solidFill>
                  <a:schemeClr val="accent2"/>
                </a:solidFill>
              </a:rPr>
              <a:t>Hvad kunne I med fordele også gøre?</a:t>
            </a:r>
          </a:p>
          <a:p>
            <a:pPr lvl="0"/>
            <a:endParaRPr lang="da-DK" sz="1800" dirty="0">
              <a:solidFill>
                <a:schemeClr val="accent2"/>
              </a:solidFill>
            </a:endParaRPr>
          </a:p>
          <a:p>
            <a:endParaRPr lang="da-DK" dirty="0"/>
          </a:p>
        </p:txBody>
      </p:sp>
      <p:sp>
        <p:nvSpPr>
          <p:cNvPr id="4" name="Titel 1">
            <a:extLst>
              <a:ext uri="{FF2B5EF4-FFF2-40B4-BE49-F238E27FC236}">
                <a16:creationId xmlns:a16="http://schemas.microsoft.com/office/drawing/2014/main" id="{78655CFA-B5FB-8FFA-83CA-6CB74610BE77}"/>
              </a:ext>
            </a:extLst>
          </p:cNvPr>
          <p:cNvSpPr txBox="1">
            <a:spLocks/>
          </p:cNvSpPr>
          <p:nvPr/>
        </p:nvSpPr>
        <p:spPr>
          <a:xfrm>
            <a:off x="7968208" y="2564904"/>
            <a:ext cx="1584176" cy="22679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200" b="1" kern="1200" baseline="0">
                <a:solidFill>
                  <a:schemeClr val="tx1"/>
                </a:solidFill>
                <a:latin typeface="+mj-lt"/>
                <a:ea typeface="+mj-ea"/>
                <a:cs typeface="+mj-cs"/>
              </a:defRPr>
            </a:lvl1pPr>
          </a:lstStyle>
          <a:p>
            <a:r>
              <a:rPr lang="da-DK" sz="20000" dirty="0"/>
              <a:t>?</a:t>
            </a:r>
          </a:p>
        </p:txBody>
      </p:sp>
    </p:spTree>
    <p:extLst>
      <p:ext uri="{BB962C8B-B14F-4D97-AF65-F5344CB8AC3E}">
        <p14:creationId xmlns:p14="http://schemas.microsoft.com/office/powerpoint/2010/main" val="1755063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3976" y="720000"/>
            <a:ext cx="9933519" cy="466353"/>
          </a:xfrm>
        </p:spPr>
        <p:txBody>
          <a:bodyPr/>
          <a:lstStyle/>
          <a:p>
            <a:pPr>
              <a:lnSpc>
                <a:spcPct val="100000"/>
              </a:lnSpc>
            </a:pPr>
            <a:r>
              <a:rPr lang="da-DK" b="1" dirty="0"/>
              <a:t>2. Kend jeres potentielt nye frivillige</a:t>
            </a:r>
            <a:br>
              <a:rPr lang="da-DK" sz="4000" b="1" dirty="0"/>
            </a:br>
            <a:endParaRPr lang="da-DK" sz="4000" b="0" dirty="0"/>
          </a:p>
        </p:txBody>
      </p:sp>
      <p:sp>
        <p:nvSpPr>
          <p:cNvPr id="3" name="Pladsholder til tekst 2"/>
          <p:cNvSpPr>
            <a:spLocks noGrp="1"/>
          </p:cNvSpPr>
          <p:nvPr>
            <p:ph type="body" sz="quarter" idx="15"/>
          </p:nvPr>
        </p:nvSpPr>
        <p:spPr>
          <a:xfrm>
            <a:off x="1403976" y="2520000"/>
            <a:ext cx="9904311" cy="1557032"/>
          </a:xfrm>
        </p:spPr>
        <p:txBody>
          <a:bodyPr/>
          <a:lstStyle/>
          <a:p>
            <a:pPr marL="342900" indent="-342900">
              <a:lnSpc>
                <a:spcPct val="150000"/>
              </a:lnSpc>
              <a:spcBef>
                <a:spcPts val="600"/>
              </a:spcBef>
              <a:spcAft>
                <a:spcPts val="0"/>
              </a:spcAft>
              <a:buClr>
                <a:schemeClr val="tx1"/>
              </a:buClr>
              <a:buFont typeface="+mj-lt"/>
              <a:buAutoNum type="arabicPeriod"/>
            </a:pPr>
            <a:r>
              <a:rPr lang="da-DK" sz="1800" dirty="0"/>
              <a:t>Livsfaserne har betydning for det frivillige engagement</a:t>
            </a:r>
          </a:p>
          <a:p>
            <a:pPr marL="342900" indent="-342900">
              <a:spcBef>
                <a:spcPts val="600"/>
              </a:spcBef>
              <a:spcAft>
                <a:spcPts val="0"/>
              </a:spcAft>
              <a:buClr>
                <a:schemeClr val="tx1"/>
              </a:buClr>
              <a:buFont typeface="+mj-lt"/>
              <a:buAutoNum type="arabicPeriod"/>
            </a:pPr>
            <a:r>
              <a:rPr lang="da-DK" sz="1800" dirty="0"/>
              <a:t>Hvilken type frivillig har I brug for?</a:t>
            </a:r>
          </a:p>
          <a:p>
            <a:pPr marL="342900" indent="-342900">
              <a:spcBef>
                <a:spcPts val="600"/>
              </a:spcBef>
              <a:spcAft>
                <a:spcPts val="0"/>
              </a:spcAft>
              <a:buClr>
                <a:schemeClr val="tx1"/>
              </a:buClr>
              <a:buFont typeface="+mj-lt"/>
              <a:buAutoNum type="arabicPeriod"/>
            </a:pPr>
            <a:r>
              <a:rPr lang="da-DK" sz="1800" dirty="0"/>
              <a:t>Overvej en trinvis involvering af de frivillige</a:t>
            </a:r>
          </a:p>
          <a:p>
            <a:pPr marL="342900" indent="-342900">
              <a:buClr>
                <a:schemeClr val="tx1"/>
              </a:buClr>
              <a:buFont typeface="+mj-lt"/>
              <a:buAutoNum type="arabicPeriod"/>
            </a:pPr>
            <a:endParaRPr lang="da-DK" sz="1800" dirty="0">
              <a:solidFill>
                <a:srgbClr val="FF0000"/>
              </a:solidFill>
            </a:endParaRPr>
          </a:p>
        </p:txBody>
      </p:sp>
      <p:sp>
        <p:nvSpPr>
          <p:cNvPr id="4" name="Tekstfelt 3">
            <a:extLst>
              <a:ext uri="{FF2B5EF4-FFF2-40B4-BE49-F238E27FC236}">
                <a16:creationId xmlns:a16="http://schemas.microsoft.com/office/drawing/2014/main" id="{D477FEE0-DA4D-4B55-B574-B09F07CC534D}"/>
              </a:ext>
            </a:extLst>
          </p:cNvPr>
          <p:cNvSpPr txBox="1"/>
          <p:nvPr/>
        </p:nvSpPr>
        <p:spPr>
          <a:xfrm>
            <a:off x="1403976" y="5772345"/>
            <a:ext cx="7056784" cy="276999"/>
          </a:xfrm>
          <a:prstGeom prst="rect">
            <a:avLst/>
          </a:prstGeom>
          <a:noFill/>
        </p:spPr>
        <p:txBody>
          <a:bodyPr wrap="square" rtlCol="0">
            <a:spAutoFit/>
          </a:bodyPr>
          <a:lstStyle/>
          <a:p>
            <a:r>
              <a:rPr lang="da-DK" sz="1200" dirty="0"/>
              <a:t>Link til Livsfaser og Frivillighed </a:t>
            </a:r>
            <a:r>
              <a:rPr lang="da-DK" sz="1200" dirty="0">
                <a:solidFill>
                  <a:srgbClr val="2878C8"/>
                </a:solidFill>
                <a:hlinkClick r:id="rId3">
                  <a:extLst>
                    <a:ext uri="{A12FA001-AC4F-418D-AE19-62706E023703}">
                      <ahyp:hlinkClr xmlns:ahyp="http://schemas.microsoft.com/office/drawing/2018/hyperlinkcolor" val="tx"/>
                    </a:ext>
                  </a:extLst>
                </a:hlinkClick>
              </a:rPr>
              <a:t>her</a:t>
            </a:r>
            <a:r>
              <a:rPr lang="da-DK" sz="1200" dirty="0">
                <a:solidFill>
                  <a:srgbClr val="2878C8"/>
                </a:solidFill>
              </a:rPr>
              <a:t>:</a:t>
            </a:r>
          </a:p>
        </p:txBody>
      </p:sp>
    </p:spTree>
    <p:extLst>
      <p:ext uri="{BB962C8B-B14F-4D97-AF65-F5344CB8AC3E}">
        <p14:creationId xmlns:p14="http://schemas.microsoft.com/office/powerpoint/2010/main" val="2337904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9E61683-EB13-D4C4-EA12-64251688E6B1}"/>
              </a:ext>
            </a:extLst>
          </p:cNvPr>
          <p:cNvPicPr>
            <a:picLocks noChangeAspect="1"/>
          </p:cNvPicPr>
          <p:nvPr/>
        </p:nvPicPr>
        <p:blipFill rotWithShape="1">
          <a:blip r:embed="rId3"/>
          <a:srcRect t="16133"/>
          <a:stretch/>
        </p:blipFill>
        <p:spPr>
          <a:xfrm>
            <a:off x="1199456" y="1568138"/>
            <a:ext cx="10297144" cy="4102054"/>
          </a:xfrm>
          <a:prstGeom prst="rect">
            <a:avLst/>
          </a:prstGeom>
          <a:noFill/>
        </p:spPr>
      </p:pic>
      <p:sp>
        <p:nvSpPr>
          <p:cNvPr id="2" name="Titel 1">
            <a:extLst>
              <a:ext uri="{FF2B5EF4-FFF2-40B4-BE49-F238E27FC236}">
                <a16:creationId xmlns:a16="http://schemas.microsoft.com/office/drawing/2014/main" id="{5B49CF09-1E8D-712D-9C76-2BEA71167DED}"/>
              </a:ext>
            </a:extLst>
          </p:cNvPr>
          <p:cNvSpPr>
            <a:spLocks noGrp="1"/>
          </p:cNvSpPr>
          <p:nvPr>
            <p:ph type="title"/>
          </p:nvPr>
        </p:nvSpPr>
        <p:spPr>
          <a:xfrm>
            <a:off x="1404000" y="550267"/>
            <a:ext cx="9933519" cy="466353"/>
          </a:xfrm>
        </p:spPr>
        <p:txBody>
          <a:bodyPr anchor="t">
            <a:normAutofit/>
          </a:bodyPr>
          <a:lstStyle/>
          <a:p>
            <a:r>
              <a:rPr lang="da-DK" dirty="0"/>
              <a:t>Livsfaser</a:t>
            </a:r>
          </a:p>
        </p:txBody>
      </p:sp>
    </p:spTree>
    <p:extLst>
      <p:ext uri="{BB962C8B-B14F-4D97-AF65-F5344CB8AC3E}">
        <p14:creationId xmlns:p14="http://schemas.microsoft.com/office/powerpoint/2010/main" val="1812118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10596680" cy="466353"/>
          </a:xfrm>
        </p:spPr>
        <p:txBody>
          <a:bodyPr/>
          <a:lstStyle/>
          <a:p>
            <a:r>
              <a:rPr lang="da-DK" sz="3200" b="0" dirty="0"/>
              <a:t>Barrierer, motiver og rekruttering - </a:t>
            </a:r>
            <a:r>
              <a:rPr lang="da-DK" sz="3200" dirty="0" err="1"/>
              <a:t>Tweens</a:t>
            </a:r>
            <a:endParaRPr lang="da-DK" sz="3200" dirty="0"/>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91289" y="1440000"/>
            <a:ext cx="10006013" cy="4608512"/>
          </a:xfrm>
        </p:spPr>
        <p:txBody>
          <a:bodyPr numCol="2" spcCol="360000"/>
          <a:lstStyle/>
          <a:p>
            <a:r>
              <a:rPr lang="da-DK" sz="1500" b="1" dirty="0">
                <a:latin typeface="+mj-lt"/>
                <a:ea typeface="Calibri" panose="020F0502020204030204" pitchFamily="34" charset="0"/>
                <a:cs typeface="Times New Roman" panose="02020603050405020304" pitchFamily="18" charset="0"/>
              </a:rPr>
              <a:t>Barrierer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Man ser op til teens, bortset fra alt det med ”drenge” og ”piger”, som er barrierer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Man kigger ”opad” og er ikke barn længere</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De er stadig børn og det er primært det legende, som er vigtigt</a:t>
            </a:r>
          </a:p>
          <a:p>
            <a:pPr marL="285750" indent="-285750">
              <a:buFont typeface="Arial" panose="020B0604020202020204" pitchFamily="34" charset="0"/>
              <a:buChar char="•"/>
            </a:pPr>
            <a:endParaRPr lang="da-DK" sz="1500" dirty="0">
              <a:latin typeface="+mj-lt"/>
              <a:ea typeface="Calibri" panose="020F0502020204030204" pitchFamily="34" charset="0"/>
              <a:cs typeface="Times New Roman" panose="02020603050405020304" pitchFamily="18" charset="0"/>
            </a:endParaRPr>
          </a:p>
          <a:p>
            <a:r>
              <a:rPr lang="da-DK" sz="1500" b="1" dirty="0">
                <a:latin typeface="+mj-lt"/>
                <a:ea typeface="Calibri" panose="020F0502020204030204" pitchFamily="34" charset="0"/>
                <a:cs typeface="Times New Roman" panose="02020603050405020304" pitchFamily="18" charset="0"/>
              </a:rPr>
              <a:t>Motiver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Man vil gerne være som teens og efterligner dem i alt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De afprøver nye sociale former: At tage i biografen selv, at sidde alene på værelset med vennerne osv.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Man øver sig i at præsentere sig selv – man er meget glad for </a:t>
            </a:r>
            <a:r>
              <a:rPr lang="da-DK" sz="1500" dirty="0" err="1">
                <a:latin typeface="+mj-lt"/>
                <a:ea typeface="Calibri" panose="020F0502020204030204" pitchFamily="34" charset="0"/>
                <a:cs typeface="Times New Roman" panose="02020603050405020304" pitchFamily="18" charset="0"/>
              </a:rPr>
              <a:t>Youtube</a:t>
            </a:r>
            <a:r>
              <a:rPr lang="da-DK" sz="1500" dirty="0">
                <a:latin typeface="+mj-lt"/>
                <a:ea typeface="Calibri" panose="020F0502020204030204" pitchFamily="34" charset="0"/>
                <a:cs typeface="Times New Roman" panose="02020603050405020304" pitchFamily="18" charset="0"/>
              </a:rPr>
              <a:t> og influencere</a:t>
            </a:r>
          </a:p>
          <a:p>
            <a:r>
              <a:rPr lang="da-DK" sz="1500" b="1" dirty="0">
                <a:latin typeface="+mj-lt"/>
              </a:rPr>
              <a:t>Rekruttering</a:t>
            </a:r>
          </a:p>
          <a:p>
            <a:pPr marL="285750" indent="-285750">
              <a:buClr>
                <a:schemeClr val="tx1"/>
              </a:buClr>
              <a:buFont typeface="Wingdings" panose="05000000000000000000" pitchFamily="2" charset="2"/>
              <a:buChar char="§"/>
            </a:pPr>
            <a:r>
              <a:rPr lang="da-DK" sz="1500" dirty="0">
                <a:latin typeface="+mj-lt"/>
              </a:rPr>
              <a:t>Sørg for at pege på det næste udviklingstrin, så de kan se, at de snart bliver store</a:t>
            </a:r>
          </a:p>
          <a:p>
            <a:endParaRPr lang="da-DK" dirty="0"/>
          </a:p>
        </p:txBody>
      </p:sp>
      <p:pic>
        <p:nvPicPr>
          <p:cNvPr id="1026" name="Picture 2">
            <a:extLst>
              <a:ext uri="{FF2B5EF4-FFF2-40B4-BE49-F238E27FC236}">
                <a16:creationId xmlns:a16="http://schemas.microsoft.com/office/drawing/2014/main" id="{CC60E8A6-D53F-4929-BD35-AA1B5B9701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919"/>
          <a:stretch/>
        </p:blipFill>
        <p:spPr bwMode="auto">
          <a:xfrm>
            <a:off x="7032104" y="2627654"/>
            <a:ext cx="3068590" cy="352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580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571506"/>
            <a:ext cx="10416878" cy="466353"/>
          </a:xfrm>
        </p:spPr>
        <p:txBody>
          <a:bodyPr/>
          <a:lstStyle/>
          <a:p>
            <a:r>
              <a:rPr lang="da-DK" sz="3200" b="0" dirty="0"/>
              <a:t>Barrierer, motiver og rekruttering </a:t>
            </a:r>
            <a:r>
              <a:rPr lang="da-DK" sz="3200" dirty="0"/>
              <a:t>- Teens</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7" y="1628800"/>
            <a:ext cx="10236639" cy="4392487"/>
          </a:xfrm>
        </p:spPr>
        <p:txBody>
          <a:bodyPr numCol="2" spcCol="360000"/>
          <a:lstStyle/>
          <a:p>
            <a:r>
              <a:rPr lang="da-DK" sz="1500" b="1" dirty="0">
                <a:latin typeface="+mj-lt"/>
                <a:ea typeface="Calibri" panose="020F0502020204030204" pitchFamily="34" charset="0"/>
                <a:cs typeface="Times New Roman" panose="02020603050405020304" pitchFamily="18" charset="0"/>
              </a:rPr>
              <a:t>Barrierer</a:t>
            </a:r>
          </a:p>
          <a:p>
            <a:pPr marL="285750" indent="-285750">
              <a:buClr>
                <a:schemeClr val="tx1"/>
              </a:buClr>
              <a:buFont typeface="Wingdings" panose="05000000000000000000" pitchFamily="2" charset="2"/>
              <a:buChar char="§"/>
            </a:pPr>
            <a:r>
              <a:rPr lang="da-DK" sz="1500" dirty="0"/>
              <a:t>Unge mister ca. 11 timers fritid om ugen </a:t>
            </a:r>
            <a:br>
              <a:rPr lang="da-DK" sz="1500" dirty="0"/>
            </a:br>
            <a:r>
              <a:rPr lang="da-DK" sz="1500" dirty="0"/>
              <a:t>når de efter folkeskolen starter på en ungdomsuddannelse, pga. transport,</a:t>
            </a:r>
            <a:br>
              <a:rPr lang="da-DK" sz="1500" dirty="0"/>
            </a:br>
            <a:r>
              <a:rPr lang="da-DK" sz="1500" dirty="0"/>
              <a:t> lektier, arbejde mv. </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Unge ønsker ikke at blive ”fastholdt” og har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svært ved at forpligte sig i en længere periode ligesom mange unge frivillige ikke oplever sig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selv som ”frivillig”. </a:t>
            </a:r>
            <a:endParaRPr lang="da-DK" sz="1500" dirty="0"/>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Mange vurderer, at de ikke er egnet til at være frivillig og forestiller sig at det kræver stort overskud, at man er særligt populær og en ekstrovert personlighed.</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Unge har svært ved at takke ja til en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frivillig opgave, hvis der ikke er andre i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deres omgangskreds, der er frivillige. </a:t>
            </a:r>
            <a:br>
              <a:rPr lang="da-DK" sz="1500" dirty="0">
                <a:latin typeface="+mj-lt"/>
                <a:ea typeface="Calibri" panose="020F0502020204030204" pitchFamily="34" charset="0"/>
                <a:cs typeface="Times New Roman" panose="02020603050405020304" pitchFamily="18" charset="0"/>
              </a:rPr>
            </a:br>
            <a:br>
              <a:rPr lang="da-DK" sz="1500" dirty="0">
                <a:latin typeface="+mj-lt"/>
                <a:ea typeface="Calibri" panose="020F0502020204030204" pitchFamily="34" charset="0"/>
                <a:cs typeface="Times New Roman" panose="02020603050405020304" pitchFamily="18" charset="0"/>
              </a:rPr>
            </a:br>
            <a:endParaRPr lang="da-DK" sz="1500" dirty="0">
              <a:latin typeface="+mj-lt"/>
              <a:ea typeface="Calibri" panose="020F0502020204030204" pitchFamily="34" charset="0"/>
              <a:cs typeface="Times New Roman" panose="02020603050405020304" pitchFamily="18" charset="0"/>
            </a:endParaRP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Unge har mindre tilbøjelighed til at sige ja til en opgave, hvis de ikke kan se eller forstå, hvordan deres indsats bidrager til ”sagen” og ”at gøre en forskel”. </a:t>
            </a:r>
            <a:br>
              <a:rPr lang="da-DK" sz="1500" dirty="0">
                <a:latin typeface="+mj-lt"/>
                <a:ea typeface="Calibri" panose="020F0502020204030204" pitchFamily="34" charset="0"/>
                <a:cs typeface="Times New Roman" panose="02020603050405020304" pitchFamily="18" charset="0"/>
              </a:rPr>
            </a:br>
            <a:endParaRPr lang="da-DK" sz="15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a-DK" sz="1500" dirty="0">
              <a:latin typeface="Calibri" panose="020F0502020204030204" pitchFamily="34" charset="0"/>
              <a:ea typeface="Calibri" panose="020F0502020204030204" pitchFamily="34" charset="0"/>
              <a:cs typeface="Times New Roman" panose="02020603050405020304" pitchFamily="18" charset="0"/>
            </a:endParaRPr>
          </a:p>
          <a:p>
            <a:endParaRPr lang="da-DK" sz="1500" dirty="0"/>
          </a:p>
        </p:txBody>
      </p:sp>
      <p:pic>
        <p:nvPicPr>
          <p:cNvPr id="3" name="Billede 2" descr="Et billede, der indeholder tekst, whiteboard&#10;&#10;Automatisk genereret beskrivelse">
            <a:extLst>
              <a:ext uri="{FF2B5EF4-FFF2-40B4-BE49-F238E27FC236}">
                <a16:creationId xmlns:a16="http://schemas.microsoft.com/office/drawing/2014/main" id="{305BA38D-2A73-42E5-8F58-D3383B3DB1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25" t="1209" r="9397"/>
          <a:stretch/>
        </p:blipFill>
        <p:spPr>
          <a:xfrm>
            <a:off x="9034800" y="2780928"/>
            <a:ext cx="2054720" cy="3327650"/>
          </a:xfrm>
          <a:prstGeom prst="rect">
            <a:avLst/>
          </a:prstGeom>
        </p:spPr>
      </p:pic>
    </p:spTree>
    <p:extLst>
      <p:ext uri="{BB962C8B-B14F-4D97-AF65-F5344CB8AC3E}">
        <p14:creationId xmlns:p14="http://schemas.microsoft.com/office/powerpoint/2010/main" val="4190473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367460" y="620688"/>
            <a:ext cx="10475860" cy="466353"/>
          </a:xfrm>
        </p:spPr>
        <p:txBody>
          <a:bodyPr/>
          <a:lstStyle/>
          <a:p>
            <a:r>
              <a:rPr lang="da-DK" sz="3200" b="0" dirty="0"/>
              <a:t>Barrierer, motiver og rekruttering </a:t>
            </a:r>
            <a:r>
              <a:rPr lang="da-DK" sz="3200" dirty="0"/>
              <a:t>- Teens</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26148" y="1340768"/>
            <a:ext cx="10475860" cy="4896544"/>
          </a:xfrm>
        </p:spPr>
        <p:txBody>
          <a:bodyPr numCol="2" spcCol="360000"/>
          <a:lstStyle/>
          <a:p>
            <a:r>
              <a:rPr lang="da-DK" sz="1500" b="1" dirty="0">
                <a:ea typeface="Calibri" panose="020F0502020204030204" pitchFamily="34" charset="0"/>
                <a:cs typeface="Times New Roman" panose="02020603050405020304" pitchFamily="18" charset="0"/>
              </a:rPr>
              <a:t>Motiver</a:t>
            </a:r>
          </a:p>
          <a:p>
            <a:pPr marL="342900" indent="-34290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Teens motiveres i høj grad af at stå for idræt,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leg og bevægelse for andre unge eller dem,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der er yngre end dem selv. </a:t>
            </a:r>
          </a:p>
          <a:p>
            <a:pPr marL="342900" indent="-34290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er optaget af, hvad andre fortæller om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dem, og vælger at være frivillig ud fra en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vurdering af ”hvordan bidrager det til den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store bog, der hedder ”mig”. </a:t>
            </a:r>
          </a:p>
          <a:p>
            <a:pPr marL="342900" indent="-34290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Bidrag til CV og tilegnelse af nye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kompetence kan være en positiv driver. </a:t>
            </a:r>
          </a:p>
          <a:p>
            <a:pPr marL="342900" indent="-34290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De fleste unge motiverede af ”sagen” og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at gøre noget godt for andre.  </a:t>
            </a:r>
          </a:p>
          <a:p>
            <a:pPr marL="342900" indent="-34290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Nogle teens motiveres af frirum og ansvar.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Andre af faste rammer og klart definerede opgaver. De voksne skal være gode til at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skabe rammer, hvor de unge lykkes og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opbygger tro på sig selv som frivillig. </a:t>
            </a:r>
            <a:br>
              <a:rPr lang="da-DK" sz="1500" dirty="0">
                <a:ea typeface="Calibri" panose="020F0502020204030204" pitchFamily="34" charset="0"/>
                <a:cs typeface="Times New Roman" panose="02020603050405020304" pitchFamily="18" charset="0"/>
              </a:rPr>
            </a:br>
            <a:br>
              <a:rPr lang="da-DK" sz="1500" dirty="0">
                <a:ea typeface="Calibri" panose="020F0502020204030204" pitchFamily="34" charset="0"/>
                <a:cs typeface="Times New Roman" panose="02020603050405020304" pitchFamily="18" charset="0"/>
              </a:rPr>
            </a:br>
            <a:endParaRPr lang="da-DK" sz="1500" dirty="0">
              <a:ea typeface="Calibri" panose="020F0502020204030204" pitchFamily="34" charset="0"/>
              <a:cs typeface="Times New Roman" panose="02020603050405020304" pitchFamily="18" charset="0"/>
            </a:endParaRPr>
          </a:p>
          <a:p>
            <a:pPr marL="342900" indent="-34290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Motiveres og påvirkes gennem de sociale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medier og influencers. </a:t>
            </a:r>
          </a:p>
          <a:p>
            <a:pPr marL="342900" indent="-34290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Vil ofte heller prøve mange forskellige frivilligopgaver af i stedet at være i den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samme opgave i lang tid.</a:t>
            </a:r>
          </a:p>
          <a:p>
            <a:endParaRPr lang="da-DK" sz="1500" dirty="0">
              <a:latin typeface="Calibri" panose="020F0502020204030204" pitchFamily="34" charset="0"/>
              <a:ea typeface="Calibri" panose="020F0502020204030204" pitchFamily="34" charset="0"/>
              <a:cs typeface="Times New Roman" panose="02020603050405020304" pitchFamily="18" charset="0"/>
            </a:endParaRPr>
          </a:p>
          <a:p>
            <a:r>
              <a:rPr lang="da-DK" sz="1500" b="1" dirty="0">
                <a:latin typeface="+mj-lt"/>
              </a:rPr>
              <a:t>Rekruttering</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Den personlige henvendelse er vigtig. Sørg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for at lægge vægt på A) Den enkeltes kompetencer, B) rammen og formålet med opgaven, C) hvordan ser jeg dig som person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og hvorfor tror jeg, at netop du kan løse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opgaven. Man kan plante frøet uden at bede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om et ja eller nej med det samme</a:t>
            </a:r>
            <a:r>
              <a:rPr lang="da-DK" sz="1500" dirty="0">
                <a:solidFill>
                  <a:srgbClr val="2878C8"/>
                </a:solidFill>
                <a:latin typeface="+mj-lt"/>
                <a:ea typeface="Calibri" panose="020F0502020204030204" pitchFamily="34" charset="0"/>
                <a:cs typeface="Times New Roman" panose="02020603050405020304" pitchFamily="18" charset="0"/>
              </a:rPr>
              <a:t>. </a:t>
            </a:r>
          </a:p>
          <a:p>
            <a:pPr marL="342900" indent="-342900">
              <a:buFont typeface="+mj-lt"/>
              <a:buAutoNum type="arabicPeriod"/>
            </a:pPr>
            <a:endParaRPr lang="da-DK" sz="1400" dirty="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2852256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D6C4D-12DF-4D1C-993D-D1E33E5894BB}"/>
              </a:ext>
            </a:extLst>
          </p:cNvPr>
          <p:cNvSpPr>
            <a:spLocks noGrp="1"/>
          </p:cNvSpPr>
          <p:nvPr>
            <p:ph type="title"/>
          </p:nvPr>
        </p:nvSpPr>
        <p:spPr>
          <a:xfrm>
            <a:off x="1403976" y="720000"/>
            <a:ext cx="10652863" cy="466353"/>
          </a:xfrm>
        </p:spPr>
        <p:txBody>
          <a:bodyPr/>
          <a:lstStyle/>
          <a:p>
            <a:r>
              <a:rPr lang="da-DK" sz="3200" b="0" dirty="0"/>
              <a:t>Barrierer, motiver og rekruttering </a:t>
            </a:r>
            <a:r>
              <a:rPr lang="da-DK" sz="3200" dirty="0"/>
              <a:t>- Identitet</a:t>
            </a:r>
          </a:p>
        </p:txBody>
      </p:sp>
      <p:sp>
        <p:nvSpPr>
          <p:cNvPr id="3" name="Pladsholder til tekst 2">
            <a:extLst>
              <a:ext uri="{FF2B5EF4-FFF2-40B4-BE49-F238E27FC236}">
                <a16:creationId xmlns:a16="http://schemas.microsoft.com/office/drawing/2014/main" id="{3BF8AD0F-0418-416D-9D10-4D348AF78EAB}"/>
              </a:ext>
            </a:extLst>
          </p:cNvPr>
          <p:cNvSpPr>
            <a:spLocks noGrp="1"/>
          </p:cNvSpPr>
          <p:nvPr>
            <p:ph type="body" sz="quarter" idx="15"/>
          </p:nvPr>
        </p:nvSpPr>
        <p:spPr>
          <a:xfrm>
            <a:off x="1403977" y="1535051"/>
            <a:ext cx="9660575" cy="4126197"/>
          </a:xfrm>
        </p:spPr>
        <p:txBody>
          <a:bodyPr numCol="2" spcCol="360000"/>
          <a:lstStyle/>
          <a:p>
            <a:r>
              <a:rPr lang="da-DK" sz="1500" b="1" dirty="0">
                <a:ea typeface="Calibri" panose="020F0502020204030204" pitchFamily="34" charset="0"/>
                <a:cs typeface="Times New Roman" panose="02020603050405020304" pitchFamily="18" charset="0"/>
              </a:rPr>
              <a:t>Barrierer</a:t>
            </a:r>
            <a:endParaRPr lang="da-DK" sz="1500" dirty="0"/>
          </a:p>
          <a:p>
            <a:pPr marL="285750" indent="-285750">
              <a:buClr>
                <a:schemeClr val="tx1"/>
              </a:buClr>
              <a:buFont typeface="Wingdings" panose="05000000000000000000" pitchFamily="2" charset="2"/>
              <a:buChar char="§"/>
            </a:pPr>
            <a:r>
              <a:rPr lang="da-DK" sz="1500" dirty="0"/>
              <a:t>De mange store valg og opbrud kan føre </a:t>
            </a:r>
            <a:br>
              <a:rPr lang="da-DK" sz="1500" dirty="0"/>
            </a:br>
            <a:r>
              <a:rPr lang="da-DK" sz="1500" dirty="0"/>
              <a:t>til utryghed, sårbarhed og give en følelse</a:t>
            </a:r>
            <a:br>
              <a:rPr lang="da-DK" sz="1500" dirty="0"/>
            </a:br>
            <a:r>
              <a:rPr lang="da-DK" sz="1500" dirty="0"/>
              <a:t> af at stå meget alene i verden. </a:t>
            </a:r>
          </a:p>
          <a:p>
            <a:pPr marL="285750" indent="-285750">
              <a:buClr>
                <a:schemeClr val="tx1"/>
              </a:buClr>
              <a:buFont typeface="Wingdings" panose="05000000000000000000" pitchFamily="2" charset="2"/>
              <a:buChar char="§"/>
            </a:pPr>
            <a:r>
              <a:rPr lang="da-DK" sz="1500" dirty="0"/>
              <a:t>Da man er flyttet hjemmefra begynder </a:t>
            </a:r>
            <a:br>
              <a:rPr lang="da-DK" sz="1500" dirty="0"/>
            </a:br>
            <a:r>
              <a:rPr lang="da-DK" sz="1500" dirty="0"/>
              <a:t>det økonomiske at fylde – nu skal man </a:t>
            </a:r>
            <a:br>
              <a:rPr lang="da-DK" sz="1500" dirty="0"/>
            </a:br>
            <a:r>
              <a:rPr lang="da-DK" sz="1500" dirty="0"/>
              <a:t>selv betale for mad, husleje mv.</a:t>
            </a:r>
          </a:p>
          <a:p>
            <a:pPr marL="285750" indent="-285750">
              <a:buClr>
                <a:schemeClr val="tx1"/>
              </a:buClr>
              <a:buFont typeface="Wingdings" panose="05000000000000000000" pitchFamily="2" charset="2"/>
              <a:buChar char="§"/>
            </a:pPr>
            <a:r>
              <a:rPr lang="da-DK" sz="1500" dirty="0"/>
              <a:t>Det kan være svært at engagere sig i forpligtelser, som rækker langt ud i </a:t>
            </a:r>
            <a:br>
              <a:rPr lang="da-DK" sz="1500" dirty="0"/>
            </a:br>
            <a:r>
              <a:rPr lang="da-DK" sz="1500" dirty="0"/>
              <a:t>fremtiden. </a:t>
            </a:r>
          </a:p>
          <a:p>
            <a:pPr marL="285750" indent="-285750">
              <a:buClr>
                <a:schemeClr val="tx1"/>
              </a:buClr>
              <a:buFont typeface="Wingdings" panose="05000000000000000000" pitchFamily="2" charset="2"/>
              <a:buChar char="§"/>
            </a:pPr>
            <a:r>
              <a:rPr lang="da-DK" sz="1500" dirty="0"/>
              <a:t>Hvis opgaverne er uklare eller diffuse, </a:t>
            </a:r>
            <a:br>
              <a:rPr lang="da-DK" sz="1500" dirty="0"/>
            </a:br>
            <a:r>
              <a:rPr lang="da-DK" sz="1500" dirty="0"/>
              <a:t>oplever unge ofte, at der er en skjult dagsorden, hvilket virker demotiverende.</a:t>
            </a:r>
            <a:br>
              <a:rPr lang="da-DK" sz="1500" dirty="0"/>
            </a:br>
            <a:br>
              <a:rPr lang="da-DK" sz="1500" dirty="0"/>
            </a:br>
            <a:br>
              <a:rPr lang="da-DK" sz="1500" dirty="0"/>
            </a:br>
            <a:br>
              <a:rPr lang="da-DK" sz="1500" dirty="0"/>
            </a:br>
            <a:br>
              <a:rPr lang="da-DK" sz="1500" dirty="0"/>
            </a:br>
            <a:r>
              <a:rPr lang="da-DK" sz="1500" dirty="0"/>
              <a:t> </a:t>
            </a:r>
          </a:p>
          <a:p>
            <a:pPr marL="285750" indent="-285750">
              <a:buClr>
                <a:schemeClr val="tx1"/>
              </a:buClr>
              <a:buFont typeface="Wingdings" panose="05000000000000000000" pitchFamily="2" charset="2"/>
              <a:buChar char="§"/>
            </a:pPr>
            <a:r>
              <a:rPr lang="da-DK" sz="1500" dirty="0"/>
              <a:t>Unge i identitetsfasen er meget forskellige steder; nogen er på uddannelse, nogen er flyttet hjemmefra, nogen på højskole og </a:t>
            </a:r>
            <a:br>
              <a:rPr lang="da-DK" sz="1500" dirty="0"/>
            </a:br>
            <a:r>
              <a:rPr lang="da-DK" sz="1500" dirty="0"/>
              <a:t>andre udenlandsophold. </a:t>
            </a:r>
          </a:p>
          <a:p>
            <a:pPr marL="285750" indent="-285750">
              <a:buClr>
                <a:schemeClr val="tx1"/>
              </a:buClr>
              <a:buFont typeface="Wingdings" panose="05000000000000000000" pitchFamily="2" charset="2"/>
              <a:buChar char="§"/>
            </a:pPr>
            <a:r>
              <a:rPr lang="da-DK" sz="1500" dirty="0"/>
              <a:t>De vil vide, hvor du står og oplever det demotiverende, hvis man ikke tager </a:t>
            </a:r>
            <a:br>
              <a:rPr lang="da-DK" sz="1500" dirty="0"/>
            </a:br>
            <a:r>
              <a:rPr lang="da-DK" sz="1500" dirty="0"/>
              <a:t>relationen alvorligt</a:t>
            </a:r>
            <a:r>
              <a:rPr lang="da-DK" sz="1500" dirty="0">
                <a:solidFill>
                  <a:srgbClr val="2878C8"/>
                </a:solidFill>
              </a:rPr>
              <a:t>. </a:t>
            </a:r>
          </a:p>
          <a:p>
            <a:pPr marL="285750" indent="-285750">
              <a:buFont typeface="Arial" panose="020B0604020202020204" pitchFamily="34" charset="0"/>
              <a:buChar char="•"/>
            </a:pPr>
            <a:endParaRPr lang="da-DK" sz="1500" dirty="0">
              <a:solidFill>
                <a:srgbClr val="2878C8"/>
              </a:solidFill>
            </a:endParaRPr>
          </a:p>
          <a:p>
            <a:pPr marL="285750" indent="-285750">
              <a:buFont typeface="Arial" panose="020B0604020202020204" pitchFamily="34" charset="0"/>
              <a:buChar char="•"/>
            </a:pPr>
            <a:endParaRPr lang="da-DK" sz="1500" dirty="0">
              <a:solidFill>
                <a:srgbClr val="2878C8"/>
              </a:solidFill>
            </a:endParaRPr>
          </a:p>
          <a:p>
            <a:pPr marL="285750" indent="-285750">
              <a:buFont typeface="Arial" panose="020B0604020202020204" pitchFamily="34" charset="0"/>
              <a:buChar char="•"/>
            </a:pPr>
            <a:endParaRPr lang="da-DK" sz="1500" dirty="0">
              <a:solidFill>
                <a:srgbClr val="2878C8"/>
              </a:solidFill>
            </a:endParaRPr>
          </a:p>
          <a:p>
            <a:pPr marL="285750" indent="-285750">
              <a:buFont typeface="Arial" panose="020B0604020202020204" pitchFamily="34" charset="0"/>
              <a:buChar char="•"/>
            </a:pPr>
            <a:endParaRPr lang="da-DK" sz="1500" dirty="0">
              <a:solidFill>
                <a:srgbClr val="2878C8"/>
              </a:solidFill>
            </a:endParaRPr>
          </a:p>
          <a:p>
            <a:endParaRPr lang="da-DK" sz="1500" dirty="0">
              <a:solidFill>
                <a:srgbClr val="2878C8"/>
              </a:solidFill>
            </a:endParaRPr>
          </a:p>
          <a:p>
            <a:endParaRPr lang="da-DK" sz="1500" dirty="0">
              <a:solidFill>
                <a:srgbClr val="2878C8"/>
              </a:solidFill>
            </a:endParaRPr>
          </a:p>
        </p:txBody>
      </p:sp>
      <p:pic>
        <p:nvPicPr>
          <p:cNvPr id="4" name="Picture 2">
            <a:extLst>
              <a:ext uri="{FF2B5EF4-FFF2-40B4-BE49-F238E27FC236}">
                <a16:creationId xmlns:a16="http://schemas.microsoft.com/office/drawing/2014/main" id="{4D3EEC0B-DAE1-4CCA-B073-E0EA52B38F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8468" y="3598149"/>
            <a:ext cx="2694973" cy="2578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288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C4FF54-C4F6-485B-98C9-378211384C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376" y="3832464"/>
            <a:ext cx="2496285" cy="2387943"/>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10596680" cy="466353"/>
          </a:xfrm>
        </p:spPr>
        <p:txBody>
          <a:bodyPr/>
          <a:lstStyle/>
          <a:p>
            <a:r>
              <a:rPr lang="da-DK" sz="3200" b="0" dirty="0"/>
              <a:t>Barrierer, motiver og rekruttering </a:t>
            </a:r>
            <a:r>
              <a:rPr lang="da-DK" sz="3200" dirty="0"/>
              <a:t>- Identitet</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24258" y="1268760"/>
            <a:ext cx="10288366" cy="4869240"/>
          </a:xfrm>
        </p:spPr>
        <p:txBody>
          <a:bodyPr numCol="2" spcCol="360000"/>
          <a:lstStyle/>
          <a:p>
            <a:r>
              <a:rPr lang="da-DK" sz="1500" b="1" dirty="0">
                <a:latin typeface="+mj-lt"/>
                <a:ea typeface="Calibri" panose="020F0502020204030204" pitchFamily="34" charset="0"/>
                <a:cs typeface="Times New Roman" panose="02020603050405020304" pitchFamily="18" charset="0"/>
              </a:rPr>
              <a:t>Motiver</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Unge i identitetsfasen kigger mod arbejde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og karriere, og ting som kan styrke CV’et</a:t>
            </a:r>
            <a:endParaRPr lang="da-DK" sz="1500" dirty="0">
              <a:latin typeface="+mj-lt"/>
              <a:ea typeface="Calibri" panose="020F0502020204030204" pitchFamily="34" charset="0"/>
              <a:cs typeface="Times New Roman" panose="02020603050405020304" pitchFamily="18" charset="0"/>
            </a:endParaRP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En vigtig motivationsfaktor er ”det at gøre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en forskel” og arbejde for en sag, der gør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noget godt for andre.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Man ønsker reel indflydelse på det man laver,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og man motiveres af medbestemmelse og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stort ansvar.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De vigtigste byggeklodser til identiteten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tager form og det frivillige arbejde skal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kunne bidrage afgørende til den bog, man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er ved at skrive, der hedder ”mig”.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Der er opbrud i mange relationer fordi man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ofte flytter meget og starter i mange nye sociale cirkler. Man er opsøgende på nye venner og forholder sig aktivt til eksisterende relationer.  </a:t>
            </a:r>
            <a:br>
              <a:rPr lang="da-DK" sz="1500" dirty="0">
                <a:solidFill>
                  <a:srgbClr val="2878C8"/>
                </a:solidFill>
                <a:latin typeface="+mj-lt"/>
                <a:ea typeface="Calibri" panose="020F0502020204030204" pitchFamily="34" charset="0"/>
                <a:cs typeface="Times New Roman" panose="02020603050405020304" pitchFamily="18" charset="0"/>
              </a:rPr>
            </a:br>
            <a:endParaRPr lang="da-DK" sz="1500" dirty="0">
              <a:solidFill>
                <a:srgbClr val="2878C8"/>
              </a:solidFill>
              <a:latin typeface="+mj-lt"/>
              <a:ea typeface="Calibri" panose="020F0502020204030204" pitchFamily="34" charset="0"/>
              <a:cs typeface="Times New Roman" panose="02020603050405020304" pitchFamily="18" charset="0"/>
            </a:endParaRPr>
          </a:p>
          <a:p>
            <a:r>
              <a:rPr lang="da-DK" sz="1500" b="1" dirty="0">
                <a:latin typeface="+mj-lt"/>
              </a:rPr>
              <a:t>Rekruttering</a:t>
            </a:r>
          </a:p>
          <a:p>
            <a:pPr marL="285750" lvl="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Brug gerne karriere-</a:t>
            </a:r>
            <a:r>
              <a:rPr lang="da-DK" sz="1500" dirty="0" err="1">
                <a:ea typeface="Calibri" panose="020F0502020204030204" pitchFamily="34" charset="0"/>
                <a:cs typeface="Times New Roman" panose="02020603050405020304" pitchFamily="18" charset="0"/>
              </a:rPr>
              <a:t>lingo</a:t>
            </a:r>
            <a:r>
              <a:rPr lang="da-DK" sz="1500" dirty="0">
                <a:ea typeface="Calibri" panose="020F0502020204030204" pitchFamily="34" charset="0"/>
                <a:cs typeface="Times New Roman" panose="02020603050405020304" pitchFamily="18" charset="0"/>
              </a:rPr>
              <a:t>, f.eks. ”jobopslag”, titel som ”</a:t>
            </a:r>
            <a:r>
              <a:rPr lang="da-DK" sz="1500" dirty="0" err="1">
                <a:ea typeface="Calibri" panose="020F0502020204030204" pitchFamily="34" charset="0"/>
                <a:cs typeface="Times New Roman" panose="02020603050405020304" pitchFamily="18" charset="0"/>
              </a:rPr>
              <a:t>juniorprojektleder”og</a:t>
            </a:r>
            <a:r>
              <a:rPr lang="da-DK" sz="1500" dirty="0">
                <a:ea typeface="Calibri" panose="020F0502020204030204" pitchFamily="34" charset="0"/>
                <a:cs typeface="Times New Roman" panose="02020603050405020304" pitchFamily="18" charset="0"/>
              </a:rPr>
              <a:t> fremhæv mulighed for at styrke kompetencer og erfaring</a:t>
            </a:r>
          </a:p>
          <a:p>
            <a:pPr marL="285750" lvl="0" indent="-285750">
              <a:buClr>
                <a:schemeClr val="tx1"/>
              </a:buClr>
              <a:buFont typeface="Wingdings" panose="05000000000000000000" pitchFamily="2" charset="2"/>
              <a:buChar char="§"/>
            </a:pPr>
            <a:r>
              <a:rPr lang="da-DK" sz="1500" dirty="0"/>
              <a:t>Tal ind i deres ønske om at ”gøre en forskel”, f.eks. ”det er er fedt at gøre nogle børn glade, når jeg er træner”. </a:t>
            </a:r>
          </a:p>
          <a:p>
            <a:pPr marL="285750" lvl="0" indent="-285750">
              <a:buClr>
                <a:schemeClr val="tx1"/>
              </a:buClr>
              <a:buFont typeface="Wingdings" panose="05000000000000000000" pitchFamily="2" charset="2"/>
              <a:buChar char="§"/>
            </a:pPr>
            <a:r>
              <a:rPr lang="da-DK" sz="1500" dirty="0">
                <a:cs typeface="Times New Roman" panose="02020603050405020304" pitchFamily="18" charset="0"/>
              </a:rPr>
              <a:t>Spørg, helt åbent, hvad de tænker om opgaven og perspektiverne i den. Lad dem præge den.</a:t>
            </a:r>
            <a:endParaRPr lang="da-DK" sz="1500" dirty="0"/>
          </a:p>
        </p:txBody>
      </p:sp>
    </p:spTree>
    <p:extLst>
      <p:ext uri="{BB962C8B-B14F-4D97-AF65-F5344CB8AC3E}">
        <p14:creationId xmlns:p14="http://schemas.microsoft.com/office/powerpoint/2010/main" val="271941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10596680" cy="466353"/>
          </a:xfrm>
        </p:spPr>
        <p:txBody>
          <a:bodyPr/>
          <a:lstStyle/>
          <a:p>
            <a:r>
              <a:rPr lang="da-DK" sz="3200" b="0" dirty="0"/>
              <a:t>Barrierer, motiver og rekruttering </a:t>
            </a:r>
            <a:r>
              <a:rPr lang="da-DK" sz="3200" dirty="0"/>
              <a:t>- Etablering</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p:txBody>
          <a:bodyPr numCol="2" spcCol="360000"/>
          <a:lstStyle/>
          <a:p>
            <a:r>
              <a:rPr lang="da-DK" sz="1500" b="1" dirty="0">
                <a:latin typeface="+mj-lt"/>
                <a:ea typeface="Calibri" panose="020F0502020204030204" pitchFamily="34" charset="0"/>
                <a:cs typeface="Times New Roman" panose="02020603050405020304" pitchFamily="18" charset="0"/>
              </a:rPr>
              <a:t>Barrierer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Flere livsbegivenheder på én gang (studie,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job, bolig, kæreste – ikke overskud til at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være frivillig).</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Manglende energi og tid, fordi der er mange andre ting, der skal have opmærksomhed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Mangler et tilhørsforhold.</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Alt er nyt i livet – job, arbejdsløshed, omgangskredsen skiftes, flytninger, kæreste.</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Man kan godt føle sig lidt alene, fordi omgangskredsen bevæger sig i en anden retning.</a:t>
            </a:r>
            <a:br>
              <a:rPr lang="da-DK" sz="1500" dirty="0">
                <a:latin typeface="+mj-lt"/>
                <a:ea typeface="Calibri" panose="020F0502020204030204" pitchFamily="34" charset="0"/>
                <a:cs typeface="Times New Roman" panose="02020603050405020304" pitchFamily="18" charset="0"/>
              </a:rPr>
            </a:br>
            <a:br>
              <a:rPr lang="da-DK" sz="1500" dirty="0">
                <a:latin typeface="+mj-lt"/>
                <a:ea typeface="Calibri" panose="020F0502020204030204" pitchFamily="34" charset="0"/>
                <a:cs typeface="Times New Roman" panose="02020603050405020304" pitchFamily="18" charset="0"/>
              </a:rPr>
            </a:br>
            <a:br>
              <a:rPr lang="da-DK" sz="1500" dirty="0">
                <a:latin typeface="+mj-lt"/>
                <a:ea typeface="Calibri" panose="020F0502020204030204" pitchFamily="34" charset="0"/>
                <a:cs typeface="Times New Roman" panose="02020603050405020304" pitchFamily="18" charset="0"/>
              </a:rPr>
            </a:br>
            <a:endParaRPr lang="da-DK" sz="1500" dirty="0">
              <a:latin typeface="+mj-lt"/>
              <a:ea typeface="Calibri" panose="020F0502020204030204" pitchFamily="34" charset="0"/>
              <a:cs typeface="Times New Roman" panose="02020603050405020304" pitchFamily="18" charset="0"/>
            </a:endParaRP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Weekendkalenderen er fyldt med bryllupper, polterabend og andre sociale arrangement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 gør det svært at være tilstede i frivilligarbejde.</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At foreningens systemer virker ”gammeldags” og mangler højere grad af digitalisering.</a:t>
            </a:r>
            <a:br>
              <a:rPr lang="da-DK" sz="1400" dirty="0">
                <a:latin typeface="+mj-lt"/>
                <a:ea typeface="Calibri" panose="020F0502020204030204" pitchFamily="34" charset="0"/>
                <a:cs typeface="Times New Roman" panose="02020603050405020304" pitchFamily="18" charset="0"/>
              </a:rPr>
            </a:br>
            <a:endParaRPr lang="da-DK" sz="14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a-DK" dirty="0">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pic>
        <p:nvPicPr>
          <p:cNvPr id="3" name="Billede 2">
            <a:extLst>
              <a:ext uri="{FF2B5EF4-FFF2-40B4-BE49-F238E27FC236}">
                <a16:creationId xmlns:a16="http://schemas.microsoft.com/office/drawing/2014/main" id="{B713B262-50FF-45A0-867D-19FF3CE44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384" y="3462748"/>
            <a:ext cx="2092731" cy="2675252"/>
          </a:xfrm>
          <a:prstGeom prst="rect">
            <a:avLst/>
          </a:prstGeom>
        </p:spPr>
      </p:pic>
    </p:spTree>
    <p:extLst>
      <p:ext uri="{BB962C8B-B14F-4D97-AF65-F5344CB8AC3E}">
        <p14:creationId xmlns:p14="http://schemas.microsoft.com/office/powerpoint/2010/main" val="57169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10524672" cy="466353"/>
          </a:xfrm>
        </p:spPr>
        <p:txBody>
          <a:bodyPr/>
          <a:lstStyle/>
          <a:p>
            <a:r>
              <a:rPr lang="da-DK" sz="3200" b="0" dirty="0"/>
              <a:t>Barrierer, motiver og rekruttering </a:t>
            </a:r>
            <a:r>
              <a:rPr lang="da-DK" sz="3200" dirty="0"/>
              <a:t>- Etablering</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6" y="1427271"/>
            <a:ext cx="10308648" cy="3787898"/>
          </a:xfrm>
        </p:spPr>
        <p:txBody>
          <a:bodyPr numCol="2" spcCol="360000"/>
          <a:lstStyle/>
          <a:p>
            <a:r>
              <a:rPr lang="da-DK" sz="1500" b="1" dirty="0">
                <a:latin typeface="+mj-lt"/>
                <a:ea typeface="Calibri" panose="020F0502020204030204" pitchFamily="34" charset="0"/>
                <a:cs typeface="Times New Roman" panose="02020603050405020304" pitchFamily="18" charset="0"/>
              </a:rPr>
              <a:t>Motiver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Skal passe ind i ens personlige udvikling.</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Bruge frivilligopgaver som et </a:t>
            </a:r>
            <a:r>
              <a:rPr lang="da-DK" sz="1500" dirty="0" err="1">
                <a:latin typeface="+mj-lt"/>
                <a:ea typeface="Calibri" panose="020F0502020204030204" pitchFamily="34" charset="0"/>
                <a:cs typeface="Times New Roman" panose="02020603050405020304" pitchFamily="18" charset="0"/>
              </a:rPr>
              <a:t>stepping</a:t>
            </a:r>
            <a:r>
              <a:rPr lang="da-DK" sz="1500" dirty="0">
                <a:latin typeface="+mj-lt"/>
                <a:ea typeface="Calibri" panose="020F0502020204030204" pitchFamily="34" charset="0"/>
                <a:cs typeface="Times New Roman" panose="02020603050405020304" pitchFamily="18" charset="0"/>
              </a:rPr>
              <a:t> </a:t>
            </a:r>
            <a:r>
              <a:rPr lang="da-DK" sz="1500" dirty="0" err="1">
                <a:latin typeface="+mj-lt"/>
                <a:ea typeface="Calibri" panose="020F0502020204030204" pitchFamily="34" charset="0"/>
                <a:cs typeface="Times New Roman" panose="02020603050405020304" pitchFamily="18" charset="0"/>
              </a:rPr>
              <a:t>stone</a:t>
            </a:r>
            <a:r>
              <a:rPr lang="da-DK" sz="1500" dirty="0">
                <a:latin typeface="+mj-lt"/>
                <a:ea typeface="Calibri" panose="020F0502020204030204" pitchFamily="34" charset="0"/>
                <a:cs typeface="Times New Roman" panose="02020603050405020304" pitchFamily="18" charset="0"/>
              </a:rPr>
              <a:t>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til job.</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Medindflydelse og ansvar.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Vedligeholde relationer/være sammen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med venner.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Søger oplevelser – ”Jeg skal nå at prøve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noget, inden jeg får børn”.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Meget af livet foregår digitalt, foreningsliv</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 kan give nærvær.</a:t>
            </a:r>
          </a:p>
          <a:p>
            <a:pPr marL="285750" indent="-285750">
              <a:buFont typeface="Arial" panose="020B0604020202020204" pitchFamily="34" charset="0"/>
              <a:buChar char="•"/>
            </a:pPr>
            <a:endParaRPr lang="da-DK" sz="1500" dirty="0">
              <a:solidFill>
                <a:srgbClr val="2878C8"/>
              </a:solidFill>
              <a:latin typeface="Calibri" panose="020F0502020204030204" pitchFamily="34" charset="0"/>
              <a:ea typeface="Calibri" panose="020F0502020204030204" pitchFamily="34" charset="0"/>
              <a:cs typeface="Times New Roman" panose="02020603050405020304" pitchFamily="18" charset="0"/>
            </a:endParaRPr>
          </a:p>
          <a:p>
            <a:r>
              <a:rPr lang="da-DK" sz="1500" b="1" dirty="0">
                <a:latin typeface="+mj-lt"/>
              </a:rPr>
              <a:t>Rekruttering</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Vil være tilbøjelig til at sige ja, hvis omgangskreds/venner spørger.</a:t>
            </a:r>
          </a:p>
          <a:p>
            <a:pPr marL="285750" indent="-285750">
              <a:buClr>
                <a:schemeClr val="tx1"/>
              </a:buClr>
              <a:buFont typeface="Wingdings" panose="05000000000000000000" pitchFamily="2" charset="2"/>
              <a:buChar char="§"/>
            </a:pPr>
            <a:r>
              <a:rPr lang="da-DK" sz="1500" dirty="0">
                <a:latin typeface="+mj-lt"/>
              </a:rPr>
              <a:t>Spørg på holdet.</a:t>
            </a:r>
          </a:p>
          <a:p>
            <a:pPr marL="285750" indent="-285750">
              <a:buClr>
                <a:schemeClr val="tx1"/>
              </a:buClr>
              <a:buFont typeface="Wingdings" panose="05000000000000000000" pitchFamily="2" charset="2"/>
              <a:buChar char="§"/>
            </a:pPr>
            <a:r>
              <a:rPr lang="da-DK" sz="1500" dirty="0">
                <a:latin typeface="+mj-lt"/>
              </a:rPr>
              <a:t>Kurser, feedback, coaching i udsigt.</a:t>
            </a:r>
          </a:p>
          <a:p>
            <a:endParaRPr lang="da-DK" dirty="0">
              <a:solidFill>
                <a:srgbClr val="2878C8"/>
              </a:solidFill>
            </a:endParaRPr>
          </a:p>
        </p:txBody>
      </p:sp>
      <p:pic>
        <p:nvPicPr>
          <p:cNvPr id="3" name="Billede 2">
            <a:extLst>
              <a:ext uri="{FF2B5EF4-FFF2-40B4-BE49-F238E27FC236}">
                <a16:creationId xmlns:a16="http://schemas.microsoft.com/office/drawing/2014/main" id="{B713B262-50FF-45A0-867D-19FF3CE44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368" y="3021866"/>
            <a:ext cx="2448272" cy="3129759"/>
          </a:xfrm>
          <a:prstGeom prst="rect">
            <a:avLst/>
          </a:prstGeom>
        </p:spPr>
      </p:pic>
    </p:spTree>
    <p:extLst>
      <p:ext uri="{BB962C8B-B14F-4D97-AF65-F5344CB8AC3E}">
        <p14:creationId xmlns:p14="http://schemas.microsoft.com/office/powerpoint/2010/main" val="1259287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7536A43-3327-3262-40B6-D3F403AF003A}"/>
              </a:ext>
            </a:extLst>
          </p:cNvPr>
          <p:cNvSpPr>
            <a:spLocks noGrp="1"/>
          </p:cNvSpPr>
          <p:nvPr>
            <p:ph type="body" sz="quarter" idx="15"/>
          </p:nvPr>
        </p:nvSpPr>
        <p:spPr/>
        <p:txBody>
          <a:bodyPr/>
          <a:lstStyle/>
          <a:p>
            <a:r>
              <a:rPr lang="da-DK" dirty="0"/>
              <a:t>Deltagere </a:t>
            </a:r>
          </a:p>
        </p:txBody>
      </p:sp>
      <p:sp>
        <p:nvSpPr>
          <p:cNvPr id="3" name="Pladsholder til tekst 2">
            <a:extLst>
              <a:ext uri="{FF2B5EF4-FFF2-40B4-BE49-F238E27FC236}">
                <a16:creationId xmlns:a16="http://schemas.microsoft.com/office/drawing/2014/main" id="{C82B39CE-82E6-7A74-FA3F-EFC21DF37114}"/>
              </a:ext>
            </a:extLst>
          </p:cNvPr>
          <p:cNvSpPr>
            <a:spLocks noGrp="1"/>
          </p:cNvSpPr>
          <p:nvPr>
            <p:ph type="body" sz="quarter" idx="14"/>
          </p:nvPr>
        </p:nvSpPr>
        <p:spPr/>
        <p:txBody>
          <a:bodyPr/>
          <a:lstStyle/>
          <a:p>
            <a:pPr>
              <a:buFont typeface="Arial" panose="020B0604020202020204" pitchFamily="34" charset="0"/>
              <a:buChar char="•"/>
            </a:pPr>
            <a:r>
              <a:rPr lang="da-DK" sz="1400" dirty="0"/>
              <a:t>Bettina DGI, </a:t>
            </a:r>
          </a:p>
          <a:p>
            <a:pPr>
              <a:buFont typeface="Arial" panose="020B0604020202020204" pitchFamily="34" charset="0"/>
              <a:buChar char="•"/>
            </a:pPr>
            <a:r>
              <a:rPr lang="da-DK" sz="1400" dirty="0"/>
              <a:t>Sandra ASK, </a:t>
            </a:r>
          </a:p>
          <a:p>
            <a:pPr>
              <a:buFont typeface="Arial" panose="020B0604020202020204" pitchFamily="34" charset="0"/>
              <a:buChar char="•"/>
            </a:pPr>
            <a:r>
              <a:rPr lang="da-DK" sz="1400" dirty="0"/>
              <a:t>Maria Ajax, </a:t>
            </a:r>
          </a:p>
          <a:p>
            <a:pPr>
              <a:buFont typeface="Arial" panose="020B0604020202020204" pitchFamily="34" charset="0"/>
              <a:buChar char="•"/>
            </a:pPr>
            <a:r>
              <a:rPr lang="da-DK" sz="1400" dirty="0"/>
              <a:t>Liselotte </a:t>
            </a:r>
            <a:r>
              <a:rPr lang="da-DK" sz="1400" dirty="0" err="1"/>
              <a:t>SheZone</a:t>
            </a:r>
            <a:r>
              <a:rPr lang="da-DK" sz="1400" dirty="0"/>
              <a:t>, </a:t>
            </a:r>
          </a:p>
          <a:p>
            <a:pPr>
              <a:buFont typeface="Arial" panose="020B0604020202020204" pitchFamily="34" charset="0"/>
              <a:buChar char="•"/>
            </a:pPr>
            <a:r>
              <a:rPr lang="da-DK" sz="1400" dirty="0"/>
              <a:t>Josefine Familieidræt, </a:t>
            </a:r>
          </a:p>
          <a:p>
            <a:pPr>
              <a:buFont typeface="Arial" panose="020B0604020202020204" pitchFamily="34" charset="0"/>
              <a:buChar char="•"/>
            </a:pPr>
            <a:r>
              <a:rPr lang="da-DK" sz="1400" dirty="0"/>
              <a:t>Kirsten Sankt Annæ, </a:t>
            </a:r>
          </a:p>
          <a:p>
            <a:pPr>
              <a:buFont typeface="Arial" panose="020B0604020202020204" pitchFamily="34" charset="0"/>
              <a:buChar char="•"/>
            </a:pPr>
            <a:r>
              <a:rPr lang="da-DK" sz="1400" dirty="0"/>
              <a:t>Lene Trekanten, </a:t>
            </a:r>
          </a:p>
          <a:p>
            <a:pPr>
              <a:buFont typeface="Arial" panose="020B0604020202020204" pitchFamily="34" charset="0"/>
              <a:buChar char="•"/>
            </a:pPr>
            <a:r>
              <a:rPr lang="da-DK" sz="1400" dirty="0"/>
              <a:t>Julie Krumspring, </a:t>
            </a:r>
          </a:p>
          <a:p>
            <a:pPr>
              <a:buFont typeface="Arial" panose="020B0604020202020204" pitchFamily="34" charset="0"/>
              <a:buChar char="•"/>
            </a:pPr>
            <a:r>
              <a:rPr lang="da-DK" sz="1400" dirty="0" err="1"/>
              <a:t>Yery</a:t>
            </a:r>
            <a:r>
              <a:rPr lang="da-DK" sz="1400" dirty="0"/>
              <a:t> </a:t>
            </a:r>
            <a:r>
              <a:rPr lang="da-DK" sz="1400" dirty="0" err="1"/>
              <a:t>Ponererne</a:t>
            </a:r>
            <a:r>
              <a:rPr lang="da-DK" sz="1400" dirty="0"/>
              <a:t>, </a:t>
            </a:r>
          </a:p>
          <a:p>
            <a:pPr>
              <a:buFont typeface="Arial" panose="020B0604020202020204" pitchFamily="34" charset="0"/>
              <a:buChar char="•"/>
            </a:pPr>
            <a:r>
              <a:rPr lang="da-DK" sz="1400" dirty="0"/>
              <a:t>Jens Erik Hovedstadens Basket, </a:t>
            </a:r>
          </a:p>
          <a:p>
            <a:pPr>
              <a:buFont typeface="Arial" panose="020B0604020202020204" pitchFamily="34" charset="0"/>
              <a:buChar char="•"/>
            </a:pPr>
            <a:r>
              <a:rPr lang="da-DK" sz="1400" dirty="0"/>
              <a:t>Fie og Tanja Grønttorvets IF, </a:t>
            </a:r>
          </a:p>
          <a:p>
            <a:pPr>
              <a:buFont typeface="Arial" panose="020B0604020202020204" pitchFamily="34" charset="0"/>
              <a:buChar char="•"/>
            </a:pPr>
            <a:r>
              <a:rPr lang="da-DK" sz="1400" dirty="0"/>
              <a:t>Amalie og Marie, KFF, </a:t>
            </a:r>
          </a:p>
          <a:p>
            <a:pPr>
              <a:buFont typeface="Arial" panose="020B0604020202020204" pitchFamily="34" charset="0"/>
              <a:buChar char="•"/>
            </a:pPr>
            <a:r>
              <a:rPr lang="da-DK" sz="1400" dirty="0"/>
              <a:t>Camilla Ørestad IF</a:t>
            </a:r>
          </a:p>
        </p:txBody>
      </p:sp>
    </p:spTree>
    <p:extLst>
      <p:ext uri="{BB962C8B-B14F-4D97-AF65-F5344CB8AC3E}">
        <p14:creationId xmlns:p14="http://schemas.microsoft.com/office/powerpoint/2010/main" val="3452357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Familie med små børn.jpg">
            <a:extLst>
              <a:ext uri="{FF2B5EF4-FFF2-40B4-BE49-F238E27FC236}">
                <a16:creationId xmlns:a16="http://schemas.microsoft.com/office/drawing/2014/main" id="{87AE5F07-A674-497C-B03D-65911AB0DF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176" y="2650313"/>
            <a:ext cx="4326508" cy="3487687"/>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Familie med små børn</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6" y="2060847"/>
            <a:ext cx="9904311" cy="3487687"/>
          </a:xfrm>
        </p:spPr>
        <p:txBody>
          <a:bodyPr numCol="2" spcCol="360000"/>
          <a:lstStyle/>
          <a:p>
            <a:r>
              <a:rPr lang="da-DK" sz="1500" b="1" dirty="0">
                <a:latin typeface="+mj-lt"/>
                <a:ea typeface="Calibri" panose="020F0502020204030204" pitchFamily="34" charset="0"/>
                <a:cs typeface="Times New Roman" panose="02020603050405020304" pitchFamily="18" charset="0"/>
              </a:rPr>
              <a:t>Barrierer</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Familielogistik - </a:t>
            </a:r>
            <a:r>
              <a:rPr lang="da-DK" sz="1500" dirty="0"/>
              <a:t>Som småbørnsfamilie er </a:t>
            </a:r>
            <a:br>
              <a:rPr lang="da-DK" sz="1500" dirty="0"/>
            </a:br>
            <a:r>
              <a:rPr lang="da-DK" sz="1500" dirty="0"/>
              <a:t>egne behov (fx motion og frivillighed) </a:t>
            </a:r>
            <a:br>
              <a:rPr lang="da-DK" sz="1500" dirty="0"/>
            </a:br>
            <a:r>
              <a:rPr lang="da-DK" sz="1500" dirty="0"/>
              <a:t>tilsidesat for at have tid til familien.</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Der er mange rutiner, og det gør at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hverdagen fra morgen til sengetid er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meget fastlåst. Derfor kan det være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svært at være frivillig fra 17-18, da der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er mange andre gøremål der.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Når man har en time for sig selv, så bruger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man tiden på noget andet (en serie på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sofaen, en bog, eller en times motion, eller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de mails man ikke nåede).</a:t>
            </a:r>
            <a:br>
              <a:rPr lang="da-DK" sz="1500" dirty="0">
                <a:latin typeface="+mj-lt"/>
                <a:ea typeface="Calibri" panose="020F0502020204030204" pitchFamily="34" charset="0"/>
                <a:cs typeface="Times New Roman" panose="02020603050405020304" pitchFamily="18" charset="0"/>
              </a:rPr>
            </a:br>
            <a:endParaRPr lang="da-DK" sz="1500" dirty="0">
              <a:latin typeface="+mj-lt"/>
              <a:ea typeface="Calibri" panose="020F0502020204030204" pitchFamily="34" charset="0"/>
              <a:cs typeface="Times New Roman" panose="02020603050405020304" pitchFamily="18" charset="0"/>
            </a:endParaRP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At foreningens systemer virker ”gammeldags” og mangler højere grad af digitalisering.</a:t>
            </a:r>
            <a:br>
              <a:rPr lang="da-DK" sz="1500" dirty="0">
                <a:solidFill>
                  <a:srgbClr val="2878C8"/>
                </a:solidFill>
                <a:latin typeface="+mj-lt"/>
                <a:ea typeface="Calibri" panose="020F0502020204030204" pitchFamily="34" charset="0"/>
                <a:cs typeface="Times New Roman" panose="02020603050405020304" pitchFamily="18" charset="0"/>
              </a:rPr>
            </a:br>
            <a:endParaRPr lang="da-DK" sz="1500" dirty="0">
              <a:solidFill>
                <a:srgbClr val="2878C8"/>
              </a:solidFill>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a-DK" sz="1500" dirty="0">
              <a:solidFill>
                <a:srgbClr val="2878C8"/>
              </a:solidFill>
            </a:endParaRPr>
          </a:p>
        </p:txBody>
      </p:sp>
    </p:spTree>
    <p:extLst>
      <p:ext uri="{BB962C8B-B14F-4D97-AF65-F5344CB8AC3E}">
        <p14:creationId xmlns:p14="http://schemas.microsoft.com/office/powerpoint/2010/main" val="2409230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 Familie med små børn.jpg">
            <a:extLst>
              <a:ext uri="{FF2B5EF4-FFF2-40B4-BE49-F238E27FC236}">
                <a16:creationId xmlns:a16="http://schemas.microsoft.com/office/drawing/2014/main" id="{5F40EE30-177B-4634-8CCC-B41E9680F5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264" y="3438128"/>
            <a:ext cx="3367618" cy="2714706"/>
          </a:xfrm>
          <a:prstGeom prst="rect">
            <a:avLst/>
          </a:prstGeom>
          <a:noFill/>
          <a:extLst>
            <a:ext uri="{909E8E84-426E-40DD-AFC4-6F175D3DCCD1}">
              <a14:hiddenFill xmlns:a14="http://schemas.microsoft.com/office/drawing/2010/main">
                <a:solidFill>
                  <a:srgbClr val="FFFFFF"/>
                </a:solidFill>
              </a14:hiddenFill>
            </a:ext>
          </a:extLst>
        </p:spPr>
      </p:pic>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393884" y="2060848"/>
            <a:ext cx="9094604" cy="3456384"/>
          </a:xfrm>
        </p:spPr>
        <p:txBody>
          <a:bodyPr numCol="2" spcCol="360000"/>
          <a:lstStyle/>
          <a:p>
            <a:r>
              <a:rPr lang="da-DK" sz="1500" b="1" dirty="0">
                <a:latin typeface="+mj-lt"/>
                <a:ea typeface="Calibri" panose="020F0502020204030204" pitchFamily="34" charset="0"/>
                <a:cs typeface="Times New Roman" panose="02020603050405020304" pitchFamily="18" charset="0"/>
              </a:rPr>
              <a:t>Motiver</a:t>
            </a:r>
          </a:p>
          <a:p>
            <a:pPr marL="285750" indent="-285750">
              <a:buClr>
                <a:schemeClr val="tx1"/>
              </a:buClr>
              <a:buFont typeface="Wingdings" panose="05000000000000000000" pitchFamily="2" charset="2"/>
              <a:buChar char="§"/>
            </a:pPr>
            <a:r>
              <a:rPr lang="da-DK" sz="1500" dirty="0"/>
              <a:t>At være noget for sine børn.</a:t>
            </a:r>
          </a:p>
          <a:p>
            <a:pPr marL="285750" indent="-285750">
              <a:buClr>
                <a:schemeClr val="tx1"/>
              </a:buClr>
              <a:buFont typeface="Wingdings" panose="05000000000000000000" pitchFamily="2" charset="2"/>
              <a:buChar char="§"/>
            </a:pPr>
            <a:r>
              <a:rPr lang="da-DK" sz="1500" dirty="0"/>
              <a:t>At give noget videre til sine børn.</a:t>
            </a:r>
          </a:p>
          <a:p>
            <a:pPr marL="285750" indent="-285750">
              <a:buClr>
                <a:schemeClr val="tx1"/>
              </a:buClr>
              <a:buFont typeface="Wingdings" panose="05000000000000000000" pitchFamily="2" charset="2"/>
              <a:buChar char="§"/>
            </a:pPr>
            <a:r>
              <a:rPr lang="da-DK" sz="1500" dirty="0"/>
              <a:t>Kvalitetstid med sine børn.</a:t>
            </a:r>
          </a:p>
          <a:p>
            <a:pPr marL="285750" indent="-285750">
              <a:buClr>
                <a:schemeClr val="tx1"/>
              </a:buClr>
              <a:buFont typeface="Wingdings" panose="05000000000000000000" pitchFamily="2" charset="2"/>
              <a:buChar char="§"/>
            </a:pPr>
            <a:r>
              <a:rPr lang="da-DK" sz="1500" dirty="0"/>
              <a:t>At få et frirum i hverdagen og </a:t>
            </a:r>
            <a:br>
              <a:rPr lang="da-DK" sz="1500" dirty="0"/>
            </a:br>
            <a:r>
              <a:rPr lang="da-DK" sz="1500" dirty="0"/>
              <a:t>prioritere sig selv.</a:t>
            </a:r>
          </a:p>
          <a:p>
            <a:pPr marL="285750" indent="-285750">
              <a:buClr>
                <a:schemeClr val="tx1"/>
              </a:buClr>
              <a:buFont typeface="Wingdings" panose="05000000000000000000" pitchFamily="2" charset="2"/>
              <a:buChar char="§"/>
            </a:pPr>
            <a:r>
              <a:rPr lang="da-DK" sz="1500" dirty="0"/>
              <a:t>Tillid og ansvar.</a:t>
            </a:r>
          </a:p>
          <a:p>
            <a:pPr marL="285750" indent="-285750">
              <a:buClr>
                <a:schemeClr val="tx1"/>
              </a:buClr>
              <a:buFont typeface="Wingdings" panose="05000000000000000000" pitchFamily="2" charset="2"/>
              <a:buChar char="§"/>
            </a:pPr>
            <a:r>
              <a:rPr lang="da-DK" sz="1500" dirty="0"/>
              <a:t>Skal se meningen.</a:t>
            </a:r>
          </a:p>
          <a:p>
            <a:br>
              <a:rPr lang="da-DK" sz="1500" b="1" dirty="0">
                <a:solidFill>
                  <a:srgbClr val="2878C8"/>
                </a:solidFill>
                <a:latin typeface="+mj-lt"/>
              </a:rPr>
            </a:br>
            <a:br>
              <a:rPr lang="da-DK" sz="1500" b="1" dirty="0">
                <a:solidFill>
                  <a:srgbClr val="2878C8"/>
                </a:solidFill>
                <a:latin typeface="+mj-lt"/>
              </a:rPr>
            </a:br>
            <a:endParaRPr lang="da-DK" sz="1500" b="1" dirty="0">
              <a:solidFill>
                <a:srgbClr val="2878C8"/>
              </a:solidFill>
              <a:latin typeface="+mj-lt"/>
            </a:endParaRPr>
          </a:p>
          <a:p>
            <a:r>
              <a:rPr lang="da-DK" sz="1500" b="1" dirty="0">
                <a:latin typeface="+mj-lt"/>
              </a:rPr>
              <a:t>Rekruttering</a:t>
            </a:r>
          </a:p>
          <a:p>
            <a:pPr marL="285750" indent="-285750">
              <a:buClr>
                <a:schemeClr val="tx1"/>
              </a:buClr>
              <a:buFont typeface="Wingdings" panose="05000000000000000000" pitchFamily="2" charset="2"/>
              <a:buChar char="§"/>
            </a:pPr>
            <a:r>
              <a:rPr lang="da-DK" sz="1500" dirty="0"/>
              <a:t>Fokus på at have kvalitetstid med sine </a:t>
            </a:r>
            <a:br>
              <a:rPr lang="da-DK" sz="1500" dirty="0"/>
            </a:br>
            <a:r>
              <a:rPr lang="da-DK" sz="1500" dirty="0"/>
              <a:t>børn og give noget videre til børnene.</a:t>
            </a:r>
          </a:p>
          <a:p>
            <a:pPr marL="285750" indent="-285750">
              <a:buClr>
                <a:schemeClr val="tx1"/>
              </a:buClr>
              <a:buFont typeface="Wingdings" panose="05000000000000000000" pitchFamily="2" charset="2"/>
              <a:buChar char="§"/>
            </a:pPr>
            <a:r>
              <a:rPr lang="da-DK" sz="1500" dirty="0"/>
              <a:t>Via børnenes fritidsaktiviteter.</a:t>
            </a:r>
          </a:p>
          <a:p>
            <a:pPr marL="285750" indent="-285750">
              <a:buClr>
                <a:schemeClr val="tx1"/>
              </a:buClr>
              <a:buFont typeface="Wingdings" panose="05000000000000000000" pitchFamily="2" charset="2"/>
              <a:buChar char="§"/>
            </a:pPr>
            <a:r>
              <a:rPr lang="da-DK" sz="1500" dirty="0"/>
              <a:t>Et frirum hvor fokus er på noget andet end hamsterhjul og børn (fx fokus på at træne damerne til gymnastik).</a:t>
            </a:r>
          </a:p>
          <a:p>
            <a:pPr marL="285750" indent="-285750">
              <a:buFont typeface="Arial" panose="020B0604020202020204" pitchFamily="34" charset="0"/>
              <a:buChar char="•"/>
            </a:pPr>
            <a:endParaRPr lang="da-DK" sz="1500" dirty="0">
              <a:solidFill>
                <a:srgbClr val="2878C8"/>
              </a:solidFill>
            </a:endParaRPr>
          </a:p>
          <a:p>
            <a:pPr marL="285750" indent="-285750">
              <a:buFont typeface="Arial" panose="020B0604020202020204" pitchFamily="34" charset="0"/>
              <a:buChar char="•"/>
            </a:pPr>
            <a:endParaRPr lang="da-DK" sz="1500" dirty="0">
              <a:solidFill>
                <a:srgbClr val="2878C8"/>
              </a:solidFill>
            </a:endParaRPr>
          </a:p>
        </p:txBody>
      </p:sp>
      <p:sp>
        <p:nvSpPr>
          <p:cNvPr id="7" name="Titel 4">
            <a:extLst>
              <a:ext uri="{FF2B5EF4-FFF2-40B4-BE49-F238E27FC236}">
                <a16:creationId xmlns:a16="http://schemas.microsoft.com/office/drawing/2014/main" id="{2DDE6F07-AAEE-4E1F-94DF-94DCF2DC21B3}"/>
              </a:ext>
            </a:extLst>
          </p:cNvPr>
          <p:cNvSpPr>
            <a:spLocks noGrp="1"/>
          </p:cNvSpPr>
          <p:nvPr>
            <p:ph type="title"/>
          </p:nvPr>
        </p:nvSpPr>
        <p:spPr>
          <a:xfrm>
            <a:off x="1403977" y="720000"/>
            <a:ext cx="9934575" cy="466725"/>
          </a:xfrm>
        </p:spPr>
        <p:txBody>
          <a:bodyPr/>
          <a:lstStyle/>
          <a:p>
            <a:pPr>
              <a:lnSpc>
                <a:spcPct val="100000"/>
              </a:lnSpc>
            </a:pPr>
            <a:r>
              <a:rPr lang="da-DK" sz="3200" b="0" dirty="0"/>
              <a:t>Barrierer, motiver og rekruttering</a:t>
            </a:r>
            <a:br>
              <a:rPr lang="da-DK" sz="3200" dirty="0"/>
            </a:br>
            <a:r>
              <a:rPr lang="da-DK" sz="3200" dirty="0"/>
              <a:t>- Familie med små børn</a:t>
            </a:r>
          </a:p>
        </p:txBody>
      </p:sp>
    </p:spTree>
    <p:extLst>
      <p:ext uri="{BB962C8B-B14F-4D97-AF65-F5344CB8AC3E}">
        <p14:creationId xmlns:p14="http://schemas.microsoft.com/office/powerpoint/2010/main" val="2479436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Familie med skolebørn</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7" y="2132855"/>
            <a:ext cx="5484111" cy="3082313"/>
          </a:xfrm>
        </p:spPr>
        <p:txBody>
          <a:bodyPr/>
          <a:lstStyle/>
          <a:p>
            <a:r>
              <a:rPr lang="da-DK" sz="1500" b="1" dirty="0">
                <a:latin typeface="+mj-lt"/>
                <a:ea typeface="Calibri" panose="020F0502020204030204" pitchFamily="34" charset="0"/>
                <a:cs typeface="Times New Roman" panose="02020603050405020304" pitchFamily="18" charset="0"/>
              </a:rPr>
              <a:t>Barrierer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Manglende energi og overskud.</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Foreningslivet kan have været på afstand en del år,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og det kan være svært at tage første skridt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Tiden prioriteres på venner, familie eller karriere.</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Alle hiver i en (forældrebestyrelse, barn 1s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fodboldhold, barn 2s dansehold osv.).</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Tiden prioriteres til oplevelser med børnene</a:t>
            </a:r>
            <a:r>
              <a:rPr lang="da-DK" sz="1400" dirty="0">
                <a:latin typeface="+mj-lt"/>
                <a:ea typeface="Calibri" panose="020F0502020204030204" pitchFamily="34" charset="0"/>
                <a:cs typeface="Times New Roman" panose="02020603050405020304" pitchFamily="18" charset="0"/>
              </a:rPr>
              <a:t>.</a:t>
            </a:r>
            <a:br>
              <a:rPr lang="da-DK" sz="1400" dirty="0">
                <a:solidFill>
                  <a:srgbClr val="2878C8"/>
                </a:solidFill>
                <a:latin typeface="+mj-lt"/>
                <a:ea typeface="Calibri" panose="020F0502020204030204" pitchFamily="34" charset="0"/>
                <a:cs typeface="Times New Roman" panose="02020603050405020304" pitchFamily="18" charset="0"/>
              </a:rPr>
            </a:br>
            <a:endParaRPr lang="da-DK" sz="1400" dirty="0">
              <a:solidFill>
                <a:srgbClr val="2878C8"/>
              </a:solidFill>
              <a:latin typeface="+mj-lt"/>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0B6490FF-EB65-4B25-A3F4-76DDF6FE8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089" y="1994436"/>
            <a:ext cx="5123520" cy="4019167"/>
          </a:xfrm>
          <a:prstGeom prst="rect">
            <a:avLst/>
          </a:prstGeom>
        </p:spPr>
      </p:pic>
    </p:spTree>
    <p:extLst>
      <p:ext uri="{BB962C8B-B14F-4D97-AF65-F5344CB8AC3E}">
        <p14:creationId xmlns:p14="http://schemas.microsoft.com/office/powerpoint/2010/main" val="1344993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B6490FF-EB65-4B25-A3F4-76DDF6FE8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200" y="3033244"/>
            <a:ext cx="3957855" cy="3104756"/>
          </a:xfrm>
          <a:prstGeom prst="rect">
            <a:avLst/>
          </a:prstGeom>
        </p:spPr>
      </p:pic>
      <p:sp>
        <p:nvSpPr>
          <p:cNvPr id="7" name="Titel 4">
            <a:extLst>
              <a:ext uri="{FF2B5EF4-FFF2-40B4-BE49-F238E27FC236}">
                <a16:creationId xmlns:a16="http://schemas.microsoft.com/office/drawing/2014/main" id="{CED8B395-03B0-484D-8D02-C1BFB272F06F}"/>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Familie med skolebørn</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6" y="2132854"/>
            <a:ext cx="9904311" cy="3600401"/>
          </a:xfrm>
        </p:spPr>
        <p:txBody>
          <a:bodyPr numCol="2" spcCol="360000"/>
          <a:lstStyle/>
          <a:p>
            <a:r>
              <a:rPr lang="da-DK" sz="1500" b="1" dirty="0">
                <a:latin typeface="+mj-lt"/>
                <a:ea typeface="Calibri" panose="020F0502020204030204" pitchFamily="34" charset="0"/>
                <a:cs typeface="Times New Roman" panose="02020603050405020304" pitchFamily="18" charset="0"/>
              </a:rPr>
              <a:t>Motiver</a:t>
            </a:r>
          </a:p>
          <a:p>
            <a:pPr marL="285750" indent="-285750">
              <a:buClr>
                <a:schemeClr val="tx1"/>
              </a:buClr>
              <a:buFont typeface="Wingdings" panose="05000000000000000000" pitchFamily="2" charset="2"/>
              <a:buChar char="§"/>
            </a:pPr>
            <a:r>
              <a:rPr lang="da-DK" sz="1500" dirty="0"/>
              <a:t>Plads til nærvær i en travl hverdag.</a:t>
            </a:r>
          </a:p>
          <a:p>
            <a:pPr marL="285750" indent="-285750">
              <a:buClr>
                <a:schemeClr val="tx1"/>
              </a:buClr>
              <a:buFont typeface="Wingdings" panose="05000000000000000000" pitchFamily="2" charset="2"/>
              <a:buChar char="§"/>
            </a:pPr>
            <a:r>
              <a:rPr lang="da-DK" sz="1500" dirty="0"/>
              <a:t>Nemt og bekvemt.</a:t>
            </a:r>
          </a:p>
          <a:p>
            <a:pPr marL="285750" indent="-285750">
              <a:buClr>
                <a:schemeClr val="tx1"/>
              </a:buClr>
              <a:buFont typeface="Wingdings" panose="05000000000000000000" pitchFamily="2" charset="2"/>
              <a:buChar char="§"/>
            </a:pPr>
            <a:r>
              <a:rPr lang="da-DK" sz="1500" dirty="0"/>
              <a:t>Tilbage til vennerne og det sociale liv.</a:t>
            </a:r>
          </a:p>
          <a:p>
            <a:pPr marL="285750" indent="-285750">
              <a:buClr>
                <a:schemeClr val="tx1"/>
              </a:buClr>
              <a:buFont typeface="Wingdings" panose="05000000000000000000" pitchFamily="2" charset="2"/>
              <a:buChar char="§"/>
            </a:pPr>
            <a:r>
              <a:rPr lang="da-DK" sz="1500" dirty="0"/>
              <a:t>At være noget for sine børn.</a:t>
            </a:r>
          </a:p>
          <a:p>
            <a:pPr marL="285750" indent="-285750">
              <a:buClr>
                <a:schemeClr val="tx1"/>
              </a:buClr>
              <a:buFont typeface="Wingdings" panose="05000000000000000000" pitchFamily="2" charset="2"/>
              <a:buChar char="§"/>
            </a:pPr>
            <a:r>
              <a:rPr lang="da-DK" sz="1500" dirty="0"/>
              <a:t>Kvalitetstid med sine børn.</a:t>
            </a:r>
          </a:p>
          <a:p>
            <a:pPr marL="285750" indent="-285750">
              <a:buClr>
                <a:schemeClr val="tx1"/>
              </a:buClr>
              <a:buFont typeface="Wingdings" panose="05000000000000000000" pitchFamily="2" charset="2"/>
              <a:buChar char="§"/>
            </a:pPr>
            <a:r>
              <a:rPr lang="da-DK" sz="1500" dirty="0"/>
              <a:t>At få et frirum i hverdagen og </a:t>
            </a:r>
            <a:br>
              <a:rPr lang="da-DK" sz="1500" dirty="0"/>
            </a:br>
            <a:r>
              <a:rPr lang="da-DK" sz="1500" dirty="0"/>
              <a:t>prioritere sig selv.</a:t>
            </a:r>
          </a:p>
          <a:p>
            <a:pPr marL="285750" indent="-285750">
              <a:buClr>
                <a:schemeClr val="tx1"/>
              </a:buClr>
              <a:buFont typeface="Wingdings" panose="05000000000000000000" pitchFamily="2" charset="2"/>
              <a:buChar char="§"/>
            </a:pPr>
            <a:r>
              <a:rPr lang="da-DK" sz="1500" dirty="0"/>
              <a:t>Tillid og ansvar.</a:t>
            </a:r>
          </a:p>
          <a:p>
            <a:pPr marL="285750" indent="-285750">
              <a:buClr>
                <a:schemeClr val="tx1"/>
              </a:buClr>
              <a:buFont typeface="Wingdings" panose="05000000000000000000" pitchFamily="2" charset="2"/>
              <a:buChar char="§"/>
            </a:pPr>
            <a:r>
              <a:rPr lang="da-DK" sz="1500" dirty="0"/>
              <a:t>Skal se meningen.</a:t>
            </a:r>
          </a:p>
          <a:p>
            <a:pPr marL="285750" indent="-285750">
              <a:buClr>
                <a:schemeClr val="tx1"/>
              </a:buClr>
              <a:buFont typeface="Wingdings" panose="05000000000000000000" pitchFamily="2" charset="2"/>
              <a:buChar char="§"/>
            </a:pPr>
            <a:r>
              <a:rPr lang="da-DK" sz="1500" dirty="0"/>
              <a:t>Elsker målbar succes.</a:t>
            </a:r>
          </a:p>
          <a:p>
            <a:r>
              <a:rPr lang="da-DK" sz="1500" b="1" dirty="0">
                <a:latin typeface="+mj-lt"/>
              </a:rPr>
              <a:t>Rekruttering</a:t>
            </a:r>
          </a:p>
          <a:p>
            <a:pPr marL="285750" indent="-285750">
              <a:buClr>
                <a:schemeClr val="tx1"/>
              </a:buClr>
              <a:buFont typeface="Wingdings" panose="05000000000000000000" pitchFamily="2" charset="2"/>
              <a:buChar char="§"/>
            </a:pPr>
            <a:r>
              <a:rPr lang="da-DK" sz="1500" dirty="0"/>
              <a:t>Gennem børnenes </a:t>
            </a:r>
            <a:br>
              <a:rPr lang="da-DK" sz="1500" dirty="0"/>
            </a:br>
            <a:r>
              <a:rPr lang="da-DK" sz="1500" dirty="0"/>
              <a:t>fritidsaktivitet.</a:t>
            </a:r>
          </a:p>
          <a:p>
            <a:pPr marL="285750" indent="-285750">
              <a:buClr>
                <a:schemeClr val="tx1"/>
              </a:buClr>
              <a:buFont typeface="Wingdings" panose="05000000000000000000" pitchFamily="2" charset="2"/>
              <a:buChar char="§"/>
            </a:pPr>
            <a:r>
              <a:rPr lang="da-DK" sz="1500" dirty="0"/>
              <a:t>Fokus på at gøre </a:t>
            </a:r>
            <a:br>
              <a:rPr lang="da-DK" sz="1500" dirty="0"/>
            </a:br>
            <a:r>
              <a:rPr lang="da-DK" sz="1500" dirty="0"/>
              <a:t>noget godt for sig selv.</a:t>
            </a:r>
          </a:p>
        </p:txBody>
      </p:sp>
    </p:spTree>
    <p:extLst>
      <p:ext uri="{BB962C8B-B14F-4D97-AF65-F5344CB8AC3E}">
        <p14:creationId xmlns:p14="http://schemas.microsoft.com/office/powerpoint/2010/main" val="2039283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Familie med teens</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6" y="2143113"/>
            <a:ext cx="5484112" cy="3298337"/>
          </a:xfrm>
        </p:spPr>
        <p:txBody>
          <a:bodyPr/>
          <a:lstStyle/>
          <a:p>
            <a:r>
              <a:rPr lang="da-DK" sz="1500" b="1" dirty="0">
                <a:latin typeface="+mj-lt"/>
                <a:ea typeface="Calibri" panose="020F0502020204030204" pitchFamily="34" charset="0"/>
                <a:cs typeface="Times New Roman" panose="02020603050405020304" pitchFamily="18" charset="0"/>
              </a:rPr>
              <a:t>Barrierer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Usikkerhed på hvordan man kommer i gang igen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med frivillig arbejde efter en lang pause.</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Tiden bruges på karrieren, nu hvor den ikke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bruges på børnene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Den nyfundne tid bruges på andre ting end</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 frivilligt arbejde.</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Familieforhold ændrer sig (skilsmisse, børn igen).</a:t>
            </a:r>
            <a:br>
              <a:rPr lang="da-DK" sz="1400" dirty="0">
                <a:latin typeface="+mj-lt"/>
                <a:ea typeface="Calibri" panose="020F0502020204030204" pitchFamily="34" charset="0"/>
                <a:cs typeface="Times New Roman" panose="02020603050405020304" pitchFamily="18" charset="0"/>
              </a:rPr>
            </a:br>
            <a:endParaRPr lang="da-DK" sz="14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a-DK" sz="1400" dirty="0"/>
          </a:p>
        </p:txBody>
      </p:sp>
      <p:pic>
        <p:nvPicPr>
          <p:cNvPr id="3" name="Billede 2">
            <a:extLst>
              <a:ext uri="{FF2B5EF4-FFF2-40B4-BE49-F238E27FC236}">
                <a16:creationId xmlns:a16="http://schemas.microsoft.com/office/drawing/2014/main" id="{B05B89B5-859F-49BA-A949-A2E41F400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176" y="1411397"/>
            <a:ext cx="4324332" cy="4761771"/>
          </a:xfrm>
          <a:prstGeom prst="rect">
            <a:avLst/>
          </a:prstGeom>
        </p:spPr>
      </p:pic>
    </p:spTree>
    <p:extLst>
      <p:ext uri="{BB962C8B-B14F-4D97-AF65-F5344CB8AC3E}">
        <p14:creationId xmlns:p14="http://schemas.microsoft.com/office/powerpoint/2010/main" val="296564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05B89B5-859F-49BA-A949-A2E41F400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4352" y="3111681"/>
            <a:ext cx="2748307" cy="3026319"/>
          </a:xfrm>
          <a:prstGeom prst="rect">
            <a:avLst/>
          </a:prstGeom>
        </p:spPr>
      </p:pic>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7" y="1902799"/>
            <a:ext cx="9012504" cy="3830457"/>
          </a:xfrm>
        </p:spPr>
        <p:txBody>
          <a:bodyPr numCol="2" spcCol="360000"/>
          <a:lstStyle/>
          <a:p>
            <a:r>
              <a:rPr lang="da-DK" sz="1500" b="1" dirty="0">
                <a:latin typeface="+mj-lt"/>
                <a:ea typeface="Calibri" panose="020F0502020204030204" pitchFamily="34" charset="0"/>
                <a:cs typeface="Times New Roman" panose="02020603050405020304" pitchFamily="18" charset="0"/>
              </a:rPr>
              <a:t>Motiver</a:t>
            </a:r>
          </a:p>
          <a:p>
            <a:pPr marL="285750" indent="-285750">
              <a:buClr>
                <a:schemeClr val="tx1"/>
              </a:buClr>
              <a:buFont typeface="Wingdings" panose="05000000000000000000" pitchFamily="2" charset="2"/>
              <a:buChar char="§"/>
            </a:pPr>
            <a:r>
              <a:rPr lang="da-DK" sz="1500" dirty="0"/>
              <a:t>Større frirum og frihed - det betyder </a:t>
            </a:r>
            <a:br>
              <a:rPr lang="da-DK" sz="1500" dirty="0"/>
            </a:br>
            <a:r>
              <a:rPr lang="da-DK" sz="1500" dirty="0"/>
              <a:t>mere tid til at prioritere sig selv.</a:t>
            </a:r>
          </a:p>
          <a:p>
            <a:pPr marL="285750" indent="-285750">
              <a:buClr>
                <a:schemeClr val="tx1"/>
              </a:buClr>
              <a:buFont typeface="Wingdings" panose="05000000000000000000" pitchFamily="2" charset="2"/>
              <a:buChar char="§"/>
            </a:pPr>
            <a:r>
              <a:rPr lang="da-DK" sz="1500" dirty="0"/>
              <a:t>At være rollemodel for børnene.</a:t>
            </a:r>
          </a:p>
          <a:p>
            <a:pPr marL="285750" indent="-285750">
              <a:buClr>
                <a:schemeClr val="tx1"/>
              </a:buClr>
              <a:buFont typeface="Wingdings" panose="05000000000000000000" pitchFamily="2" charset="2"/>
              <a:buChar char="§"/>
            </a:pPr>
            <a:r>
              <a:rPr lang="da-DK" sz="1500" dirty="0"/>
              <a:t>At give noget til lokalsamfundet/</a:t>
            </a:r>
            <a:br>
              <a:rPr lang="da-DK" sz="1500" dirty="0"/>
            </a:br>
            <a:r>
              <a:rPr lang="da-DK" sz="1500" dirty="0"/>
              <a:t>foreningen.</a:t>
            </a:r>
          </a:p>
          <a:p>
            <a:pPr marL="285750" indent="-285750">
              <a:buClr>
                <a:schemeClr val="tx1"/>
              </a:buClr>
              <a:buFont typeface="Wingdings" panose="05000000000000000000" pitchFamily="2" charset="2"/>
              <a:buChar char="§"/>
            </a:pPr>
            <a:r>
              <a:rPr lang="da-DK" sz="1500" dirty="0"/>
              <a:t>Vedligeholde eksisterende relationer </a:t>
            </a:r>
            <a:br>
              <a:rPr lang="da-DK" sz="1500" dirty="0"/>
            </a:br>
            <a:r>
              <a:rPr lang="da-DK" sz="1500" dirty="0"/>
              <a:t>og møde nye.</a:t>
            </a:r>
          </a:p>
          <a:p>
            <a:pPr marL="285750" indent="-285750">
              <a:buClr>
                <a:schemeClr val="tx1"/>
              </a:buClr>
              <a:buFont typeface="Wingdings" panose="05000000000000000000" pitchFamily="2" charset="2"/>
              <a:buChar char="§"/>
            </a:pPr>
            <a:r>
              <a:rPr lang="da-DK" sz="1500" dirty="0"/>
              <a:t>Opnå succes (også andre steder </a:t>
            </a:r>
            <a:br>
              <a:rPr lang="da-DK" sz="1500" dirty="0"/>
            </a:br>
            <a:r>
              <a:rPr lang="da-DK" sz="1500" dirty="0"/>
              <a:t>end karriere).</a:t>
            </a:r>
          </a:p>
          <a:p>
            <a:pPr marL="285750" indent="-285750">
              <a:buClr>
                <a:schemeClr val="tx1"/>
              </a:buClr>
              <a:buFont typeface="Wingdings" panose="05000000000000000000" pitchFamily="2" charset="2"/>
              <a:buChar char="§"/>
            </a:pPr>
            <a:r>
              <a:rPr lang="da-DK" sz="1500" dirty="0"/>
              <a:t>Vil gerne udfordre sig selv med </a:t>
            </a:r>
            <a:br>
              <a:rPr lang="da-DK" sz="1500" dirty="0"/>
            </a:br>
            <a:r>
              <a:rPr lang="da-DK" sz="1500" dirty="0"/>
              <a:t>noget nyt.</a:t>
            </a:r>
          </a:p>
          <a:p>
            <a:pPr marL="285750" indent="-285750">
              <a:buClr>
                <a:schemeClr val="tx1"/>
              </a:buClr>
              <a:buFont typeface="Wingdings" panose="05000000000000000000" pitchFamily="2" charset="2"/>
              <a:buChar char="§"/>
            </a:pPr>
            <a:r>
              <a:rPr lang="da-DK" sz="1500" dirty="0"/>
              <a:t>Tillid og ejerskab.</a:t>
            </a:r>
            <a:endParaRPr lang="da-DK" sz="1500" b="1" dirty="0">
              <a:latin typeface="+mj-lt"/>
            </a:endParaRPr>
          </a:p>
          <a:p>
            <a:r>
              <a:rPr lang="da-DK" sz="1500" b="1" dirty="0">
                <a:latin typeface="+mj-lt"/>
              </a:rPr>
              <a:t>Rekruttering</a:t>
            </a:r>
          </a:p>
          <a:p>
            <a:pPr marL="285750" indent="-285750">
              <a:buClr>
                <a:schemeClr val="tx1"/>
              </a:buClr>
              <a:buFont typeface="Wingdings" panose="05000000000000000000" pitchFamily="2" charset="2"/>
              <a:buChar char="§"/>
            </a:pPr>
            <a:r>
              <a:rPr lang="da-DK" sz="1500" dirty="0"/>
              <a:t>Rekruttering via venner, arbejdsbekendtskaber og andre relationer (og ikke så meget via børnene mere).</a:t>
            </a:r>
          </a:p>
          <a:p>
            <a:pPr marL="285750" indent="-285750">
              <a:buClr>
                <a:schemeClr val="tx1"/>
              </a:buClr>
              <a:buFont typeface="Wingdings" panose="05000000000000000000" pitchFamily="2" charset="2"/>
              <a:buChar char="§"/>
            </a:pPr>
            <a:r>
              <a:rPr lang="da-DK" sz="1500" dirty="0"/>
              <a:t>Via sociale medier – sende ”Åbne” invitationer ud omkring frivillig arbejde.</a:t>
            </a:r>
          </a:p>
          <a:p>
            <a:pPr marL="285750" indent="-285750">
              <a:buFont typeface="Arial" panose="020B0604020202020204" pitchFamily="34" charset="0"/>
              <a:buChar char="•"/>
            </a:pPr>
            <a:endParaRPr lang="da-DK" sz="1400" dirty="0"/>
          </a:p>
        </p:txBody>
      </p:sp>
      <p:sp>
        <p:nvSpPr>
          <p:cNvPr id="7" name="Titel 4">
            <a:extLst>
              <a:ext uri="{FF2B5EF4-FFF2-40B4-BE49-F238E27FC236}">
                <a16:creationId xmlns:a16="http://schemas.microsoft.com/office/drawing/2014/main" id="{EE72C121-64A1-4E3D-9395-6650D5417FF1}"/>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Familie med teens</a:t>
            </a:r>
          </a:p>
        </p:txBody>
      </p:sp>
    </p:spTree>
    <p:extLst>
      <p:ext uri="{BB962C8B-B14F-4D97-AF65-F5344CB8AC3E}">
        <p14:creationId xmlns:p14="http://schemas.microsoft.com/office/powerpoint/2010/main" val="1755715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Selvrealisering</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7" y="2132856"/>
            <a:ext cx="5052064" cy="3082312"/>
          </a:xfrm>
        </p:spPr>
        <p:txBody>
          <a:bodyPr/>
          <a:lstStyle/>
          <a:p>
            <a:r>
              <a:rPr lang="da-DK" sz="1500" b="1" dirty="0">
                <a:latin typeface="+mj-lt"/>
                <a:ea typeface="Calibri" panose="020F0502020204030204" pitchFamily="34" charset="0"/>
                <a:cs typeface="Times New Roman" panose="02020603050405020304" pitchFamily="18" charset="0"/>
              </a:rPr>
              <a:t>Barrierer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Lav mestring/kropslig kompetence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ift. instruktøropgaver. </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Bruger tid på arbejde, have, ferie,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sommerhus, camping.</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Kan bruge tiden på noget andet end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frivillighed.</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Familieforhold ændrer sig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(skilsmisse, børn igen).</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At være frivillig i andre organisationer.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Børnebørn begynder at komme til og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kan tage noget tid.</a:t>
            </a:r>
            <a:br>
              <a:rPr lang="da-DK" sz="1500" dirty="0">
                <a:latin typeface="+mj-lt"/>
                <a:ea typeface="Calibri" panose="020F0502020204030204" pitchFamily="34" charset="0"/>
                <a:cs typeface="Times New Roman" panose="02020603050405020304" pitchFamily="18" charset="0"/>
              </a:rPr>
            </a:br>
            <a:endParaRPr lang="da-DK" sz="15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a-DK" sz="1500" dirty="0"/>
          </a:p>
        </p:txBody>
      </p:sp>
      <p:pic>
        <p:nvPicPr>
          <p:cNvPr id="3" name="Billede 2">
            <a:extLst>
              <a:ext uri="{FF2B5EF4-FFF2-40B4-BE49-F238E27FC236}">
                <a16:creationId xmlns:a16="http://schemas.microsoft.com/office/drawing/2014/main" id="{9069582B-3ED3-46B9-9BFB-5760515EF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024" y="1642832"/>
            <a:ext cx="5735959" cy="4351586"/>
          </a:xfrm>
          <a:prstGeom prst="rect">
            <a:avLst/>
          </a:prstGeom>
        </p:spPr>
      </p:pic>
    </p:spTree>
    <p:extLst>
      <p:ext uri="{BB962C8B-B14F-4D97-AF65-F5344CB8AC3E}">
        <p14:creationId xmlns:p14="http://schemas.microsoft.com/office/powerpoint/2010/main" val="85406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069582B-3ED3-46B9-9BFB-5760515EF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4620" y="3429000"/>
            <a:ext cx="3473363" cy="2635067"/>
          </a:xfrm>
          <a:prstGeom prst="rect">
            <a:avLst/>
          </a:prstGeom>
        </p:spPr>
      </p:pic>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7" y="2060848"/>
            <a:ext cx="8508448" cy="3154320"/>
          </a:xfrm>
        </p:spPr>
        <p:txBody>
          <a:bodyPr numCol="2" spcCol="360000"/>
          <a:lstStyle/>
          <a:p>
            <a:r>
              <a:rPr lang="da-DK" sz="1500" b="1" dirty="0">
                <a:latin typeface="+mj-lt"/>
                <a:ea typeface="Calibri" panose="020F0502020204030204" pitchFamily="34" charset="0"/>
                <a:cs typeface="Times New Roman" panose="02020603050405020304" pitchFamily="18" charset="0"/>
              </a:rPr>
              <a:t>Motiver</a:t>
            </a:r>
          </a:p>
          <a:p>
            <a:pPr marL="285750" indent="-285750">
              <a:buClr>
                <a:schemeClr val="tx1"/>
              </a:buClr>
              <a:buFont typeface="Wingdings" panose="05000000000000000000" pitchFamily="2" charset="2"/>
              <a:buChar char="§"/>
            </a:pPr>
            <a:r>
              <a:rPr lang="da-DK" sz="1500" dirty="0"/>
              <a:t>Gøre noget godt for andre/lokalsamfundet/foreningen</a:t>
            </a:r>
            <a:br>
              <a:rPr lang="da-DK" sz="1500" dirty="0"/>
            </a:br>
            <a:r>
              <a:rPr lang="da-DK" sz="1500" dirty="0"/>
              <a:t>/fællesskabet.</a:t>
            </a:r>
          </a:p>
          <a:p>
            <a:pPr marL="285750" indent="-285750">
              <a:buClr>
                <a:schemeClr val="tx1"/>
              </a:buClr>
              <a:buFont typeface="Wingdings" panose="05000000000000000000" pitchFamily="2" charset="2"/>
              <a:buChar char="§"/>
            </a:pPr>
            <a:r>
              <a:rPr lang="da-DK" sz="1500" dirty="0"/>
              <a:t>Trivsel, mental og social sundhed.</a:t>
            </a:r>
          </a:p>
          <a:p>
            <a:pPr marL="285750" indent="-285750">
              <a:buClr>
                <a:schemeClr val="tx1"/>
              </a:buClr>
              <a:buFont typeface="Wingdings" panose="05000000000000000000" pitchFamily="2" charset="2"/>
              <a:buChar char="§"/>
            </a:pPr>
            <a:r>
              <a:rPr lang="da-DK" sz="1500" dirty="0"/>
              <a:t>Præstation: At opnå personlige mål, </a:t>
            </a:r>
            <a:br>
              <a:rPr lang="da-DK" sz="1500" dirty="0"/>
            </a:br>
            <a:r>
              <a:rPr lang="da-DK" sz="1500" dirty="0"/>
              <a:t>blive bedre.</a:t>
            </a:r>
          </a:p>
          <a:p>
            <a:pPr marL="285750" indent="-285750">
              <a:buClr>
                <a:schemeClr val="tx1"/>
              </a:buClr>
              <a:buFont typeface="Wingdings" panose="05000000000000000000" pitchFamily="2" charset="2"/>
              <a:buChar char="§"/>
            </a:pPr>
            <a:r>
              <a:rPr lang="da-DK" sz="1500" dirty="0"/>
              <a:t>MIG tid – gode oplevelser.</a:t>
            </a:r>
          </a:p>
          <a:p>
            <a:br>
              <a:rPr lang="da-DK" sz="1500" b="1" dirty="0">
                <a:solidFill>
                  <a:srgbClr val="2878C8"/>
                </a:solidFill>
                <a:latin typeface="+mj-lt"/>
              </a:rPr>
            </a:br>
            <a:br>
              <a:rPr lang="da-DK" sz="1500" b="1" dirty="0">
                <a:solidFill>
                  <a:srgbClr val="2878C8"/>
                </a:solidFill>
                <a:latin typeface="+mj-lt"/>
              </a:rPr>
            </a:br>
            <a:endParaRPr lang="da-DK" sz="1500" b="1" dirty="0">
              <a:solidFill>
                <a:srgbClr val="2878C8"/>
              </a:solidFill>
              <a:latin typeface="+mj-lt"/>
            </a:endParaRPr>
          </a:p>
          <a:p>
            <a:r>
              <a:rPr lang="da-DK" sz="1500" b="1" dirty="0">
                <a:latin typeface="+mj-lt"/>
              </a:rPr>
              <a:t>Rekruttering</a:t>
            </a:r>
          </a:p>
          <a:p>
            <a:pPr marL="285750" indent="-285750">
              <a:buClr>
                <a:schemeClr val="tx1"/>
              </a:buClr>
              <a:buFont typeface="Wingdings" panose="05000000000000000000" pitchFamily="2" charset="2"/>
              <a:buChar char="§"/>
            </a:pPr>
            <a:r>
              <a:rPr lang="da-DK" sz="1500" dirty="0"/>
              <a:t>Personlig kontakt </a:t>
            </a:r>
          </a:p>
          <a:p>
            <a:pPr marL="285750" indent="-285750">
              <a:buClr>
                <a:schemeClr val="tx1"/>
              </a:buClr>
              <a:buFont typeface="Wingdings" panose="05000000000000000000" pitchFamily="2" charset="2"/>
              <a:buChar char="§"/>
            </a:pPr>
            <a:r>
              <a:rPr lang="da-DK" sz="1500" dirty="0"/>
              <a:t>Timing. Det åbne vindue. Når der sker et skift, er det tid til nyt.</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Kig på gamle ”medlemslister” – hvem var aktive og frivillige dengang.</a:t>
            </a:r>
          </a:p>
          <a:p>
            <a:pPr marL="285750" indent="-285750">
              <a:buFont typeface="Arial" panose="020B0604020202020204" pitchFamily="34" charset="0"/>
              <a:buChar char="•"/>
            </a:pPr>
            <a:endParaRPr lang="da-DK" sz="1400" dirty="0">
              <a:solidFill>
                <a:srgbClr val="2878C8"/>
              </a:solidFill>
            </a:endParaRPr>
          </a:p>
          <a:p>
            <a:pPr marL="285750" indent="-285750">
              <a:buFont typeface="Arial" panose="020B0604020202020204" pitchFamily="34" charset="0"/>
              <a:buChar char="•"/>
            </a:pPr>
            <a:endParaRPr lang="da-DK" dirty="0">
              <a:solidFill>
                <a:srgbClr val="2878C8"/>
              </a:solidFill>
            </a:endParaRPr>
          </a:p>
        </p:txBody>
      </p:sp>
      <p:sp>
        <p:nvSpPr>
          <p:cNvPr id="7" name="Titel 4">
            <a:extLst>
              <a:ext uri="{FF2B5EF4-FFF2-40B4-BE49-F238E27FC236}">
                <a16:creationId xmlns:a16="http://schemas.microsoft.com/office/drawing/2014/main" id="{1B63204B-E9A4-4FD0-B5B8-43FFD33BE0E2}"/>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Selvrealisering</a:t>
            </a:r>
          </a:p>
        </p:txBody>
      </p:sp>
    </p:spTree>
    <p:extLst>
      <p:ext uri="{BB962C8B-B14F-4D97-AF65-F5344CB8AC3E}">
        <p14:creationId xmlns:p14="http://schemas.microsoft.com/office/powerpoint/2010/main" val="2142192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FAF2B84-C601-4754-9D89-2CC69803D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735" y="1151528"/>
            <a:ext cx="5683953" cy="4986472"/>
          </a:xfrm>
          <a:prstGeom prst="rect">
            <a:avLst/>
          </a:prstGeom>
        </p:spPr>
      </p:pic>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Ny senior</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6" y="2027751"/>
            <a:ext cx="9904311" cy="3370345"/>
          </a:xfrm>
        </p:spPr>
        <p:txBody>
          <a:bodyPr/>
          <a:lstStyle/>
          <a:p>
            <a:r>
              <a:rPr lang="da-DK" sz="1500" b="1" dirty="0">
                <a:latin typeface="+mj-lt"/>
                <a:ea typeface="Calibri" panose="020F0502020204030204" pitchFamily="34" charset="0"/>
                <a:cs typeface="Times New Roman" panose="02020603050405020304" pitchFamily="18" charset="0"/>
              </a:rPr>
              <a:t>Barrierer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Har ingen rutine eller fast rytme og vil ikke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forpligte sig så meget.</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Prioriterer andre ting, fx børnebørn, andre </a:t>
            </a:r>
            <a:br>
              <a:rPr lang="da-DK" sz="1500" dirty="0">
                <a:latin typeface="+mj-lt"/>
                <a:ea typeface="Calibri" panose="020F0502020204030204" pitchFamily="34" charset="0"/>
                <a:cs typeface="Times New Roman" panose="02020603050405020304" pitchFamily="18" charset="0"/>
              </a:rPr>
            </a:br>
            <a:r>
              <a:rPr lang="da-DK" sz="1500" dirty="0">
                <a:latin typeface="+mj-lt"/>
                <a:ea typeface="Calibri" panose="020F0502020204030204" pitchFamily="34" charset="0"/>
                <a:cs typeface="Times New Roman" panose="02020603050405020304" pitchFamily="18" charset="0"/>
              </a:rPr>
              <a:t>fritidsinteresser.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Sygdom og skavanker.</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Bruger tid på arbejde, have, ferie,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sommerhus, camping.</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Komplekse familieforhold, mange nære relationer,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mine/dine/vores børn og børnebørn. </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Bruger meget tid på familie, børn og børnebørn</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At være frivillig i andre organisationer.</a:t>
            </a:r>
            <a:br>
              <a:rPr lang="da-DK" sz="1400" dirty="0">
                <a:latin typeface="+mj-lt"/>
                <a:ea typeface="Calibri" panose="020F0502020204030204" pitchFamily="34" charset="0"/>
                <a:cs typeface="Times New Roman" panose="02020603050405020304" pitchFamily="18" charset="0"/>
              </a:rPr>
            </a:br>
            <a:endParaRPr lang="da-DK" sz="1400" dirty="0">
              <a:latin typeface="+mj-lt"/>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10210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FAF2B84-C601-4754-9D89-2CC69803D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0716" y="2996952"/>
            <a:ext cx="3667729" cy="3217660"/>
          </a:xfrm>
          <a:prstGeom prst="rect">
            <a:avLst/>
          </a:prstGeom>
        </p:spPr>
      </p:pic>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Ny senior</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382089" y="2060848"/>
            <a:ext cx="9466440" cy="3793724"/>
          </a:xfrm>
        </p:spPr>
        <p:txBody>
          <a:bodyPr numCol="2" spcCol="360000"/>
          <a:lstStyle/>
          <a:p>
            <a:r>
              <a:rPr lang="da-DK" sz="1500" b="1" dirty="0">
                <a:latin typeface="+mj-lt"/>
                <a:ea typeface="Calibri" panose="020F0502020204030204" pitchFamily="34" charset="0"/>
                <a:cs typeface="Times New Roman" panose="02020603050405020304" pitchFamily="18" charset="0"/>
              </a:rPr>
              <a:t>Motiver</a:t>
            </a:r>
          </a:p>
          <a:p>
            <a:pPr marL="285750" indent="-285750">
              <a:buClr>
                <a:schemeClr val="tx1"/>
              </a:buClr>
              <a:buFont typeface="Wingdings" panose="05000000000000000000" pitchFamily="2" charset="2"/>
              <a:buChar char="§"/>
            </a:pPr>
            <a:r>
              <a:rPr lang="da-DK" sz="1500" dirty="0"/>
              <a:t>Livskvalitet.</a:t>
            </a:r>
          </a:p>
          <a:p>
            <a:pPr marL="285750" indent="-285750">
              <a:buClr>
                <a:schemeClr val="tx1"/>
              </a:buClr>
              <a:buFont typeface="Wingdings" panose="05000000000000000000" pitchFamily="2" charset="2"/>
              <a:buChar char="§"/>
            </a:pPr>
            <a:r>
              <a:rPr lang="da-DK" sz="1500" dirty="0"/>
              <a:t>Sundhed – vil gerne investere i sig selv.</a:t>
            </a:r>
          </a:p>
          <a:p>
            <a:pPr marL="285750" indent="-285750">
              <a:buClr>
                <a:schemeClr val="tx1"/>
              </a:buClr>
              <a:buFont typeface="Wingdings" panose="05000000000000000000" pitchFamily="2" charset="2"/>
              <a:buChar char="§"/>
            </a:pPr>
            <a:r>
              <a:rPr lang="da-DK" sz="1500" dirty="0"/>
              <a:t>Nyt, nyt, nyt. Søger oplevelser, </a:t>
            </a:r>
          </a:p>
          <a:p>
            <a:pPr marL="285750" indent="-285750">
              <a:buClr>
                <a:schemeClr val="tx1"/>
              </a:buClr>
              <a:buFont typeface="Wingdings" panose="05000000000000000000" pitchFamily="2" charset="2"/>
              <a:buChar char="§"/>
            </a:pPr>
            <a:r>
              <a:rPr lang="da-DK" sz="1500" dirty="0"/>
              <a:t>arrangementer, ture, kurser osv.</a:t>
            </a:r>
          </a:p>
          <a:p>
            <a:pPr marL="285750" indent="-285750">
              <a:buClr>
                <a:schemeClr val="tx1"/>
              </a:buClr>
              <a:buFont typeface="Wingdings" panose="05000000000000000000" pitchFamily="2" charset="2"/>
              <a:buChar char="§"/>
            </a:pPr>
            <a:r>
              <a:rPr lang="da-DK" sz="1500" dirty="0"/>
              <a:t>Søger udvikling i ”</a:t>
            </a:r>
            <a:r>
              <a:rPr lang="da-DK" sz="1500" dirty="0" err="1"/>
              <a:t>Seenagers</a:t>
            </a:r>
            <a:r>
              <a:rPr lang="da-DK" sz="1500" dirty="0"/>
              <a:t>” årene</a:t>
            </a:r>
          </a:p>
          <a:p>
            <a:pPr marL="285750" indent="-285750">
              <a:buClr>
                <a:schemeClr val="tx1"/>
              </a:buClr>
              <a:buFont typeface="Wingdings" panose="05000000000000000000" pitchFamily="2" charset="2"/>
              <a:buChar char="§"/>
            </a:pPr>
            <a:r>
              <a:rPr lang="da-DK" sz="1500" dirty="0"/>
              <a:t>Søger mod ny identitet</a:t>
            </a:r>
          </a:p>
          <a:p>
            <a:br>
              <a:rPr lang="da-DK" sz="1500" b="1" dirty="0">
                <a:solidFill>
                  <a:srgbClr val="2878C8"/>
                </a:solidFill>
                <a:latin typeface="+mj-lt"/>
              </a:rPr>
            </a:br>
            <a:br>
              <a:rPr lang="da-DK" sz="1500" b="1" dirty="0">
                <a:solidFill>
                  <a:srgbClr val="2878C8"/>
                </a:solidFill>
                <a:latin typeface="+mj-lt"/>
              </a:rPr>
            </a:br>
            <a:br>
              <a:rPr lang="da-DK" sz="1500" b="1" dirty="0">
                <a:solidFill>
                  <a:srgbClr val="2878C8"/>
                </a:solidFill>
                <a:latin typeface="+mj-lt"/>
              </a:rPr>
            </a:br>
            <a:br>
              <a:rPr lang="da-DK" sz="1500" b="1" dirty="0">
                <a:solidFill>
                  <a:srgbClr val="2878C8"/>
                </a:solidFill>
                <a:latin typeface="+mj-lt"/>
              </a:rPr>
            </a:br>
            <a:br>
              <a:rPr lang="da-DK" sz="1500" b="1" dirty="0">
                <a:solidFill>
                  <a:srgbClr val="2878C8"/>
                </a:solidFill>
                <a:latin typeface="+mj-lt"/>
              </a:rPr>
            </a:br>
            <a:endParaRPr lang="da-DK" sz="1500" b="1" dirty="0">
              <a:solidFill>
                <a:srgbClr val="2878C8"/>
              </a:solidFill>
              <a:latin typeface="+mj-lt"/>
            </a:endParaRPr>
          </a:p>
          <a:p>
            <a:r>
              <a:rPr lang="da-DK" sz="1500" b="1" dirty="0">
                <a:latin typeface="+mj-lt"/>
              </a:rPr>
              <a:t>Rekruttering</a:t>
            </a:r>
          </a:p>
          <a:p>
            <a:pPr marL="285750" indent="-285750">
              <a:buClr>
                <a:schemeClr val="tx1"/>
              </a:buClr>
              <a:buFont typeface="Wingdings" panose="05000000000000000000" pitchFamily="2" charset="2"/>
              <a:buChar char="§"/>
            </a:pPr>
            <a:r>
              <a:rPr lang="da-DK" sz="1500" dirty="0"/>
              <a:t>Personlig kontakt.</a:t>
            </a:r>
          </a:p>
          <a:p>
            <a:pPr marL="285750" indent="-285750">
              <a:buClr>
                <a:schemeClr val="tx1"/>
              </a:buClr>
              <a:buFont typeface="Wingdings" panose="05000000000000000000" pitchFamily="2" charset="2"/>
              <a:buChar char="§"/>
            </a:pPr>
            <a:r>
              <a:rPr lang="da-DK" sz="1500" dirty="0"/>
              <a:t>Timing. Det åbne vindue. Når der sker et skift, er det tid til nyt.</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Kig på gamle ”medlemslister”</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 – hvem var aktive og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frivillige dengang.</a:t>
            </a:r>
          </a:p>
          <a:p>
            <a:pPr marL="285750" indent="-285750">
              <a:buClr>
                <a:schemeClr val="tx1"/>
              </a:buClr>
              <a:buFont typeface="Wingdings" panose="05000000000000000000" pitchFamily="2" charset="2"/>
              <a:buChar char="§"/>
            </a:pPr>
            <a:r>
              <a:rPr lang="da-DK" sz="1500" dirty="0"/>
              <a:t>Via fysiske opslag i </a:t>
            </a:r>
            <a:br>
              <a:rPr lang="da-DK" sz="1500" dirty="0"/>
            </a:br>
            <a:r>
              <a:rPr lang="da-DK" sz="1500" dirty="0"/>
              <a:t>lokalområdet.</a:t>
            </a:r>
          </a:p>
        </p:txBody>
      </p:sp>
    </p:spTree>
    <p:extLst>
      <p:ext uri="{BB962C8B-B14F-4D97-AF65-F5344CB8AC3E}">
        <p14:creationId xmlns:p14="http://schemas.microsoft.com/office/powerpoint/2010/main" val="1007114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7FAC0E3-BAD4-46E5-8300-687E737C1B7F}"/>
              </a:ext>
            </a:extLst>
          </p:cNvPr>
          <p:cNvSpPr>
            <a:spLocks noGrp="1"/>
          </p:cNvSpPr>
          <p:nvPr>
            <p:ph type="title"/>
          </p:nvPr>
        </p:nvSpPr>
        <p:spPr>
          <a:xfrm>
            <a:off x="1366888" y="720000"/>
            <a:ext cx="10201720" cy="553238"/>
          </a:xfrm>
        </p:spPr>
        <p:txBody>
          <a:bodyPr/>
          <a:lstStyle/>
          <a:p>
            <a:pPr>
              <a:lnSpc>
                <a:spcPct val="100000"/>
              </a:lnSpc>
            </a:pPr>
            <a:r>
              <a:rPr lang="da-DK" sz="4000" dirty="0"/>
              <a:t>Hvorfor bliver den enkelte frivillig? </a:t>
            </a:r>
          </a:p>
        </p:txBody>
      </p:sp>
      <p:sp>
        <p:nvSpPr>
          <p:cNvPr id="10" name="Pladsholder til tekst 9">
            <a:extLst>
              <a:ext uri="{FF2B5EF4-FFF2-40B4-BE49-F238E27FC236}">
                <a16:creationId xmlns:a16="http://schemas.microsoft.com/office/drawing/2014/main" id="{5838BB7E-6182-4117-B187-A61104838191}"/>
              </a:ext>
            </a:extLst>
          </p:cNvPr>
          <p:cNvSpPr>
            <a:spLocks noGrp="1"/>
          </p:cNvSpPr>
          <p:nvPr>
            <p:ph type="body" sz="quarter" idx="15"/>
          </p:nvPr>
        </p:nvSpPr>
        <p:spPr>
          <a:xfrm>
            <a:off x="6460866" y="2160000"/>
            <a:ext cx="5247032" cy="2229638"/>
          </a:xfrm>
        </p:spPr>
        <p:txBody>
          <a:bodyPr/>
          <a:lstStyle/>
          <a:p>
            <a:r>
              <a:rPr lang="da-DK" sz="1800" dirty="0"/>
              <a:t>Og et OBS på de </a:t>
            </a:r>
            <a:r>
              <a:rPr lang="da-DK" sz="1800" b="1" dirty="0"/>
              <a:t>3</a:t>
            </a:r>
            <a:r>
              <a:rPr lang="da-DK" sz="1800" dirty="0"/>
              <a:t> S’er:</a:t>
            </a:r>
          </a:p>
          <a:p>
            <a:pPr marL="342900" indent="-342900">
              <a:buFont typeface="+mj-lt"/>
              <a:buAutoNum type="arabicPeriod"/>
            </a:pPr>
            <a:r>
              <a:rPr lang="da-DK" sz="2800" b="1" dirty="0"/>
              <a:t> Sagen</a:t>
            </a:r>
            <a:br>
              <a:rPr lang="da-DK" sz="1800" b="1" dirty="0"/>
            </a:br>
            <a:r>
              <a:rPr lang="da-DK" sz="1800" b="1" dirty="0"/>
              <a:t>  </a:t>
            </a:r>
            <a:r>
              <a:rPr lang="da-DK" sz="1800" dirty="0"/>
              <a:t>Mening: Hvorfor gør vi det?</a:t>
            </a:r>
          </a:p>
          <a:p>
            <a:pPr marL="342900" indent="-342900">
              <a:buFont typeface="+mj-lt"/>
              <a:buAutoNum type="arabicPeriod"/>
            </a:pPr>
            <a:r>
              <a:rPr lang="da-DK" sz="2800" b="1" dirty="0"/>
              <a:t> Sammen</a:t>
            </a:r>
            <a:r>
              <a:rPr lang="da-DK" sz="1800" dirty="0"/>
              <a:t> </a:t>
            </a:r>
            <a:br>
              <a:rPr lang="da-DK" sz="1800" dirty="0"/>
            </a:br>
            <a:r>
              <a:rPr lang="da-DK" sz="1800" dirty="0"/>
              <a:t>  Vi skaber rammer, </a:t>
            </a:r>
            <a:br>
              <a:rPr lang="da-DK" sz="1800" dirty="0"/>
            </a:br>
            <a:r>
              <a:rPr lang="da-DK" sz="1800" dirty="0"/>
              <a:t>  hvor vi løfter i fællesskab</a:t>
            </a:r>
          </a:p>
          <a:p>
            <a:pPr marL="342900" indent="-342900">
              <a:buFont typeface="+mj-lt"/>
              <a:buAutoNum type="arabicPeriod"/>
            </a:pPr>
            <a:r>
              <a:rPr lang="da-DK" sz="2800" b="1" dirty="0"/>
              <a:t> Sjov</a:t>
            </a:r>
            <a:br>
              <a:rPr lang="da-DK" sz="1800" b="1" dirty="0"/>
            </a:br>
            <a:r>
              <a:rPr lang="da-DK" sz="1800" b="1" dirty="0"/>
              <a:t>  </a:t>
            </a:r>
            <a:r>
              <a:rPr lang="da-DK" sz="1800" dirty="0"/>
              <a:t>Motivationen for </a:t>
            </a:r>
            <a:br>
              <a:rPr lang="da-DK" sz="1800" dirty="0"/>
            </a:br>
            <a:r>
              <a:rPr lang="da-DK" sz="1800" dirty="0"/>
              <a:t>  at være med</a:t>
            </a:r>
            <a:endParaRPr lang="da-DK" sz="1800" b="1" dirty="0"/>
          </a:p>
        </p:txBody>
      </p:sp>
      <p:pic>
        <p:nvPicPr>
          <p:cNvPr id="13" name="Grafik 12" descr="Tale">
            <a:extLst>
              <a:ext uri="{FF2B5EF4-FFF2-40B4-BE49-F238E27FC236}">
                <a16:creationId xmlns:a16="http://schemas.microsoft.com/office/drawing/2014/main" id="{10D93CE4-7920-49CE-B402-32D07FF0E0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80469" y="1387414"/>
            <a:ext cx="5666924" cy="4602910"/>
          </a:xfrm>
          <a:prstGeom prst="rect">
            <a:avLst/>
          </a:prstGeom>
        </p:spPr>
      </p:pic>
      <p:sp>
        <p:nvSpPr>
          <p:cNvPr id="14" name="Tekstfelt 13">
            <a:extLst>
              <a:ext uri="{FF2B5EF4-FFF2-40B4-BE49-F238E27FC236}">
                <a16:creationId xmlns:a16="http://schemas.microsoft.com/office/drawing/2014/main" id="{8B079BC7-9957-4DEB-8D7B-54969E32672A}"/>
              </a:ext>
            </a:extLst>
          </p:cNvPr>
          <p:cNvSpPr txBox="1"/>
          <p:nvPr/>
        </p:nvSpPr>
        <p:spPr>
          <a:xfrm>
            <a:off x="1409414" y="2366878"/>
            <a:ext cx="4009033" cy="1815882"/>
          </a:xfrm>
          <a:prstGeom prst="rect">
            <a:avLst/>
          </a:prstGeom>
          <a:noFill/>
        </p:spPr>
        <p:txBody>
          <a:bodyPr wrap="square" rtlCol="0">
            <a:spAutoFit/>
          </a:bodyPr>
          <a:lstStyle/>
          <a:p>
            <a:pPr algn="ctr"/>
            <a:r>
              <a:rPr lang="da-DK" sz="2800" dirty="0">
                <a:solidFill>
                  <a:schemeClr val="bg1"/>
                </a:solidFill>
              </a:rPr>
              <a:t>”…fordi, det er det, </a:t>
            </a:r>
            <a:br>
              <a:rPr lang="da-DK" sz="2800" dirty="0">
                <a:solidFill>
                  <a:schemeClr val="bg1"/>
                </a:solidFill>
              </a:rPr>
            </a:br>
            <a:r>
              <a:rPr lang="da-DK" sz="2800" dirty="0">
                <a:solidFill>
                  <a:schemeClr val="bg1"/>
                </a:solidFill>
              </a:rPr>
              <a:t>der giver mest mening ift. vores sag og målgruppe…”</a:t>
            </a:r>
          </a:p>
        </p:txBody>
      </p:sp>
    </p:spTree>
    <p:extLst>
      <p:ext uri="{BB962C8B-B14F-4D97-AF65-F5344CB8AC3E}">
        <p14:creationId xmlns:p14="http://schemas.microsoft.com/office/powerpoint/2010/main" val="1193787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5E7287F-B982-4A39-BDC7-CF33E45637AF}"/>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Rutinesenior</a:t>
            </a:r>
          </a:p>
        </p:txBody>
      </p:sp>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6" y="1988839"/>
            <a:ext cx="9904311" cy="3226329"/>
          </a:xfrm>
        </p:spPr>
        <p:txBody>
          <a:bodyPr/>
          <a:lstStyle/>
          <a:p>
            <a:r>
              <a:rPr lang="da-DK" sz="1500" b="1" dirty="0">
                <a:latin typeface="+mj-lt"/>
                <a:ea typeface="Calibri" panose="020F0502020204030204" pitchFamily="34" charset="0"/>
                <a:cs typeface="Times New Roman" panose="02020603050405020304" pitchFamily="18" charset="0"/>
              </a:rPr>
              <a:t>Barrierer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Har travlt med at være bedste- og oldeforældre.</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Ugeskemaet er fyldt med andre aktiviteter i forvejen</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Sygdom og skavanker.</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Transport – aktiviteterne skal være i nærmiljøet.</a:t>
            </a:r>
          </a:p>
          <a:p>
            <a:pPr marL="285750" indent="-285750">
              <a:buClr>
                <a:schemeClr val="tx1"/>
              </a:buClr>
              <a:buFont typeface="Wingdings" panose="05000000000000000000" pitchFamily="2" charset="2"/>
              <a:buChar char="§"/>
            </a:pPr>
            <a:r>
              <a:rPr lang="da-DK" sz="1500" dirty="0">
                <a:latin typeface="+mj-lt"/>
                <a:ea typeface="Calibri" panose="020F0502020204030204" pitchFamily="34" charset="0"/>
                <a:cs typeface="Times New Roman" panose="02020603050405020304" pitchFamily="18" charset="0"/>
              </a:rPr>
              <a:t>De siger nej til stress. Længe leve friheden.</a:t>
            </a:r>
            <a:br>
              <a:rPr lang="da-DK" sz="1500" dirty="0">
                <a:solidFill>
                  <a:srgbClr val="2878C8"/>
                </a:solidFill>
                <a:latin typeface="+mj-lt"/>
                <a:ea typeface="Calibri" panose="020F0502020204030204" pitchFamily="34" charset="0"/>
                <a:cs typeface="Times New Roman" panose="02020603050405020304" pitchFamily="18" charset="0"/>
              </a:rPr>
            </a:br>
            <a:endParaRPr lang="da-DK" sz="1500" dirty="0">
              <a:solidFill>
                <a:srgbClr val="2878C8"/>
              </a:solidFill>
              <a:latin typeface="+mj-lt"/>
              <a:ea typeface="Calibri" panose="020F0502020204030204" pitchFamily="34" charset="0"/>
              <a:cs typeface="Times New Roman" panose="02020603050405020304" pitchFamily="18" charset="0"/>
            </a:endParaRPr>
          </a:p>
          <a:p>
            <a:r>
              <a:rPr lang="da-DK" sz="1500" b="1" dirty="0">
                <a:latin typeface="+mj-lt"/>
                <a:ea typeface="Calibri" panose="020F0502020204030204" pitchFamily="34" charset="0"/>
                <a:cs typeface="Times New Roman" panose="02020603050405020304" pitchFamily="18" charset="0"/>
              </a:rPr>
              <a:t>Motiver</a:t>
            </a:r>
          </a:p>
          <a:p>
            <a:pPr marL="285750" indent="-285750">
              <a:buClr>
                <a:schemeClr val="tx1"/>
              </a:buClr>
              <a:buFont typeface="Wingdings" panose="05000000000000000000" pitchFamily="2" charset="2"/>
              <a:buChar char="§"/>
            </a:pPr>
            <a:r>
              <a:rPr lang="da-DK" sz="1500" dirty="0"/>
              <a:t>At give livet meningsfuldt indhold, fx ved at se andre mennesker.</a:t>
            </a:r>
          </a:p>
          <a:p>
            <a:pPr marL="285750" indent="-285750">
              <a:buClr>
                <a:schemeClr val="tx1"/>
              </a:buClr>
              <a:buFont typeface="Wingdings" panose="05000000000000000000" pitchFamily="2" charset="2"/>
              <a:buChar char="§"/>
            </a:pPr>
            <a:r>
              <a:rPr lang="da-DK" sz="1500" dirty="0"/>
              <a:t>Holde kroppen og hovedet i gang, bevare fysisk funktion og undgå forfald.</a:t>
            </a:r>
          </a:p>
          <a:p>
            <a:pPr marL="285750" indent="-285750">
              <a:buClr>
                <a:schemeClr val="tx1"/>
              </a:buClr>
              <a:buFont typeface="Wingdings" panose="05000000000000000000" pitchFamily="2" charset="2"/>
              <a:buChar char="§"/>
            </a:pPr>
            <a:r>
              <a:rPr lang="da-DK" sz="1500" dirty="0"/>
              <a:t>Søger rutiner – rutinearbejde i faste kendte omgivelse.</a:t>
            </a:r>
          </a:p>
          <a:p>
            <a:pPr marL="285750" indent="-285750">
              <a:buClr>
                <a:schemeClr val="tx1"/>
              </a:buClr>
              <a:buFont typeface="Wingdings" panose="05000000000000000000" pitchFamily="2" charset="2"/>
              <a:buChar char="§"/>
            </a:pPr>
            <a:r>
              <a:rPr lang="da-DK" sz="1500" dirty="0"/>
              <a:t>Fællesskabet med andre</a:t>
            </a:r>
          </a:p>
          <a:p>
            <a:endParaRPr lang="da-DK" sz="1400" b="1" dirty="0">
              <a:latin typeface="+mj-lt"/>
            </a:endParaRPr>
          </a:p>
          <a:p>
            <a:pPr marL="285750" indent="-285750">
              <a:buFont typeface="Arial" panose="020B0604020202020204" pitchFamily="34" charset="0"/>
              <a:buChar char="•"/>
            </a:pPr>
            <a:endParaRPr lang="da-DK" dirty="0"/>
          </a:p>
        </p:txBody>
      </p:sp>
      <p:pic>
        <p:nvPicPr>
          <p:cNvPr id="3" name="Billede 2">
            <a:extLst>
              <a:ext uri="{FF2B5EF4-FFF2-40B4-BE49-F238E27FC236}">
                <a16:creationId xmlns:a16="http://schemas.microsoft.com/office/drawing/2014/main" id="{0BF801FF-F15B-48A4-A36A-C54EE02B9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328" y="2117693"/>
            <a:ext cx="2965340" cy="4020307"/>
          </a:xfrm>
          <a:prstGeom prst="rect">
            <a:avLst/>
          </a:prstGeom>
        </p:spPr>
      </p:pic>
    </p:spTree>
    <p:extLst>
      <p:ext uri="{BB962C8B-B14F-4D97-AF65-F5344CB8AC3E}">
        <p14:creationId xmlns:p14="http://schemas.microsoft.com/office/powerpoint/2010/main" val="2405270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E367C034-595A-4B18-82AA-948DA3B10D97}"/>
              </a:ext>
            </a:extLst>
          </p:cNvPr>
          <p:cNvSpPr>
            <a:spLocks noGrp="1"/>
          </p:cNvSpPr>
          <p:nvPr>
            <p:ph type="body" sz="quarter" idx="15"/>
          </p:nvPr>
        </p:nvSpPr>
        <p:spPr>
          <a:xfrm>
            <a:off x="1403976" y="2276872"/>
            <a:ext cx="9904311" cy="3298337"/>
          </a:xfrm>
        </p:spPr>
        <p:txBody>
          <a:bodyPr/>
          <a:lstStyle/>
          <a:p>
            <a:r>
              <a:rPr lang="da-DK" sz="1500" b="1" dirty="0">
                <a:latin typeface="+mj-lt"/>
              </a:rPr>
              <a:t>Rekruttering</a:t>
            </a:r>
          </a:p>
          <a:p>
            <a:pPr marL="285750" indent="-285750">
              <a:buClr>
                <a:schemeClr val="tx1"/>
              </a:buClr>
              <a:buFont typeface="Wingdings" panose="05000000000000000000" pitchFamily="2" charset="2"/>
              <a:buChar char="§"/>
            </a:pPr>
            <a:r>
              <a:rPr lang="da-DK" sz="1500" dirty="0"/>
              <a:t>Via fysiske opslag – lokalavis, flyers, </a:t>
            </a:r>
            <a:br>
              <a:rPr lang="da-DK" sz="1500" dirty="0"/>
            </a:br>
            <a:r>
              <a:rPr lang="da-DK" sz="1500" dirty="0"/>
              <a:t>opslag i lokalområdet.</a:t>
            </a:r>
          </a:p>
          <a:p>
            <a:pPr marL="285750" indent="-285750">
              <a:buClr>
                <a:schemeClr val="tx1"/>
              </a:buClr>
              <a:buFont typeface="Wingdings" panose="05000000000000000000" pitchFamily="2" charset="2"/>
              <a:buChar char="§"/>
            </a:pPr>
            <a:r>
              <a:rPr lang="da-DK" sz="1500" dirty="0"/>
              <a:t>Personlig kontakt </a:t>
            </a:r>
          </a:p>
          <a:p>
            <a:pPr marL="285750" indent="-285750">
              <a:buClr>
                <a:schemeClr val="tx1"/>
              </a:buClr>
              <a:buFont typeface="Wingdings" panose="05000000000000000000" pitchFamily="2" charset="2"/>
              <a:buChar char="§"/>
            </a:pPr>
            <a:r>
              <a:rPr lang="da-DK" sz="1500" dirty="0"/>
              <a:t>Timing. Det åbne vindue. Når der sker </a:t>
            </a:r>
            <a:br>
              <a:rPr lang="da-DK" sz="1500" dirty="0"/>
            </a:br>
            <a:r>
              <a:rPr lang="da-DK" sz="1500" dirty="0"/>
              <a:t>et skift, er det tid til nyt.</a:t>
            </a:r>
          </a:p>
          <a:p>
            <a:pPr marL="285750" indent="-285750">
              <a:buClr>
                <a:schemeClr val="tx1"/>
              </a:buClr>
              <a:buFont typeface="Wingdings" panose="05000000000000000000" pitchFamily="2" charset="2"/>
              <a:buChar char="§"/>
            </a:pPr>
            <a:r>
              <a:rPr lang="da-DK" sz="1500" dirty="0">
                <a:ea typeface="Calibri" panose="020F0502020204030204" pitchFamily="34" charset="0"/>
                <a:cs typeface="Times New Roman" panose="02020603050405020304" pitchFamily="18" charset="0"/>
              </a:rPr>
              <a:t>Kig på gamle ”medlemslister” </a:t>
            </a:r>
            <a:br>
              <a:rPr lang="da-DK" sz="1500" dirty="0">
                <a:ea typeface="Calibri" panose="020F0502020204030204" pitchFamily="34" charset="0"/>
                <a:cs typeface="Times New Roman" panose="02020603050405020304" pitchFamily="18" charset="0"/>
              </a:rPr>
            </a:br>
            <a:r>
              <a:rPr lang="da-DK" sz="1500" dirty="0">
                <a:ea typeface="Calibri" panose="020F0502020204030204" pitchFamily="34" charset="0"/>
                <a:cs typeface="Times New Roman" panose="02020603050405020304" pitchFamily="18" charset="0"/>
              </a:rPr>
              <a:t>– hvem var aktive og frivillige dengang.</a:t>
            </a:r>
          </a:p>
          <a:p>
            <a:pPr marL="285750" indent="-285750">
              <a:buFont typeface="Arial" panose="020B0604020202020204" pitchFamily="34" charset="0"/>
              <a:buChar char="•"/>
            </a:pPr>
            <a:endParaRPr lang="da-DK" sz="1500" dirty="0"/>
          </a:p>
        </p:txBody>
      </p:sp>
      <p:pic>
        <p:nvPicPr>
          <p:cNvPr id="3" name="Billede 2">
            <a:extLst>
              <a:ext uri="{FF2B5EF4-FFF2-40B4-BE49-F238E27FC236}">
                <a16:creationId xmlns:a16="http://schemas.microsoft.com/office/drawing/2014/main" id="{0BF801FF-F15B-48A4-A36A-C54EE02B9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208" y="1052736"/>
            <a:ext cx="3750842" cy="5085264"/>
          </a:xfrm>
          <a:prstGeom prst="rect">
            <a:avLst/>
          </a:prstGeom>
        </p:spPr>
      </p:pic>
      <p:sp>
        <p:nvSpPr>
          <p:cNvPr id="7" name="Titel 4">
            <a:extLst>
              <a:ext uri="{FF2B5EF4-FFF2-40B4-BE49-F238E27FC236}">
                <a16:creationId xmlns:a16="http://schemas.microsoft.com/office/drawing/2014/main" id="{F81C1B0E-66D1-4D34-8E22-F0B1C369DFA5}"/>
              </a:ext>
            </a:extLst>
          </p:cNvPr>
          <p:cNvSpPr>
            <a:spLocks noGrp="1"/>
          </p:cNvSpPr>
          <p:nvPr>
            <p:ph type="title"/>
          </p:nvPr>
        </p:nvSpPr>
        <p:spPr>
          <a:xfrm>
            <a:off x="1403976" y="720000"/>
            <a:ext cx="9933519" cy="466353"/>
          </a:xfrm>
        </p:spPr>
        <p:txBody>
          <a:bodyPr/>
          <a:lstStyle/>
          <a:p>
            <a:pPr>
              <a:lnSpc>
                <a:spcPct val="100000"/>
              </a:lnSpc>
            </a:pPr>
            <a:r>
              <a:rPr lang="da-DK" sz="3200" b="0" dirty="0"/>
              <a:t>Barrierer, motiver og rekruttering</a:t>
            </a:r>
            <a:br>
              <a:rPr lang="da-DK" sz="3200" dirty="0"/>
            </a:br>
            <a:r>
              <a:rPr lang="da-DK" sz="3200" dirty="0"/>
              <a:t>- Rutinesenior</a:t>
            </a:r>
          </a:p>
        </p:txBody>
      </p:sp>
    </p:spTree>
    <p:extLst>
      <p:ext uri="{BB962C8B-B14F-4D97-AF65-F5344CB8AC3E}">
        <p14:creationId xmlns:p14="http://schemas.microsoft.com/office/powerpoint/2010/main" val="1823309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1381781-4CDB-4901-A0C5-DF94BC8C9AAD}"/>
              </a:ext>
            </a:extLst>
          </p:cNvPr>
          <p:cNvSpPr>
            <a:spLocks noGrp="1"/>
          </p:cNvSpPr>
          <p:nvPr>
            <p:ph type="body" sz="quarter" idx="15"/>
          </p:nvPr>
        </p:nvSpPr>
        <p:spPr/>
        <p:txBody>
          <a:bodyPr/>
          <a:lstStyle/>
          <a:p>
            <a:r>
              <a:rPr lang="da-DK" sz="2800" dirty="0"/>
              <a:t>Opgave</a:t>
            </a:r>
          </a:p>
        </p:txBody>
      </p:sp>
      <p:sp>
        <p:nvSpPr>
          <p:cNvPr id="3" name="Pladsholder til tekst 2">
            <a:extLst>
              <a:ext uri="{FF2B5EF4-FFF2-40B4-BE49-F238E27FC236}">
                <a16:creationId xmlns:a16="http://schemas.microsoft.com/office/drawing/2014/main" id="{6B46CB4A-5EBD-43D1-89AB-112B43935F3B}"/>
              </a:ext>
            </a:extLst>
          </p:cNvPr>
          <p:cNvSpPr>
            <a:spLocks noGrp="1"/>
          </p:cNvSpPr>
          <p:nvPr>
            <p:ph type="body" sz="quarter" idx="14"/>
          </p:nvPr>
        </p:nvSpPr>
        <p:spPr>
          <a:xfrm>
            <a:off x="1342800" y="1844824"/>
            <a:ext cx="9501915" cy="3645264"/>
          </a:xfrm>
        </p:spPr>
        <p:txBody>
          <a:bodyPr/>
          <a:lstStyle/>
          <a:p>
            <a:pPr lvl="2">
              <a:lnSpc>
                <a:spcPct val="150000"/>
              </a:lnSpc>
              <a:buClr>
                <a:schemeClr val="bg1"/>
              </a:buClr>
              <a:buFont typeface="Wingdings" panose="05000000000000000000" pitchFamily="2" charset="2"/>
              <a:buChar char="§"/>
            </a:pPr>
            <a:r>
              <a:rPr lang="da-DK" dirty="0"/>
              <a:t>I skal nu enkeltvis gå rundt til livsfaserne, og notere hvordan, hvem og hvor I har dem i jeres forening, som frivillige. Se opgaven på næste slide.</a:t>
            </a:r>
          </a:p>
          <a:p>
            <a:pPr lvl="2">
              <a:lnSpc>
                <a:spcPct val="150000"/>
              </a:lnSpc>
              <a:buClr>
                <a:schemeClr val="bg1"/>
              </a:buClr>
              <a:buFont typeface="Wingdings" panose="05000000000000000000" pitchFamily="2" charset="2"/>
              <a:buChar char="§"/>
            </a:pPr>
            <a:endParaRPr lang="da-DK" dirty="0"/>
          </a:p>
          <a:p>
            <a:pPr lvl="2">
              <a:lnSpc>
                <a:spcPct val="150000"/>
              </a:lnSpc>
              <a:buClr>
                <a:schemeClr val="bg1"/>
              </a:buClr>
              <a:buFont typeface="Wingdings" panose="05000000000000000000" pitchFamily="2" charset="2"/>
              <a:buChar char="§"/>
            </a:pPr>
            <a:r>
              <a:rPr lang="da-DK" dirty="0"/>
              <a:t>I må gerne summe lidt omkring det ved bordene, og se hvad andre har skrevet</a:t>
            </a:r>
          </a:p>
          <a:p>
            <a:pPr lvl="2">
              <a:lnSpc>
                <a:spcPct val="150000"/>
              </a:lnSpc>
              <a:buClr>
                <a:schemeClr val="bg1"/>
              </a:buClr>
              <a:buFont typeface="Wingdings" panose="05000000000000000000" pitchFamily="2" charset="2"/>
              <a:buChar char="§"/>
            </a:pPr>
            <a:endParaRPr lang="da-DK" dirty="0"/>
          </a:p>
          <a:p>
            <a:pPr lvl="2">
              <a:lnSpc>
                <a:spcPct val="150000"/>
              </a:lnSpc>
              <a:buClr>
                <a:schemeClr val="bg1"/>
              </a:buClr>
              <a:buFont typeface="Wingdings" panose="05000000000000000000" pitchFamily="2" charset="2"/>
              <a:buChar char="§"/>
            </a:pPr>
            <a:r>
              <a:rPr lang="da-DK" dirty="0"/>
              <a:t>I kan nå cirka 3 livsfaser. Vi giver tegn til skift</a:t>
            </a:r>
          </a:p>
          <a:p>
            <a:pPr marL="0" lvl="2" indent="0">
              <a:lnSpc>
                <a:spcPct val="150000"/>
              </a:lnSpc>
              <a:buClr>
                <a:schemeClr val="bg1"/>
              </a:buClr>
              <a:buNone/>
            </a:pPr>
            <a:endParaRPr lang="da-DK" dirty="0"/>
          </a:p>
          <a:p>
            <a:pPr lvl="2">
              <a:lnSpc>
                <a:spcPct val="150000"/>
              </a:lnSpc>
              <a:buClr>
                <a:schemeClr val="bg1"/>
              </a:buClr>
              <a:buFont typeface="Wingdings" panose="05000000000000000000" pitchFamily="2" charset="2"/>
              <a:buChar char="§"/>
            </a:pPr>
            <a:endParaRPr lang="da-DK" dirty="0"/>
          </a:p>
        </p:txBody>
      </p:sp>
      <p:sp>
        <p:nvSpPr>
          <p:cNvPr id="2" name="Titel 1">
            <a:extLst>
              <a:ext uri="{FF2B5EF4-FFF2-40B4-BE49-F238E27FC236}">
                <a16:creationId xmlns:a16="http://schemas.microsoft.com/office/drawing/2014/main" id="{11CB5C2B-F5D6-4994-B1BE-BBF68D107201}"/>
              </a:ext>
            </a:extLst>
          </p:cNvPr>
          <p:cNvSpPr>
            <a:spLocks noGrp="1"/>
          </p:cNvSpPr>
          <p:nvPr>
            <p:ph type="title" idx="4294967295"/>
          </p:nvPr>
        </p:nvSpPr>
        <p:spPr>
          <a:xfrm>
            <a:off x="2257425" y="720725"/>
            <a:ext cx="9934575" cy="466725"/>
          </a:xfrm>
        </p:spPr>
        <p:txBody>
          <a:bodyPr/>
          <a:lstStyle/>
          <a:p>
            <a:r>
              <a:rPr lang="da-DK" sz="4400" dirty="0"/>
              <a:t>	</a:t>
            </a:r>
          </a:p>
        </p:txBody>
      </p:sp>
    </p:spTree>
    <p:extLst>
      <p:ext uri="{BB962C8B-B14F-4D97-AF65-F5344CB8AC3E}">
        <p14:creationId xmlns:p14="http://schemas.microsoft.com/office/powerpoint/2010/main" val="2796287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AC77AE-589A-4470-B619-5215B3C8443F}"/>
              </a:ext>
            </a:extLst>
          </p:cNvPr>
          <p:cNvSpPr>
            <a:spLocks noGrp="1"/>
          </p:cNvSpPr>
          <p:nvPr>
            <p:ph type="title"/>
          </p:nvPr>
        </p:nvSpPr>
        <p:spPr>
          <a:xfrm>
            <a:off x="1303619" y="410342"/>
            <a:ext cx="2531784" cy="466353"/>
          </a:xfrm>
        </p:spPr>
        <p:txBody>
          <a:bodyPr/>
          <a:lstStyle/>
          <a:p>
            <a:br>
              <a:rPr lang="da-DK" dirty="0"/>
            </a:br>
            <a:br>
              <a:rPr lang="da-DK" dirty="0"/>
            </a:br>
            <a:br>
              <a:rPr lang="da-DK" dirty="0"/>
            </a:br>
            <a:br>
              <a:rPr lang="da-DK" dirty="0"/>
            </a:br>
            <a:br>
              <a:rPr lang="da-DK" dirty="0"/>
            </a:br>
            <a:br>
              <a:rPr lang="da-DK" dirty="0"/>
            </a:br>
            <a:endParaRPr lang="da-DK" dirty="0"/>
          </a:p>
        </p:txBody>
      </p:sp>
      <p:cxnSp>
        <p:nvCxnSpPr>
          <p:cNvPr id="5" name="Lige forbindelse 4">
            <a:extLst>
              <a:ext uri="{FF2B5EF4-FFF2-40B4-BE49-F238E27FC236}">
                <a16:creationId xmlns:a16="http://schemas.microsoft.com/office/drawing/2014/main" id="{8A6E4A2F-2ED5-4BA5-9228-3BCE43674F60}"/>
              </a:ext>
            </a:extLst>
          </p:cNvPr>
          <p:cNvCxnSpPr>
            <a:cxnSpLocks/>
          </p:cNvCxnSpPr>
          <p:nvPr/>
        </p:nvCxnSpPr>
        <p:spPr>
          <a:xfrm>
            <a:off x="5591944" y="1132157"/>
            <a:ext cx="0" cy="4889131"/>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7" name="Lige forbindelse 6">
            <a:extLst>
              <a:ext uri="{FF2B5EF4-FFF2-40B4-BE49-F238E27FC236}">
                <a16:creationId xmlns:a16="http://schemas.microsoft.com/office/drawing/2014/main" id="{2FFF1679-CFE9-4BEA-B7E8-DD340FC5405E}"/>
              </a:ext>
            </a:extLst>
          </p:cNvPr>
          <p:cNvCxnSpPr>
            <a:cxnSpLocks/>
          </p:cNvCxnSpPr>
          <p:nvPr/>
        </p:nvCxnSpPr>
        <p:spPr>
          <a:xfrm>
            <a:off x="1545325" y="3352636"/>
            <a:ext cx="10061934" cy="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kstfelt 7">
            <a:extLst>
              <a:ext uri="{FF2B5EF4-FFF2-40B4-BE49-F238E27FC236}">
                <a16:creationId xmlns:a16="http://schemas.microsoft.com/office/drawing/2014/main" id="{7C9F3F27-BAFC-4CDF-992E-D737B1C7C887}"/>
              </a:ext>
            </a:extLst>
          </p:cNvPr>
          <p:cNvSpPr txBox="1"/>
          <p:nvPr/>
        </p:nvSpPr>
        <p:spPr>
          <a:xfrm>
            <a:off x="5735960" y="1088924"/>
            <a:ext cx="5270753" cy="338554"/>
          </a:xfrm>
          <a:prstGeom prst="rect">
            <a:avLst/>
          </a:prstGeom>
          <a:noFill/>
        </p:spPr>
        <p:txBody>
          <a:bodyPr wrap="square" rtlCol="0">
            <a:spAutoFit/>
          </a:bodyPr>
          <a:lstStyle/>
          <a:p>
            <a:r>
              <a:rPr lang="da-DK" sz="1600" dirty="0"/>
              <a:t>Hvordan har I rekrutteret dem I har i dag?</a:t>
            </a:r>
          </a:p>
        </p:txBody>
      </p:sp>
      <p:sp>
        <p:nvSpPr>
          <p:cNvPr id="9" name="Tekstfelt 8">
            <a:extLst>
              <a:ext uri="{FF2B5EF4-FFF2-40B4-BE49-F238E27FC236}">
                <a16:creationId xmlns:a16="http://schemas.microsoft.com/office/drawing/2014/main" id="{D35480D6-2FF9-4D84-BAFD-C8E281169E12}"/>
              </a:ext>
            </a:extLst>
          </p:cNvPr>
          <p:cNvSpPr txBox="1"/>
          <p:nvPr/>
        </p:nvSpPr>
        <p:spPr>
          <a:xfrm>
            <a:off x="1450842" y="3440033"/>
            <a:ext cx="3997085" cy="584775"/>
          </a:xfrm>
          <a:prstGeom prst="rect">
            <a:avLst/>
          </a:prstGeom>
          <a:noFill/>
        </p:spPr>
        <p:txBody>
          <a:bodyPr wrap="square" rtlCol="0">
            <a:spAutoFit/>
          </a:bodyPr>
          <a:lstStyle/>
          <a:p>
            <a:r>
              <a:rPr lang="da-DK" sz="1600" dirty="0"/>
              <a:t>Hvor kunne I have brug for dem i fremtiden?	</a:t>
            </a:r>
          </a:p>
        </p:txBody>
      </p:sp>
      <p:sp>
        <p:nvSpPr>
          <p:cNvPr id="10" name="Tekstfelt 9">
            <a:extLst>
              <a:ext uri="{FF2B5EF4-FFF2-40B4-BE49-F238E27FC236}">
                <a16:creationId xmlns:a16="http://schemas.microsoft.com/office/drawing/2014/main" id="{EA11AC96-6877-47F2-B853-0E0ADBD962B0}"/>
              </a:ext>
            </a:extLst>
          </p:cNvPr>
          <p:cNvSpPr txBox="1"/>
          <p:nvPr/>
        </p:nvSpPr>
        <p:spPr>
          <a:xfrm>
            <a:off x="5770500" y="3424644"/>
            <a:ext cx="5544616" cy="338554"/>
          </a:xfrm>
          <a:prstGeom prst="rect">
            <a:avLst/>
          </a:prstGeom>
          <a:noFill/>
        </p:spPr>
        <p:txBody>
          <a:bodyPr wrap="square" rtlCol="0">
            <a:spAutoFit/>
          </a:bodyPr>
          <a:lstStyle/>
          <a:p>
            <a:r>
              <a:rPr lang="da-DK" sz="1600" dirty="0"/>
              <a:t>Hvordan vil I rekruttere dem fremover? </a:t>
            </a:r>
          </a:p>
        </p:txBody>
      </p:sp>
      <p:sp>
        <p:nvSpPr>
          <p:cNvPr id="12" name="Tekstfelt 11">
            <a:extLst>
              <a:ext uri="{FF2B5EF4-FFF2-40B4-BE49-F238E27FC236}">
                <a16:creationId xmlns:a16="http://schemas.microsoft.com/office/drawing/2014/main" id="{DC30BD1D-C5EA-4251-8E08-C005A19583EB}"/>
              </a:ext>
            </a:extLst>
          </p:cNvPr>
          <p:cNvSpPr txBox="1"/>
          <p:nvPr/>
        </p:nvSpPr>
        <p:spPr>
          <a:xfrm>
            <a:off x="1383978" y="1132157"/>
            <a:ext cx="4334651" cy="338554"/>
          </a:xfrm>
          <a:prstGeom prst="rect">
            <a:avLst/>
          </a:prstGeom>
          <a:noFill/>
        </p:spPr>
        <p:txBody>
          <a:bodyPr wrap="square" rtlCol="0">
            <a:spAutoFit/>
          </a:bodyPr>
          <a:lstStyle/>
          <a:p>
            <a:r>
              <a:rPr lang="da-DK" sz="1600" dirty="0"/>
              <a:t>Hvor har I dem i foreningen i dag?</a:t>
            </a:r>
          </a:p>
        </p:txBody>
      </p:sp>
      <p:sp>
        <p:nvSpPr>
          <p:cNvPr id="11" name="Tekstfelt 10">
            <a:extLst>
              <a:ext uri="{FF2B5EF4-FFF2-40B4-BE49-F238E27FC236}">
                <a16:creationId xmlns:a16="http://schemas.microsoft.com/office/drawing/2014/main" id="{B6FE8125-AB42-471E-9A96-121DDC610B32}"/>
              </a:ext>
            </a:extLst>
          </p:cNvPr>
          <p:cNvSpPr txBox="1"/>
          <p:nvPr/>
        </p:nvSpPr>
        <p:spPr>
          <a:xfrm>
            <a:off x="1332587" y="375403"/>
            <a:ext cx="10311313" cy="338554"/>
          </a:xfrm>
          <a:prstGeom prst="rect">
            <a:avLst/>
          </a:prstGeom>
          <a:noFill/>
        </p:spPr>
        <p:txBody>
          <a:bodyPr wrap="square" rtlCol="0">
            <a:spAutoFit/>
          </a:bodyPr>
          <a:lstStyle/>
          <a:p>
            <a:r>
              <a:rPr lang="da-DK" sz="1600" b="1" dirty="0"/>
              <a:t>Foreningsnavn ____________________       Livsfase: ________________________ </a:t>
            </a:r>
          </a:p>
        </p:txBody>
      </p:sp>
    </p:spTree>
    <p:extLst>
      <p:ext uri="{BB962C8B-B14F-4D97-AF65-F5344CB8AC3E}">
        <p14:creationId xmlns:p14="http://schemas.microsoft.com/office/powerpoint/2010/main" val="3716823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cxnSpLocks/>
          </p:cNvCxnSpPr>
          <p:nvPr/>
        </p:nvCxnSpPr>
        <p:spPr>
          <a:xfrm>
            <a:off x="1519060" y="5148708"/>
            <a:ext cx="10257370" cy="0"/>
          </a:xfrm>
          <a:prstGeom prst="straightConnector1">
            <a:avLst/>
          </a:prstGeom>
          <a:ln>
            <a:solidFill>
              <a:schemeClr val="bg1">
                <a:lumMod val="6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a:cxnSpLocks/>
          </p:cNvCxnSpPr>
          <p:nvPr/>
        </p:nvCxnSpPr>
        <p:spPr>
          <a:xfrm flipV="1">
            <a:off x="1438850" y="1988840"/>
            <a:ext cx="0" cy="2938570"/>
          </a:xfrm>
          <a:prstGeom prst="straightConnector1">
            <a:avLst/>
          </a:prstGeom>
          <a:ln>
            <a:solidFill>
              <a:schemeClr val="bg1">
                <a:lumMod val="6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16200000">
            <a:off x="197956" y="3773092"/>
            <a:ext cx="1874486" cy="461665"/>
          </a:xfrm>
          <a:prstGeom prst="rect">
            <a:avLst/>
          </a:prstGeom>
          <a:noFill/>
        </p:spPr>
        <p:txBody>
          <a:bodyPr wrap="square" rtlCol="0">
            <a:spAutoFit/>
          </a:bodyPr>
          <a:lstStyle/>
          <a:p>
            <a:r>
              <a:rPr lang="da-DK" sz="1200" dirty="0">
                <a:latin typeface="+mj-lt"/>
              </a:rPr>
              <a:t>Ejerskab – </a:t>
            </a:r>
          </a:p>
          <a:p>
            <a:r>
              <a:rPr lang="da-DK" sz="1200" dirty="0">
                <a:latin typeface="+mj-lt"/>
              </a:rPr>
              <a:t>vil sætte rammen</a:t>
            </a:r>
          </a:p>
        </p:txBody>
      </p:sp>
      <p:sp>
        <p:nvSpPr>
          <p:cNvPr id="8" name="TextBox 7"/>
          <p:cNvSpPr txBox="1"/>
          <p:nvPr/>
        </p:nvSpPr>
        <p:spPr>
          <a:xfrm rot="16200000">
            <a:off x="346720" y="2216224"/>
            <a:ext cx="1531838" cy="461665"/>
          </a:xfrm>
          <a:prstGeom prst="rect">
            <a:avLst/>
          </a:prstGeom>
          <a:noFill/>
        </p:spPr>
        <p:txBody>
          <a:bodyPr wrap="square" rtlCol="0">
            <a:spAutoFit/>
          </a:bodyPr>
          <a:lstStyle/>
          <a:p>
            <a:r>
              <a:rPr lang="da-DK" sz="1200" dirty="0">
                <a:latin typeface="+mj-lt"/>
              </a:rPr>
              <a:t>Ledelse – </a:t>
            </a:r>
          </a:p>
          <a:p>
            <a:r>
              <a:rPr lang="da-DK" sz="1200" dirty="0">
                <a:latin typeface="+mj-lt"/>
              </a:rPr>
              <a:t>skal instrueres</a:t>
            </a:r>
          </a:p>
        </p:txBody>
      </p:sp>
      <p:sp>
        <p:nvSpPr>
          <p:cNvPr id="9" name="TextBox 8"/>
          <p:cNvSpPr txBox="1"/>
          <p:nvPr/>
        </p:nvSpPr>
        <p:spPr>
          <a:xfrm>
            <a:off x="1435653" y="5326320"/>
            <a:ext cx="3790213" cy="600164"/>
          </a:xfrm>
          <a:prstGeom prst="rect">
            <a:avLst/>
          </a:prstGeom>
          <a:noFill/>
        </p:spPr>
        <p:txBody>
          <a:bodyPr wrap="square" rtlCol="0">
            <a:spAutoFit/>
          </a:bodyPr>
          <a:lstStyle/>
          <a:p>
            <a:r>
              <a:rPr lang="da-DK" sz="1100" dirty="0">
                <a:latin typeface="+mj-lt"/>
              </a:rPr>
              <a:t>Klassisk frivillighed</a:t>
            </a:r>
          </a:p>
          <a:p>
            <a:r>
              <a:rPr lang="da-DK" sz="1100" dirty="0">
                <a:latin typeface="+mj-lt"/>
              </a:rPr>
              <a:t>Svære at rekruttere, nemme at fastholde</a:t>
            </a:r>
          </a:p>
          <a:p>
            <a:r>
              <a:rPr lang="da-DK" sz="1100" dirty="0">
                <a:latin typeface="+mj-lt"/>
              </a:rPr>
              <a:t>Høj tolerance overfor struktur og rutiner</a:t>
            </a:r>
          </a:p>
        </p:txBody>
      </p:sp>
      <p:sp>
        <p:nvSpPr>
          <p:cNvPr id="10" name="TextBox 9"/>
          <p:cNvSpPr txBox="1"/>
          <p:nvPr/>
        </p:nvSpPr>
        <p:spPr>
          <a:xfrm>
            <a:off x="7176120" y="5310512"/>
            <a:ext cx="3790213" cy="646331"/>
          </a:xfrm>
          <a:prstGeom prst="rect">
            <a:avLst/>
          </a:prstGeom>
          <a:noFill/>
        </p:spPr>
        <p:txBody>
          <a:bodyPr wrap="square" rtlCol="0">
            <a:spAutoFit/>
          </a:bodyPr>
          <a:lstStyle/>
          <a:p>
            <a:r>
              <a:rPr lang="da-DK" sz="1200" dirty="0">
                <a:latin typeface="+mj-lt"/>
              </a:rPr>
              <a:t>Senmoderne frivillighed</a:t>
            </a:r>
          </a:p>
          <a:p>
            <a:r>
              <a:rPr lang="da-DK" sz="1200" dirty="0">
                <a:latin typeface="+mj-lt"/>
              </a:rPr>
              <a:t>Nemme at rekruttere, svære at fastholde</a:t>
            </a:r>
          </a:p>
          <a:p>
            <a:r>
              <a:rPr lang="da-DK" sz="1200" dirty="0">
                <a:latin typeface="+mj-lt"/>
              </a:rPr>
              <a:t>Lav tolerance overfor struktur og rutiner</a:t>
            </a:r>
          </a:p>
        </p:txBody>
      </p:sp>
      <p:sp>
        <p:nvSpPr>
          <p:cNvPr id="11" name="TextBox 10"/>
          <p:cNvSpPr txBox="1"/>
          <p:nvPr/>
        </p:nvSpPr>
        <p:spPr>
          <a:xfrm>
            <a:off x="1816047" y="2060848"/>
            <a:ext cx="2629142" cy="954107"/>
          </a:xfrm>
          <a:prstGeom prst="rect">
            <a:avLst/>
          </a:prstGeom>
          <a:noFill/>
        </p:spPr>
        <p:txBody>
          <a:bodyPr wrap="square" rtlCol="0">
            <a:spAutoFit/>
          </a:bodyPr>
          <a:lstStyle/>
          <a:p>
            <a:r>
              <a:rPr lang="da-DK" sz="1400" b="1" dirty="0">
                <a:latin typeface="+mj-lt"/>
              </a:rPr>
              <a:t>DEN PRAKTISKE</a:t>
            </a:r>
          </a:p>
          <a:p>
            <a:r>
              <a:rPr lang="da-DK" sz="1400" dirty="0">
                <a:latin typeface="+mj-lt"/>
              </a:rPr>
              <a:t>Praktiske hjælpere – vil have specifikke opgaver under ledelse af andre.</a:t>
            </a:r>
          </a:p>
        </p:txBody>
      </p:sp>
      <p:sp>
        <p:nvSpPr>
          <p:cNvPr id="12" name="TextBox 11"/>
          <p:cNvSpPr txBox="1"/>
          <p:nvPr/>
        </p:nvSpPr>
        <p:spPr>
          <a:xfrm>
            <a:off x="1816047" y="3843625"/>
            <a:ext cx="2771670" cy="954107"/>
          </a:xfrm>
          <a:prstGeom prst="rect">
            <a:avLst/>
          </a:prstGeom>
          <a:noFill/>
        </p:spPr>
        <p:txBody>
          <a:bodyPr wrap="square" rtlCol="0">
            <a:spAutoFit/>
          </a:bodyPr>
          <a:lstStyle/>
          <a:p>
            <a:r>
              <a:rPr lang="da-DK" sz="1400" b="1" dirty="0">
                <a:latin typeface="+mj-lt"/>
              </a:rPr>
              <a:t>DEN KONVENTIONELLE</a:t>
            </a:r>
          </a:p>
          <a:p>
            <a:r>
              <a:rPr lang="da-DK" sz="1400" dirty="0">
                <a:latin typeface="+mj-lt"/>
              </a:rPr>
              <a:t>Klassisk bestyrelsesmedlem, vil have ejerskab i en stærk struktur.</a:t>
            </a:r>
          </a:p>
        </p:txBody>
      </p:sp>
      <p:sp>
        <p:nvSpPr>
          <p:cNvPr id="13" name="TextBox 12"/>
          <p:cNvSpPr txBox="1"/>
          <p:nvPr/>
        </p:nvSpPr>
        <p:spPr>
          <a:xfrm>
            <a:off x="4629758" y="2060848"/>
            <a:ext cx="3362543" cy="1169551"/>
          </a:xfrm>
          <a:prstGeom prst="rect">
            <a:avLst/>
          </a:prstGeom>
          <a:noFill/>
        </p:spPr>
        <p:txBody>
          <a:bodyPr wrap="square" rtlCol="0">
            <a:spAutoFit/>
          </a:bodyPr>
          <a:lstStyle/>
          <a:p>
            <a:r>
              <a:rPr lang="da-DK" sz="1400" b="1" dirty="0">
                <a:latin typeface="Verdana "/>
              </a:rPr>
              <a:t>DEN SOCIALE</a:t>
            </a:r>
          </a:p>
          <a:p>
            <a:r>
              <a:rPr lang="da-DK" sz="1400" dirty="0">
                <a:latin typeface="Verdana "/>
              </a:rPr>
              <a:t>Er der mest for det sociale – vil gerne have klare rammer med mulighed for samvær og netværk. Er gode ambassadører.</a:t>
            </a:r>
          </a:p>
        </p:txBody>
      </p:sp>
      <p:sp>
        <p:nvSpPr>
          <p:cNvPr id="14" name="TextBox 13"/>
          <p:cNvSpPr txBox="1"/>
          <p:nvPr/>
        </p:nvSpPr>
        <p:spPr>
          <a:xfrm>
            <a:off x="4629758" y="3843625"/>
            <a:ext cx="3362543" cy="1169551"/>
          </a:xfrm>
          <a:prstGeom prst="rect">
            <a:avLst/>
          </a:prstGeom>
          <a:noFill/>
        </p:spPr>
        <p:txBody>
          <a:bodyPr wrap="square" rtlCol="0">
            <a:spAutoFit/>
          </a:bodyPr>
          <a:lstStyle/>
          <a:p>
            <a:r>
              <a:rPr lang="da-DK" sz="1400" b="1" dirty="0">
                <a:latin typeface="+mj-lt"/>
              </a:rPr>
              <a:t>DEN ENTREPRENANTE</a:t>
            </a:r>
          </a:p>
          <a:p>
            <a:r>
              <a:rPr lang="da-DK" sz="1400" dirty="0">
                <a:latin typeface="+mj-lt"/>
              </a:rPr>
              <a:t>Den typiske igangsætter, som finder på nye projekter og initiativer. Søger ofte selv penge og skaber netværk omkring sig.</a:t>
            </a:r>
          </a:p>
        </p:txBody>
      </p:sp>
      <p:sp>
        <p:nvSpPr>
          <p:cNvPr id="15" name="TextBox 14"/>
          <p:cNvSpPr txBox="1"/>
          <p:nvPr/>
        </p:nvSpPr>
        <p:spPr>
          <a:xfrm>
            <a:off x="8146637" y="2060848"/>
            <a:ext cx="3389162" cy="1384995"/>
          </a:xfrm>
          <a:prstGeom prst="rect">
            <a:avLst/>
          </a:prstGeom>
          <a:noFill/>
        </p:spPr>
        <p:txBody>
          <a:bodyPr wrap="square" rtlCol="0">
            <a:spAutoFit/>
          </a:bodyPr>
          <a:lstStyle/>
          <a:p>
            <a:r>
              <a:rPr lang="da-DK" sz="1400" b="1" dirty="0">
                <a:latin typeface="+mj-lt"/>
              </a:rPr>
              <a:t>DEN SPONTANE</a:t>
            </a:r>
          </a:p>
          <a:p>
            <a:r>
              <a:rPr lang="da-DK" sz="1400" dirty="0">
                <a:latin typeface="+mj-lt"/>
              </a:rPr>
              <a:t>Vil gerne have (relativt) kortsigtede og afgrænsede opgaver, som de til- og fravælger fra gang til gang. Ingen langvarig forpligtigelse.</a:t>
            </a:r>
          </a:p>
        </p:txBody>
      </p:sp>
      <p:sp>
        <p:nvSpPr>
          <p:cNvPr id="16" name="TextBox 15"/>
          <p:cNvSpPr txBox="1"/>
          <p:nvPr/>
        </p:nvSpPr>
        <p:spPr>
          <a:xfrm>
            <a:off x="8146637" y="3843625"/>
            <a:ext cx="3710003" cy="1169551"/>
          </a:xfrm>
          <a:prstGeom prst="rect">
            <a:avLst/>
          </a:prstGeom>
          <a:noFill/>
        </p:spPr>
        <p:txBody>
          <a:bodyPr wrap="square" rtlCol="0">
            <a:spAutoFit/>
          </a:bodyPr>
          <a:lstStyle/>
          <a:p>
            <a:r>
              <a:rPr lang="da-DK" sz="1400" b="1" dirty="0">
                <a:latin typeface="+mj-lt"/>
              </a:rPr>
              <a:t>DEN KREATIVE</a:t>
            </a:r>
          </a:p>
          <a:p>
            <a:r>
              <a:rPr lang="da-DK" sz="1400" dirty="0">
                <a:latin typeface="+mj-lt"/>
              </a:rPr>
              <a:t>Er en flyvsk frivillig, som gerne vil bruge sine kreative evner på en måde, der gavner fællesskabet og/eller sagen.</a:t>
            </a:r>
          </a:p>
        </p:txBody>
      </p:sp>
      <p:sp>
        <p:nvSpPr>
          <p:cNvPr id="19" name="Titel 1">
            <a:extLst>
              <a:ext uri="{FF2B5EF4-FFF2-40B4-BE49-F238E27FC236}">
                <a16:creationId xmlns:a16="http://schemas.microsoft.com/office/drawing/2014/main" id="{8B4B13FA-4243-43FB-9FAC-494A38F6004B}"/>
              </a:ext>
            </a:extLst>
          </p:cNvPr>
          <p:cNvSpPr txBox="1">
            <a:spLocks/>
          </p:cNvSpPr>
          <p:nvPr/>
        </p:nvSpPr>
        <p:spPr>
          <a:xfrm>
            <a:off x="1278407" y="743062"/>
            <a:ext cx="9933519" cy="466353"/>
          </a:xfrm>
          <a:prstGeom prst="rect">
            <a:avLst/>
          </a:prstGeom>
        </p:spPr>
        <p:txBody>
          <a:bodyPr/>
          <a:lstStyle>
            <a:lvl1pPr algn="l" defTabSz="914400" rtl="0" eaLnBrk="1" latinLnBrk="0" hangingPunct="1">
              <a:lnSpc>
                <a:spcPct val="83000"/>
              </a:lnSpc>
              <a:spcBef>
                <a:spcPct val="0"/>
              </a:spcBef>
              <a:buNone/>
              <a:defRPr sz="3200" b="1" kern="1200" baseline="0">
                <a:solidFill>
                  <a:schemeClr val="tx1"/>
                </a:solidFill>
                <a:latin typeface="+mj-lt"/>
                <a:ea typeface="+mj-ea"/>
                <a:cs typeface="+mj-cs"/>
              </a:defRPr>
            </a:lvl1pPr>
          </a:lstStyle>
          <a:p>
            <a:pPr>
              <a:spcBef>
                <a:spcPts val="600"/>
              </a:spcBef>
              <a:spcAft>
                <a:spcPts val="0"/>
              </a:spcAft>
              <a:buClr>
                <a:schemeClr val="tx1"/>
              </a:buClr>
            </a:pPr>
            <a:r>
              <a:rPr lang="da-DK" sz="2800" dirty="0"/>
              <a:t>Hvilken type frivillig har I brug for?</a:t>
            </a:r>
          </a:p>
          <a:p>
            <a:pPr>
              <a:lnSpc>
                <a:spcPct val="100000"/>
              </a:lnSpc>
            </a:pPr>
            <a:r>
              <a:rPr lang="da-DK" sz="2000" b="0" dirty="0"/>
              <a:t>– Hvordan matcher vi den frivillige med den rette opgave?</a:t>
            </a:r>
          </a:p>
        </p:txBody>
      </p:sp>
      <p:sp>
        <p:nvSpPr>
          <p:cNvPr id="7" name="Rektangel 6">
            <a:extLst>
              <a:ext uri="{FF2B5EF4-FFF2-40B4-BE49-F238E27FC236}">
                <a16:creationId xmlns:a16="http://schemas.microsoft.com/office/drawing/2014/main" id="{1862EBAE-1DE0-4F6B-A294-AB9D9B98DA88}"/>
              </a:ext>
            </a:extLst>
          </p:cNvPr>
          <p:cNvSpPr/>
          <p:nvPr/>
        </p:nvSpPr>
        <p:spPr>
          <a:xfrm>
            <a:off x="8328248" y="6014889"/>
            <a:ext cx="3406702" cy="246221"/>
          </a:xfrm>
          <a:prstGeom prst="rect">
            <a:avLst/>
          </a:prstGeom>
        </p:spPr>
        <p:txBody>
          <a:bodyPr wrap="none">
            <a:spAutoFit/>
          </a:bodyPr>
          <a:lstStyle/>
          <a:p>
            <a:r>
              <a:rPr lang="da-DK" sz="1000" dirty="0">
                <a:solidFill>
                  <a:schemeClr val="bg1">
                    <a:lumMod val="50000"/>
                  </a:schemeClr>
                </a:solidFill>
                <a:latin typeface="Corbel" panose="020B0503020204020204" pitchFamily="34" charset="0"/>
              </a:rPr>
              <a:t>Kilde: Sådan rekrutterer du frivillige, Forlaget </a:t>
            </a:r>
            <a:r>
              <a:rPr lang="da-DK" sz="1000" dirty="0" err="1">
                <a:solidFill>
                  <a:schemeClr val="bg1">
                    <a:lumMod val="50000"/>
                  </a:schemeClr>
                </a:solidFill>
                <a:latin typeface="Corbel" panose="020B0503020204020204" pitchFamily="34" charset="0"/>
              </a:rPr>
              <a:t>Ingerfair</a:t>
            </a:r>
            <a:r>
              <a:rPr lang="da-DK" sz="1000" dirty="0">
                <a:solidFill>
                  <a:schemeClr val="bg1">
                    <a:lumMod val="50000"/>
                  </a:schemeClr>
                </a:solidFill>
                <a:latin typeface="Corbel" panose="020B0503020204020204" pitchFamily="34" charset="0"/>
              </a:rPr>
              <a:t> (2018)</a:t>
            </a:r>
          </a:p>
        </p:txBody>
      </p:sp>
    </p:spTree>
    <p:extLst>
      <p:ext uri="{BB962C8B-B14F-4D97-AF65-F5344CB8AC3E}">
        <p14:creationId xmlns:p14="http://schemas.microsoft.com/office/powerpoint/2010/main" val="381834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Lige forbindelse 12">
            <a:extLst>
              <a:ext uri="{FF2B5EF4-FFF2-40B4-BE49-F238E27FC236}">
                <a16:creationId xmlns:a16="http://schemas.microsoft.com/office/drawing/2014/main" id="{32733293-6873-4B29-AE78-C7D16E57E7B4}"/>
              </a:ext>
            </a:extLst>
          </p:cNvPr>
          <p:cNvCxnSpPr/>
          <p:nvPr/>
        </p:nvCxnSpPr>
        <p:spPr>
          <a:xfrm>
            <a:off x="3575720" y="56612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Lige forbindelse 14">
            <a:extLst>
              <a:ext uri="{FF2B5EF4-FFF2-40B4-BE49-F238E27FC236}">
                <a16:creationId xmlns:a16="http://schemas.microsoft.com/office/drawing/2014/main" id="{FA5F31B5-AF01-4AAB-8B5E-5008F8739DD1}"/>
              </a:ext>
            </a:extLst>
          </p:cNvPr>
          <p:cNvCxnSpPr>
            <a:cxnSpLocks/>
          </p:cNvCxnSpPr>
          <p:nvPr/>
        </p:nvCxnSpPr>
        <p:spPr>
          <a:xfrm flipV="1">
            <a:off x="2252946" y="1317915"/>
            <a:ext cx="0" cy="4220481"/>
          </a:xfrm>
          <a:prstGeom prst="line">
            <a:avLst/>
          </a:prstGeom>
          <a:ln w="444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6CEE0B92-5E2E-4E8D-8F5F-1E498E9365AD}"/>
              </a:ext>
            </a:extLst>
          </p:cNvPr>
          <p:cNvSpPr txBox="1"/>
          <p:nvPr/>
        </p:nvSpPr>
        <p:spPr>
          <a:xfrm>
            <a:off x="10350459" y="2926688"/>
            <a:ext cx="1411733" cy="646331"/>
          </a:xfrm>
          <a:prstGeom prst="rect">
            <a:avLst/>
          </a:prstGeom>
          <a:noFill/>
        </p:spPr>
        <p:txBody>
          <a:bodyPr wrap="none" rtlCol="0">
            <a:spAutoFit/>
          </a:bodyPr>
          <a:lstStyle/>
          <a:p>
            <a:r>
              <a:rPr lang="da-DK" dirty="0">
                <a:solidFill>
                  <a:schemeClr val="bg1"/>
                </a:solidFill>
              </a:rPr>
              <a:t>Forenings-</a:t>
            </a:r>
            <a:br>
              <a:rPr lang="da-DK" dirty="0">
                <a:solidFill>
                  <a:schemeClr val="bg1"/>
                </a:solidFill>
              </a:rPr>
            </a:br>
            <a:r>
              <a:rPr lang="da-DK" dirty="0">
                <a:solidFill>
                  <a:schemeClr val="bg1"/>
                </a:solidFill>
              </a:rPr>
              <a:t>leder</a:t>
            </a:r>
          </a:p>
        </p:txBody>
      </p:sp>
      <p:sp>
        <p:nvSpPr>
          <p:cNvPr id="8" name="Kombinationstegning: figur 7">
            <a:extLst>
              <a:ext uri="{FF2B5EF4-FFF2-40B4-BE49-F238E27FC236}">
                <a16:creationId xmlns:a16="http://schemas.microsoft.com/office/drawing/2014/main" id="{399AC3A8-6596-3917-304A-865A23CA71D5}"/>
              </a:ext>
            </a:extLst>
          </p:cNvPr>
          <p:cNvSpPr/>
          <p:nvPr/>
        </p:nvSpPr>
        <p:spPr>
          <a:xfrm>
            <a:off x="4139760"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bg1">
              <a:lumMod val="50000"/>
              <a:alpha val="50000"/>
            </a:schemeClr>
          </a:solidFill>
          <a:ln w="9525" cap="flat">
            <a:noFill/>
            <a:prstDash val="solid"/>
            <a:miter/>
          </a:ln>
        </p:spPr>
        <p:txBody>
          <a:bodyPr rtlCol="0" anchor="ctr"/>
          <a:lstStyle/>
          <a:p>
            <a:endParaRPr lang="da-DK"/>
          </a:p>
        </p:txBody>
      </p:sp>
      <p:sp>
        <p:nvSpPr>
          <p:cNvPr id="9" name="Kombinationstegning: figur 8">
            <a:extLst>
              <a:ext uri="{FF2B5EF4-FFF2-40B4-BE49-F238E27FC236}">
                <a16:creationId xmlns:a16="http://schemas.microsoft.com/office/drawing/2014/main" id="{03CA633A-5088-CBBF-6DA2-D3A0D5FA572A}"/>
              </a:ext>
            </a:extLst>
          </p:cNvPr>
          <p:cNvSpPr/>
          <p:nvPr/>
        </p:nvSpPr>
        <p:spPr>
          <a:xfrm>
            <a:off x="5704422"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bg1">
              <a:lumMod val="50000"/>
              <a:alpha val="80000"/>
            </a:schemeClr>
          </a:solidFill>
          <a:ln w="9525" cap="flat">
            <a:noFill/>
            <a:prstDash val="solid"/>
            <a:miter/>
          </a:ln>
        </p:spPr>
        <p:txBody>
          <a:bodyPr rtlCol="0" anchor="ctr"/>
          <a:lstStyle/>
          <a:p>
            <a:endParaRPr lang="da-DK"/>
          </a:p>
        </p:txBody>
      </p:sp>
      <p:sp>
        <p:nvSpPr>
          <p:cNvPr id="10" name="Kombinationstegning: figur 9">
            <a:extLst>
              <a:ext uri="{FF2B5EF4-FFF2-40B4-BE49-F238E27FC236}">
                <a16:creationId xmlns:a16="http://schemas.microsoft.com/office/drawing/2014/main" id="{29B69763-ADE8-0854-3FA5-D6099ADBAF9C}"/>
              </a:ext>
            </a:extLst>
          </p:cNvPr>
          <p:cNvSpPr/>
          <p:nvPr/>
        </p:nvSpPr>
        <p:spPr>
          <a:xfrm>
            <a:off x="7317353"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tx1">
              <a:lumMod val="75000"/>
              <a:lumOff val="25000"/>
              <a:alpha val="80000"/>
            </a:schemeClr>
          </a:solidFill>
          <a:ln w="9525" cap="flat">
            <a:noFill/>
            <a:prstDash val="solid"/>
            <a:miter/>
          </a:ln>
        </p:spPr>
        <p:txBody>
          <a:bodyPr rtlCol="0" anchor="ctr"/>
          <a:lstStyle/>
          <a:p>
            <a:endParaRPr lang="da-DK"/>
          </a:p>
        </p:txBody>
      </p:sp>
      <p:sp>
        <p:nvSpPr>
          <p:cNvPr id="11" name="Kombinationstegning: figur 10">
            <a:extLst>
              <a:ext uri="{FF2B5EF4-FFF2-40B4-BE49-F238E27FC236}">
                <a16:creationId xmlns:a16="http://schemas.microsoft.com/office/drawing/2014/main" id="{E611A258-8C7B-2138-441E-D6879704E3DB}"/>
              </a:ext>
            </a:extLst>
          </p:cNvPr>
          <p:cNvSpPr/>
          <p:nvPr/>
        </p:nvSpPr>
        <p:spPr>
          <a:xfrm>
            <a:off x="8930284"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tx1">
              <a:lumMod val="75000"/>
              <a:lumOff val="25000"/>
            </a:schemeClr>
          </a:solidFill>
          <a:ln w="9525" cap="flat">
            <a:noFill/>
            <a:prstDash val="solid"/>
            <a:miter/>
          </a:ln>
        </p:spPr>
        <p:txBody>
          <a:bodyPr rtlCol="0" anchor="ctr"/>
          <a:lstStyle/>
          <a:p>
            <a:endParaRPr lang="da-DK"/>
          </a:p>
        </p:txBody>
      </p:sp>
      <p:sp>
        <p:nvSpPr>
          <p:cNvPr id="12" name="Kombinationstegning: figur 11">
            <a:extLst>
              <a:ext uri="{FF2B5EF4-FFF2-40B4-BE49-F238E27FC236}">
                <a16:creationId xmlns:a16="http://schemas.microsoft.com/office/drawing/2014/main" id="{C780711F-3793-DAD7-47DE-5CF86297C1D7}"/>
              </a:ext>
            </a:extLst>
          </p:cNvPr>
          <p:cNvSpPr/>
          <p:nvPr/>
        </p:nvSpPr>
        <p:spPr>
          <a:xfrm>
            <a:off x="3558610"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noFill/>
          <a:ln w="9525" cap="flat">
            <a:noFill/>
            <a:prstDash val="solid"/>
            <a:miter/>
          </a:ln>
        </p:spPr>
        <p:txBody>
          <a:bodyPr rtlCol="0" anchor="ctr"/>
          <a:lstStyle/>
          <a:p>
            <a:endParaRPr lang="da-DK"/>
          </a:p>
        </p:txBody>
      </p:sp>
      <p:sp>
        <p:nvSpPr>
          <p:cNvPr id="14" name="Kombinationstegning: figur 13">
            <a:extLst>
              <a:ext uri="{FF2B5EF4-FFF2-40B4-BE49-F238E27FC236}">
                <a16:creationId xmlns:a16="http://schemas.microsoft.com/office/drawing/2014/main" id="{200FB31F-162B-7FF1-D9E0-37C6F0340018}"/>
              </a:ext>
            </a:extLst>
          </p:cNvPr>
          <p:cNvSpPr/>
          <p:nvPr/>
        </p:nvSpPr>
        <p:spPr>
          <a:xfrm>
            <a:off x="10486879" y="2515818"/>
            <a:ext cx="1391378"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accent2"/>
          </a:solidFill>
          <a:ln w="9525" cap="flat">
            <a:noFill/>
            <a:prstDash val="solid"/>
            <a:miter/>
          </a:ln>
        </p:spPr>
        <p:txBody>
          <a:bodyPr rtlCol="0" anchor="ctr"/>
          <a:lstStyle/>
          <a:p>
            <a:endParaRPr lang="da-DK"/>
          </a:p>
        </p:txBody>
      </p:sp>
      <p:sp>
        <p:nvSpPr>
          <p:cNvPr id="18" name="Kombinationstegning: figur 17">
            <a:extLst>
              <a:ext uri="{FF2B5EF4-FFF2-40B4-BE49-F238E27FC236}">
                <a16:creationId xmlns:a16="http://schemas.microsoft.com/office/drawing/2014/main" id="{62FC362D-783E-504A-3D23-508227735DEC}"/>
              </a:ext>
            </a:extLst>
          </p:cNvPr>
          <p:cNvSpPr/>
          <p:nvPr/>
        </p:nvSpPr>
        <p:spPr>
          <a:xfrm>
            <a:off x="451191" y="1707630"/>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accent6">
              <a:lumMod val="60000"/>
              <a:lumOff val="40000"/>
              <a:alpha val="88000"/>
            </a:schemeClr>
          </a:solidFill>
          <a:ln w="9525" cap="flat">
            <a:noFill/>
            <a:prstDash val="solid"/>
            <a:miter/>
          </a:ln>
        </p:spPr>
        <p:txBody>
          <a:bodyPr rtlCol="0" anchor="ctr"/>
          <a:lstStyle/>
          <a:p>
            <a:endParaRPr lang="da-DK"/>
          </a:p>
        </p:txBody>
      </p:sp>
      <p:sp>
        <p:nvSpPr>
          <p:cNvPr id="19" name="Kombinationstegning: figur 18">
            <a:extLst>
              <a:ext uri="{FF2B5EF4-FFF2-40B4-BE49-F238E27FC236}">
                <a16:creationId xmlns:a16="http://schemas.microsoft.com/office/drawing/2014/main" id="{41CAED14-5719-A9B4-F229-0DFA1B2FDC11}"/>
              </a:ext>
            </a:extLst>
          </p:cNvPr>
          <p:cNvSpPr/>
          <p:nvPr/>
        </p:nvSpPr>
        <p:spPr>
          <a:xfrm>
            <a:off x="469510" y="3315574"/>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accent6">
              <a:lumMod val="60000"/>
              <a:lumOff val="40000"/>
              <a:alpha val="88000"/>
            </a:schemeClr>
          </a:solidFill>
          <a:ln w="9525" cap="flat">
            <a:noFill/>
            <a:prstDash val="solid"/>
            <a:miter/>
          </a:ln>
        </p:spPr>
        <p:txBody>
          <a:bodyPr rtlCol="0" anchor="ctr"/>
          <a:lstStyle/>
          <a:p>
            <a:endParaRPr lang="da-DK"/>
          </a:p>
        </p:txBody>
      </p:sp>
      <p:grpSp>
        <p:nvGrpSpPr>
          <p:cNvPr id="20" name="Gruppe 19">
            <a:extLst>
              <a:ext uri="{FF2B5EF4-FFF2-40B4-BE49-F238E27FC236}">
                <a16:creationId xmlns:a16="http://schemas.microsoft.com/office/drawing/2014/main" id="{773D9941-8E2F-78A6-41C1-80038A863208}"/>
              </a:ext>
            </a:extLst>
          </p:cNvPr>
          <p:cNvGrpSpPr/>
          <p:nvPr/>
        </p:nvGrpSpPr>
        <p:grpSpPr>
          <a:xfrm>
            <a:off x="672167" y="3715513"/>
            <a:ext cx="1580779" cy="1289571"/>
            <a:chOff x="195051" y="2540089"/>
            <a:chExt cx="1580779" cy="1289571"/>
          </a:xfrm>
        </p:grpSpPr>
        <p:sp>
          <p:nvSpPr>
            <p:cNvPr id="21" name="Rektangel 20">
              <a:extLst>
                <a:ext uri="{FF2B5EF4-FFF2-40B4-BE49-F238E27FC236}">
                  <a16:creationId xmlns:a16="http://schemas.microsoft.com/office/drawing/2014/main" id="{2C20ACA5-6D13-BAC1-82D6-8C88F4C4832A}"/>
                </a:ext>
              </a:extLst>
            </p:cNvPr>
            <p:cNvSpPr/>
            <p:nvPr/>
          </p:nvSpPr>
          <p:spPr>
            <a:xfrm>
              <a:off x="397708" y="2621655"/>
              <a:ext cx="1378122" cy="12080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a-DK"/>
            </a:p>
          </p:txBody>
        </p:sp>
        <p:sp>
          <p:nvSpPr>
            <p:cNvPr id="22" name="Tekstfelt 21">
              <a:extLst>
                <a:ext uri="{FF2B5EF4-FFF2-40B4-BE49-F238E27FC236}">
                  <a16:creationId xmlns:a16="http://schemas.microsoft.com/office/drawing/2014/main" id="{D216E471-0884-75A5-439F-965C6533D5C4}"/>
                </a:ext>
              </a:extLst>
            </p:cNvPr>
            <p:cNvSpPr txBox="1"/>
            <p:nvPr/>
          </p:nvSpPr>
          <p:spPr>
            <a:xfrm>
              <a:off x="195051" y="2540089"/>
              <a:ext cx="1378122"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kern="1200" dirty="0">
                  <a:solidFill>
                    <a:schemeClr val="bg1"/>
                  </a:solidFill>
                </a:rPr>
                <a:t>Kunde</a:t>
              </a:r>
            </a:p>
          </p:txBody>
        </p:sp>
      </p:grpSp>
      <p:grpSp>
        <p:nvGrpSpPr>
          <p:cNvPr id="23" name="Gruppe 22">
            <a:extLst>
              <a:ext uri="{FF2B5EF4-FFF2-40B4-BE49-F238E27FC236}">
                <a16:creationId xmlns:a16="http://schemas.microsoft.com/office/drawing/2014/main" id="{BED4E409-1F34-BBF2-081E-54475CCF6AC4}"/>
              </a:ext>
            </a:extLst>
          </p:cNvPr>
          <p:cNvGrpSpPr/>
          <p:nvPr/>
        </p:nvGrpSpPr>
        <p:grpSpPr>
          <a:xfrm>
            <a:off x="672391" y="2206356"/>
            <a:ext cx="1426145" cy="1208005"/>
            <a:chOff x="349685" y="2621655"/>
            <a:chExt cx="1426145" cy="1208005"/>
          </a:xfrm>
        </p:grpSpPr>
        <p:sp>
          <p:nvSpPr>
            <p:cNvPr id="24" name="Rektangel 23">
              <a:extLst>
                <a:ext uri="{FF2B5EF4-FFF2-40B4-BE49-F238E27FC236}">
                  <a16:creationId xmlns:a16="http://schemas.microsoft.com/office/drawing/2014/main" id="{F60B1E81-4D06-997E-5DE6-824D2AF6834D}"/>
                </a:ext>
              </a:extLst>
            </p:cNvPr>
            <p:cNvSpPr/>
            <p:nvPr/>
          </p:nvSpPr>
          <p:spPr>
            <a:xfrm>
              <a:off x="397708" y="2621655"/>
              <a:ext cx="1378122" cy="12080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a-DK"/>
            </a:p>
          </p:txBody>
        </p:sp>
        <p:sp>
          <p:nvSpPr>
            <p:cNvPr id="25" name="Tekstfelt 24">
              <a:extLst>
                <a:ext uri="{FF2B5EF4-FFF2-40B4-BE49-F238E27FC236}">
                  <a16:creationId xmlns:a16="http://schemas.microsoft.com/office/drawing/2014/main" id="{99CB80F6-079C-3486-E831-E5CBCEB38558}"/>
                </a:ext>
              </a:extLst>
            </p:cNvPr>
            <p:cNvSpPr txBox="1"/>
            <p:nvPr/>
          </p:nvSpPr>
          <p:spPr>
            <a:xfrm>
              <a:off x="349685" y="2621655"/>
              <a:ext cx="1378122"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kern="1200" dirty="0">
                  <a:solidFill>
                    <a:schemeClr val="bg1"/>
                  </a:solidFill>
                </a:rPr>
                <a:t>Bruger</a:t>
              </a:r>
            </a:p>
          </p:txBody>
        </p:sp>
      </p:grpSp>
      <p:sp>
        <p:nvSpPr>
          <p:cNvPr id="26" name="Tekstfelt 25">
            <a:extLst>
              <a:ext uri="{FF2B5EF4-FFF2-40B4-BE49-F238E27FC236}">
                <a16:creationId xmlns:a16="http://schemas.microsoft.com/office/drawing/2014/main" id="{8CE2EBA2-7843-9211-369D-AA06704C1D7B}"/>
              </a:ext>
            </a:extLst>
          </p:cNvPr>
          <p:cNvSpPr txBox="1"/>
          <p:nvPr/>
        </p:nvSpPr>
        <p:spPr>
          <a:xfrm>
            <a:off x="4168895" y="2824997"/>
            <a:ext cx="1274976"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lvl="0" algn="ctr"/>
            <a:r>
              <a:rPr lang="da-DK" dirty="0">
                <a:solidFill>
                  <a:schemeClr val="bg1"/>
                </a:solidFill>
              </a:rPr>
              <a:t>Medlems-frivillig</a:t>
            </a:r>
          </a:p>
        </p:txBody>
      </p:sp>
      <p:sp>
        <p:nvSpPr>
          <p:cNvPr id="3" name="Tekstfelt 2">
            <a:extLst>
              <a:ext uri="{FF2B5EF4-FFF2-40B4-BE49-F238E27FC236}">
                <a16:creationId xmlns:a16="http://schemas.microsoft.com/office/drawing/2014/main" id="{93446A2F-1478-3F5A-644C-4301DF6BCFB8}"/>
              </a:ext>
            </a:extLst>
          </p:cNvPr>
          <p:cNvSpPr txBox="1"/>
          <p:nvPr/>
        </p:nvSpPr>
        <p:spPr>
          <a:xfrm>
            <a:off x="5692676" y="2828082"/>
            <a:ext cx="1315857"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lvl="0" algn="ctr"/>
            <a:r>
              <a:rPr lang="da-DK" dirty="0">
                <a:solidFill>
                  <a:schemeClr val="bg1"/>
                </a:solidFill>
              </a:rPr>
              <a:t>Ad Hoc</a:t>
            </a:r>
            <a:br>
              <a:rPr lang="da-DK" dirty="0">
                <a:solidFill>
                  <a:schemeClr val="bg1"/>
                </a:solidFill>
              </a:rPr>
            </a:br>
            <a:r>
              <a:rPr lang="da-DK" dirty="0">
                <a:solidFill>
                  <a:schemeClr val="bg1"/>
                </a:solidFill>
              </a:rPr>
              <a:t>Frivillig</a:t>
            </a:r>
          </a:p>
        </p:txBody>
      </p:sp>
      <p:sp>
        <p:nvSpPr>
          <p:cNvPr id="4" name="Tekstfelt 3">
            <a:extLst>
              <a:ext uri="{FF2B5EF4-FFF2-40B4-BE49-F238E27FC236}">
                <a16:creationId xmlns:a16="http://schemas.microsoft.com/office/drawing/2014/main" id="{0E5C1468-7570-3905-7B5D-FC678972DF3A}"/>
              </a:ext>
            </a:extLst>
          </p:cNvPr>
          <p:cNvSpPr txBox="1"/>
          <p:nvPr/>
        </p:nvSpPr>
        <p:spPr>
          <a:xfrm>
            <a:off x="7317353" y="2824154"/>
            <a:ext cx="1304111"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lvl="0" algn="ctr"/>
            <a:r>
              <a:rPr lang="da-DK" dirty="0">
                <a:solidFill>
                  <a:schemeClr val="bg1"/>
                </a:solidFill>
              </a:rPr>
              <a:t>Fast frivillig</a:t>
            </a:r>
          </a:p>
        </p:txBody>
      </p:sp>
      <p:sp>
        <p:nvSpPr>
          <p:cNvPr id="6" name="Tekstfelt 5">
            <a:extLst>
              <a:ext uri="{FF2B5EF4-FFF2-40B4-BE49-F238E27FC236}">
                <a16:creationId xmlns:a16="http://schemas.microsoft.com/office/drawing/2014/main" id="{C048C1CD-24D0-D372-34D5-3C3F25CD5CBD}"/>
              </a:ext>
            </a:extLst>
          </p:cNvPr>
          <p:cNvSpPr txBox="1"/>
          <p:nvPr/>
        </p:nvSpPr>
        <p:spPr>
          <a:xfrm>
            <a:off x="8930284" y="2828082"/>
            <a:ext cx="1304111"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lvl="0" algn="ctr"/>
            <a:r>
              <a:rPr lang="da-DK" dirty="0">
                <a:solidFill>
                  <a:schemeClr val="bg1"/>
                </a:solidFill>
              </a:rPr>
              <a:t>Ansvars frivillig</a:t>
            </a:r>
          </a:p>
        </p:txBody>
      </p:sp>
      <p:sp>
        <p:nvSpPr>
          <p:cNvPr id="7" name="Tekstfelt 6">
            <a:extLst>
              <a:ext uri="{FF2B5EF4-FFF2-40B4-BE49-F238E27FC236}">
                <a16:creationId xmlns:a16="http://schemas.microsoft.com/office/drawing/2014/main" id="{E6C864F9-2CFB-6178-BF44-A7259DC6A12E}"/>
              </a:ext>
            </a:extLst>
          </p:cNvPr>
          <p:cNvSpPr txBox="1"/>
          <p:nvPr/>
        </p:nvSpPr>
        <p:spPr>
          <a:xfrm>
            <a:off x="10483431" y="2844300"/>
            <a:ext cx="1378122"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algn="ctr"/>
            <a:r>
              <a:rPr lang="da-DK" dirty="0">
                <a:solidFill>
                  <a:schemeClr val="bg1"/>
                </a:solidFill>
              </a:rPr>
              <a:t>Forenings-</a:t>
            </a:r>
            <a:br>
              <a:rPr lang="da-DK" dirty="0">
                <a:solidFill>
                  <a:schemeClr val="bg1"/>
                </a:solidFill>
              </a:rPr>
            </a:br>
            <a:r>
              <a:rPr lang="da-DK" dirty="0">
                <a:solidFill>
                  <a:schemeClr val="bg1"/>
                </a:solidFill>
              </a:rPr>
              <a:t>leder</a:t>
            </a:r>
          </a:p>
        </p:txBody>
      </p:sp>
      <p:sp>
        <p:nvSpPr>
          <p:cNvPr id="16" name="Titel 3">
            <a:extLst>
              <a:ext uri="{FF2B5EF4-FFF2-40B4-BE49-F238E27FC236}">
                <a16:creationId xmlns:a16="http://schemas.microsoft.com/office/drawing/2014/main" id="{A80EA808-DB43-778F-8B7A-023EA78E88CC}"/>
              </a:ext>
            </a:extLst>
          </p:cNvPr>
          <p:cNvSpPr txBox="1">
            <a:spLocks/>
          </p:cNvSpPr>
          <p:nvPr/>
        </p:nvSpPr>
        <p:spPr>
          <a:xfrm>
            <a:off x="1403976" y="571506"/>
            <a:ext cx="9732584" cy="466353"/>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800" b="1" kern="1200" baseline="0">
                <a:solidFill>
                  <a:schemeClr val="tx1"/>
                </a:solidFill>
                <a:latin typeface="+mj-lt"/>
                <a:ea typeface="+mj-ea"/>
                <a:cs typeface="+mj-cs"/>
              </a:defRPr>
            </a:lvl1pPr>
          </a:lstStyle>
          <a:p>
            <a:pPr>
              <a:spcBef>
                <a:spcPts val="600"/>
              </a:spcBef>
              <a:spcAft>
                <a:spcPts val="0"/>
              </a:spcAft>
              <a:buClr>
                <a:schemeClr val="tx1"/>
              </a:buClr>
            </a:pPr>
            <a:r>
              <a:rPr lang="da-DK" dirty="0"/>
              <a:t>Overvej en trinvis involvering af de frivillige</a:t>
            </a:r>
          </a:p>
        </p:txBody>
      </p:sp>
      <p:sp>
        <p:nvSpPr>
          <p:cNvPr id="2" name="Kombinationstegning: figur 1">
            <a:extLst>
              <a:ext uri="{FF2B5EF4-FFF2-40B4-BE49-F238E27FC236}">
                <a16:creationId xmlns:a16="http://schemas.microsoft.com/office/drawing/2014/main" id="{ACA90CFE-FA7B-E6D1-44A0-3E7E95DF2C0B}"/>
              </a:ext>
            </a:extLst>
          </p:cNvPr>
          <p:cNvSpPr/>
          <p:nvPr/>
        </p:nvSpPr>
        <p:spPr>
          <a:xfrm>
            <a:off x="2576473"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bg1">
              <a:lumMod val="75000"/>
              <a:alpha val="50000"/>
            </a:schemeClr>
          </a:solidFill>
          <a:ln w="9525" cap="flat">
            <a:noFill/>
            <a:prstDash val="solid"/>
            <a:miter/>
          </a:ln>
        </p:spPr>
        <p:txBody>
          <a:bodyPr rtlCol="0" anchor="ctr"/>
          <a:lstStyle/>
          <a:p>
            <a:endParaRPr lang="da-DK"/>
          </a:p>
        </p:txBody>
      </p:sp>
      <p:sp>
        <p:nvSpPr>
          <p:cNvPr id="17" name="Tekstfelt 16">
            <a:extLst>
              <a:ext uri="{FF2B5EF4-FFF2-40B4-BE49-F238E27FC236}">
                <a16:creationId xmlns:a16="http://schemas.microsoft.com/office/drawing/2014/main" id="{A2C5F901-FAA4-5273-D4ED-969FA6C31894}"/>
              </a:ext>
            </a:extLst>
          </p:cNvPr>
          <p:cNvSpPr txBox="1"/>
          <p:nvPr/>
        </p:nvSpPr>
        <p:spPr>
          <a:xfrm>
            <a:off x="2572434" y="2926688"/>
            <a:ext cx="1274976"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lvl="0" algn="ctr"/>
            <a:r>
              <a:rPr lang="da-DK" dirty="0">
                <a:solidFill>
                  <a:schemeClr val="bg1"/>
                </a:solidFill>
              </a:rPr>
              <a:t>Medlem</a:t>
            </a:r>
          </a:p>
        </p:txBody>
      </p:sp>
      <p:sp>
        <p:nvSpPr>
          <p:cNvPr id="27" name="Pil: bøjet nedad 26">
            <a:extLst>
              <a:ext uri="{FF2B5EF4-FFF2-40B4-BE49-F238E27FC236}">
                <a16:creationId xmlns:a16="http://schemas.microsoft.com/office/drawing/2014/main" id="{ACA82F46-984B-3CAE-7467-B3C6433FEA21}"/>
              </a:ext>
            </a:extLst>
          </p:cNvPr>
          <p:cNvSpPr/>
          <p:nvPr/>
        </p:nvSpPr>
        <p:spPr>
          <a:xfrm>
            <a:off x="3228528" y="1894876"/>
            <a:ext cx="1378122" cy="466353"/>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28" name="Pil: bøjet nedad 27">
            <a:extLst>
              <a:ext uri="{FF2B5EF4-FFF2-40B4-BE49-F238E27FC236}">
                <a16:creationId xmlns:a16="http://schemas.microsoft.com/office/drawing/2014/main" id="{CDBD17A8-4697-AC8A-4952-96008740BC8E}"/>
              </a:ext>
            </a:extLst>
          </p:cNvPr>
          <p:cNvSpPr/>
          <p:nvPr/>
        </p:nvSpPr>
        <p:spPr>
          <a:xfrm>
            <a:off x="4858699" y="1893333"/>
            <a:ext cx="1378122" cy="466353"/>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29" name="Pil: bøjet nedad 28">
            <a:extLst>
              <a:ext uri="{FF2B5EF4-FFF2-40B4-BE49-F238E27FC236}">
                <a16:creationId xmlns:a16="http://schemas.microsoft.com/office/drawing/2014/main" id="{6FB4A1EC-AE65-CA12-0B47-B08B0368D7A0}"/>
              </a:ext>
            </a:extLst>
          </p:cNvPr>
          <p:cNvSpPr/>
          <p:nvPr/>
        </p:nvSpPr>
        <p:spPr>
          <a:xfrm>
            <a:off x="6443373" y="1865640"/>
            <a:ext cx="1378122" cy="466353"/>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30" name="Pil: bøjet nedad 29">
            <a:extLst>
              <a:ext uri="{FF2B5EF4-FFF2-40B4-BE49-F238E27FC236}">
                <a16:creationId xmlns:a16="http://schemas.microsoft.com/office/drawing/2014/main" id="{C5A182F5-76D4-CFDB-ACB4-F2869063E9C5}"/>
              </a:ext>
            </a:extLst>
          </p:cNvPr>
          <p:cNvSpPr/>
          <p:nvPr/>
        </p:nvSpPr>
        <p:spPr>
          <a:xfrm>
            <a:off x="8059120" y="1863681"/>
            <a:ext cx="1378122" cy="466353"/>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31" name="Pil: bøjet nedad 30">
            <a:extLst>
              <a:ext uri="{FF2B5EF4-FFF2-40B4-BE49-F238E27FC236}">
                <a16:creationId xmlns:a16="http://schemas.microsoft.com/office/drawing/2014/main" id="{0BDB0A29-FE0C-0B47-0F5D-650C3812163C}"/>
              </a:ext>
            </a:extLst>
          </p:cNvPr>
          <p:cNvSpPr/>
          <p:nvPr/>
        </p:nvSpPr>
        <p:spPr>
          <a:xfrm>
            <a:off x="9674867" y="1895183"/>
            <a:ext cx="1378122" cy="466353"/>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32" name="Pil: højre 31">
            <a:extLst>
              <a:ext uri="{FF2B5EF4-FFF2-40B4-BE49-F238E27FC236}">
                <a16:creationId xmlns:a16="http://schemas.microsoft.com/office/drawing/2014/main" id="{591DD9EA-61D9-3D9A-4ED3-DF5FDC2CE12D}"/>
              </a:ext>
            </a:extLst>
          </p:cNvPr>
          <p:cNvSpPr/>
          <p:nvPr/>
        </p:nvSpPr>
        <p:spPr>
          <a:xfrm>
            <a:off x="1922839" y="3790553"/>
            <a:ext cx="547251" cy="309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33" name="Pil: højre 32">
            <a:extLst>
              <a:ext uri="{FF2B5EF4-FFF2-40B4-BE49-F238E27FC236}">
                <a16:creationId xmlns:a16="http://schemas.microsoft.com/office/drawing/2014/main" id="{D276DB62-30E0-5474-AABA-41C600BEE426}"/>
              </a:ext>
            </a:extLst>
          </p:cNvPr>
          <p:cNvSpPr/>
          <p:nvPr/>
        </p:nvSpPr>
        <p:spPr>
          <a:xfrm>
            <a:off x="1921513" y="2277132"/>
            <a:ext cx="547251" cy="309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Tree>
    <p:extLst>
      <p:ext uri="{BB962C8B-B14F-4D97-AF65-F5344CB8AC3E}">
        <p14:creationId xmlns:p14="http://schemas.microsoft.com/office/powerpoint/2010/main" val="3224465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3976" y="720000"/>
            <a:ext cx="10668688" cy="466353"/>
          </a:xfrm>
        </p:spPr>
        <p:txBody>
          <a:bodyPr/>
          <a:lstStyle/>
          <a:p>
            <a:r>
              <a:rPr lang="da-DK" b="1" dirty="0"/>
              <a:t>3. Forskellige metoder til rekruttering af frivillige</a:t>
            </a:r>
            <a:br>
              <a:rPr lang="da-DK" sz="4000" b="1" dirty="0"/>
            </a:br>
            <a:endParaRPr lang="da-DK" sz="4000" b="0" dirty="0"/>
          </a:p>
        </p:txBody>
      </p:sp>
      <p:sp>
        <p:nvSpPr>
          <p:cNvPr id="3" name="Pladsholder til tekst 2"/>
          <p:cNvSpPr>
            <a:spLocks noGrp="1"/>
          </p:cNvSpPr>
          <p:nvPr>
            <p:ph type="body" sz="quarter" idx="15"/>
          </p:nvPr>
        </p:nvSpPr>
        <p:spPr>
          <a:xfrm>
            <a:off x="1403976" y="1700808"/>
            <a:ext cx="9904311" cy="4075930"/>
          </a:xfrm>
        </p:spPr>
        <p:txBody>
          <a:bodyPr/>
          <a:lstStyle/>
          <a:p>
            <a:pPr marL="342900" indent="-342900">
              <a:spcAft>
                <a:spcPts val="1800"/>
              </a:spcAft>
              <a:buClr>
                <a:schemeClr val="tx1"/>
              </a:buClr>
              <a:buFont typeface="+mj-lt"/>
              <a:buAutoNum type="arabicPeriod"/>
            </a:pPr>
            <a:r>
              <a:rPr lang="da-DK" sz="1800" b="1" dirty="0"/>
              <a:t>Hovedprincippet – spørg, spørg, spørg</a:t>
            </a:r>
          </a:p>
          <a:p>
            <a:pPr marL="342900" indent="-342900">
              <a:spcAft>
                <a:spcPts val="1800"/>
              </a:spcAft>
              <a:buClr>
                <a:schemeClr val="tx1"/>
              </a:buClr>
              <a:buFont typeface="+mj-lt"/>
              <a:buAutoNum type="arabicPeriod"/>
            </a:pPr>
            <a:r>
              <a:rPr lang="da-DK" sz="1800" b="1" dirty="0"/>
              <a:t>Synliggør de opgaver I har behov for hjælp til</a:t>
            </a:r>
          </a:p>
          <a:p>
            <a:pPr marL="342900" indent="-342900">
              <a:spcAft>
                <a:spcPts val="1800"/>
              </a:spcAft>
              <a:buClr>
                <a:schemeClr val="tx1"/>
              </a:buClr>
              <a:buFont typeface="+mj-lt"/>
              <a:buAutoNum type="arabicPeriod"/>
            </a:pPr>
            <a:r>
              <a:rPr lang="da-DK" sz="1800" b="1" dirty="0"/>
              <a:t>Brug konkrete anledninger til rekruttering</a:t>
            </a:r>
            <a:br>
              <a:rPr lang="da-DK" sz="1800" b="1" dirty="0"/>
            </a:br>
            <a:endParaRPr lang="da-DK" sz="1800" dirty="0"/>
          </a:p>
        </p:txBody>
      </p:sp>
    </p:spTree>
    <p:extLst>
      <p:ext uri="{BB962C8B-B14F-4D97-AF65-F5344CB8AC3E}">
        <p14:creationId xmlns:p14="http://schemas.microsoft.com/office/powerpoint/2010/main" val="1070344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5"/>
          </p:nvPr>
        </p:nvSpPr>
        <p:spPr>
          <a:xfrm>
            <a:off x="7638002" y="5915176"/>
            <a:ext cx="4224355" cy="445648"/>
          </a:xfrm>
        </p:spPr>
        <p:txBody>
          <a:bodyPr/>
          <a:lstStyle/>
          <a:p>
            <a:pPr algn="r"/>
            <a:r>
              <a:rPr lang="da-DK" sz="1800" b="0" i="0" u="none" strike="noStrike" baseline="0" dirty="0">
                <a:solidFill>
                  <a:srgbClr val="000000"/>
                </a:solidFill>
                <a:latin typeface="Arial" panose="020B0604020202020204" pitchFamily="34" charset="0"/>
              </a:rPr>
              <a:t> </a:t>
            </a:r>
            <a:r>
              <a:rPr lang="da-DK" sz="1200" b="0" i="0" u="none" strike="noStrike" baseline="0" dirty="0">
                <a:solidFill>
                  <a:srgbClr val="000000"/>
                </a:solidFill>
                <a:latin typeface="Arial" panose="020B0604020202020204" pitchFamily="34" charset="0"/>
              </a:rPr>
              <a:t>Frivillighedsundersøgelsen 2020 , VIVE</a:t>
            </a:r>
            <a:br>
              <a:rPr lang="da-DK" sz="1500" b="1" dirty="0"/>
            </a:br>
            <a:endParaRPr lang="da-DK" sz="1500" dirty="0"/>
          </a:p>
        </p:txBody>
      </p:sp>
      <p:pic>
        <p:nvPicPr>
          <p:cNvPr id="7" name="Billede 6">
            <a:extLst>
              <a:ext uri="{FF2B5EF4-FFF2-40B4-BE49-F238E27FC236}">
                <a16:creationId xmlns:a16="http://schemas.microsoft.com/office/drawing/2014/main" id="{CD90BF7B-3E71-AD1F-674A-3C699AAE29E1}"/>
              </a:ext>
            </a:extLst>
          </p:cNvPr>
          <p:cNvPicPr>
            <a:picLocks noChangeAspect="1"/>
          </p:cNvPicPr>
          <p:nvPr/>
        </p:nvPicPr>
        <p:blipFill rotWithShape="1">
          <a:blip r:embed="rId3"/>
          <a:srcRect b="20778"/>
          <a:stretch/>
        </p:blipFill>
        <p:spPr>
          <a:xfrm>
            <a:off x="1775520" y="260648"/>
            <a:ext cx="8635726" cy="5654528"/>
          </a:xfrm>
          <a:prstGeom prst="rect">
            <a:avLst/>
          </a:prstGeom>
        </p:spPr>
      </p:pic>
      <p:sp>
        <p:nvSpPr>
          <p:cNvPr id="10" name="Rektangel 9">
            <a:extLst>
              <a:ext uri="{FF2B5EF4-FFF2-40B4-BE49-F238E27FC236}">
                <a16:creationId xmlns:a16="http://schemas.microsoft.com/office/drawing/2014/main" id="{B8DDF6B9-A899-C77C-C1EF-6958F852A040}"/>
              </a:ext>
            </a:extLst>
          </p:cNvPr>
          <p:cNvSpPr/>
          <p:nvPr/>
        </p:nvSpPr>
        <p:spPr>
          <a:xfrm>
            <a:off x="4007768" y="1268760"/>
            <a:ext cx="720080" cy="482453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2" name="Rektangel 1">
            <a:extLst>
              <a:ext uri="{FF2B5EF4-FFF2-40B4-BE49-F238E27FC236}">
                <a16:creationId xmlns:a16="http://schemas.microsoft.com/office/drawing/2014/main" id="{2189DF95-0966-B612-B81A-23C2204E87E6}"/>
              </a:ext>
            </a:extLst>
          </p:cNvPr>
          <p:cNvSpPr/>
          <p:nvPr/>
        </p:nvSpPr>
        <p:spPr>
          <a:xfrm>
            <a:off x="4223792" y="1844824"/>
            <a:ext cx="432048"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4" name="Rektangel 3">
            <a:extLst>
              <a:ext uri="{FF2B5EF4-FFF2-40B4-BE49-F238E27FC236}">
                <a16:creationId xmlns:a16="http://schemas.microsoft.com/office/drawing/2014/main" id="{18B699CB-4393-809C-1529-A4200A28B849}"/>
              </a:ext>
            </a:extLst>
          </p:cNvPr>
          <p:cNvSpPr/>
          <p:nvPr/>
        </p:nvSpPr>
        <p:spPr>
          <a:xfrm>
            <a:off x="4223792" y="2314776"/>
            <a:ext cx="43204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5" name="Rektangel 4">
            <a:extLst>
              <a:ext uri="{FF2B5EF4-FFF2-40B4-BE49-F238E27FC236}">
                <a16:creationId xmlns:a16="http://schemas.microsoft.com/office/drawing/2014/main" id="{CDC5E070-BC01-0B94-BE66-23300B65FF52}"/>
              </a:ext>
            </a:extLst>
          </p:cNvPr>
          <p:cNvSpPr/>
          <p:nvPr/>
        </p:nvSpPr>
        <p:spPr>
          <a:xfrm>
            <a:off x="4223792" y="2849656"/>
            <a:ext cx="43204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Tree>
    <p:extLst>
      <p:ext uri="{BB962C8B-B14F-4D97-AF65-F5344CB8AC3E}">
        <p14:creationId xmlns:p14="http://schemas.microsoft.com/office/powerpoint/2010/main" val="897342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6FDFCE-44BB-45D4-8DCD-7F6A19E7F8C5}"/>
              </a:ext>
            </a:extLst>
          </p:cNvPr>
          <p:cNvSpPr>
            <a:spLocks noGrp="1"/>
          </p:cNvSpPr>
          <p:nvPr>
            <p:ph type="title"/>
          </p:nvPr>
        </p:nvSpPr>
        <p:spPr>
          <a:xfrm>
            <a:off x="1403976" y="441262"/>
            <a:ext cx="9933519" cy="466353"/>
          </a:xfrm>
        </p:spPr>
        <p:txBody>
          <a:bodyPr/>
          <a:lstStyle/>
          <a:p>
            <a:pPr>
              <a:lnSpc>
                <a:spcPct val="100000"/>
              </a:lnSpc>
            </a:pPr>
            <a:r>
              <a:rPr lang="da-DK" dirty="0"/>
              <a:t>Gode råd, når I skal ud at spørge</a:t>
            </a:r>
          </a:p>
        </p:txBody>
      </p:sp>
      <p:sp>
        <p:nvSpPr>
          <p:cNvPr id="3" name="Pladsholder til tekst 2">
            <a:extLst>
              <a:ext uri="{FF2B5EF4-FFF2-40B4-BE49-F238E27FC236}">
                <a16:creationId xmlns:a16="http://schemas.microsoft.com/office/drawing/2014/main" id="{C899E1E1-5614-43F1-9B40-F15F19E72DA7}"/>
              </a:ext>
            </a:extLst>
          </p:cNvPr>
          <p:cNvSpPr>
            <a:spLocks noGrp="1"/>
          </p:cNvSpPr>
          <p:nvPr>
            <p:ph type="body" sz="quarter" idx="15"/>
          </p:nvPr>
        </p:nvSpPr>
        <p:spPr>
          <a:xfrm>
            <a:off x="8904312" y="375183"/>
            <a:ext cx="3168352" cy="466353"/>
          </a:xfrm>
        </p:spPr>
        <p:txBody>
          <a:bodyPr/>
          <a:lstStyle/>
          <a:p>
            <a:r>
              <a:rPr lang="da-DK" dirty="0"/>
              <a:t>Find alle de 12 gode råd </a:t>
            </a:r>
            <a:r>
              <a:rPr lang="da-DK" dirty="0">
                <a:solidFill>
                  <a:srgbClr val="2878C8"/>
                </a:solidFill>
                <a:hlinkClick r:id="rId3">
                  <a:extLst>
                    <a:ext uri="{A12FA001-AC4F-418D-AE19-62706E023703}">
                      <ahyp:hlinkClr xmlns:ahyp="http://schemas.microsoft.com/office/drawing/2018/hyperlinkcolor" val="tx"/>
                    </a:ext>
                  </a:extLst>
                </a:hlinkClick>
              </a:rPr>
              <a:t>her</a:t>
            </a:r>
            <a:r>
              <a:rPr lang="da-DK" dirty="0">
                <a:solidFill>
                  <a:srgbClr val="2878C8"/>
                </a:solidFill>
              </a:rPr>
              <a:t> </a:t>
            </a:r>
          </a:p>
        </p:txBody>
      </p:sp>
      <p:pic>
        <p:nvPicPr>
          <p:cNvPr id="6" name="Billede 5">
            <a:extLst>
              <a:ext uri="{FF2B5EF4-FFF2-40B4-BE49-F238E27FC236}">
                <a16:creationId xmlns:a16="http://schemas.microsoft.com/office/drawing/2014/main" id="{B99698FC-278F-4480-B762-ECA47F50E1D9}"/>
              </a:ext>
            </a:extLst>
          </p:cNvPr>
          <p:cNvPicPr>
            <a:picLocks noChangeAspect="1"/>
          </p:cNvPicPr>
          <p:nvPr/>
        </p:nvPicPr>
        <p:blipFill>
          <a:blip r:embed="rId4"/>
          <a:stretch>
            <a:fillRect/>
          </a:stretch>
        </p:blipFill>
        <p:spPr>
          <a:xfrm>
            <a:off x="324994" y="1052736"/>
            <a:ext cx="3569435" cy="5033653"/>
          </a:xfrm>
          <a:prstGeom prst="rect">
            <a:avLst/>
          </a:prstGeom>
          <a:ln>
            <a:solidFill>
              <a:srgbClr val="0070C0"/>
            </a:solidFill>
          </a:ln>
        </p:spPr>
      </p:pic>
      <p:pic>
        <p:nvPicPr>
          <p:cNvPr id="7" name="Billede 6">
            <a:extLst>
              <a:ext uri="{FF2B5EF4-FFF2-40B4-BE49-F238E27FC236}">
                <a16:creationId xmlns:a16="http://schemas.microsoft.com/office/drawing/2014/main" id="{F7470535-5074-4DA9-9D45-FA8B3AF68808}"/>
              </a:ext>
            </a:extLst>
          </p:cNvPr>
          <p:cNvPicPr>
            <a:picLocks noChangeAspect="1"/>
          </p:cNvPicPr>
          <p:nvPr/>
        </p:nvPicPr>
        <p:blipFill>
          <a:blip r:embed="rId5"/>
          <a:stretch>
            <a:fillRect/>
          </a:stretch>
        </p:blipFill>
        <p:spPr>
          <a:xfrm>
            <a:off x="4151784" y="1026969"/>
            <a:ext cx="3569435" cy="5045138"/>
          </a:xfrm>
          <a:prstGeom prst="rect">
            <a:avLst/>
          </a:prstGeom>
          <a:ln>
            <a:solidFill>
              <a:srgbClr val="0070C0"/>
            </a:solidFill>
          </a:ln>
        </p:spPr>
      </p:pic>
      <p:pic>
        <p:nvPicPr>
          <p:cNvPr id="8" name="Billede 7">
            <a:extLst>
              <a:ext uri="{FF2B5EF4-FFF2-40B4-BE49-F238E27FC236}">
                <a16:creationId xmlns:a16="http://schemas.microsoft.com/office/drawing/2014/main" id="{8A58F3F8-205F-4661-9F0B-D8F3998F1A4E}"/>
              </a:ext>
            </a:extLst>
          </p:cNvPr>
          <p:cNvPicPr>
            <a:picLocks noChangeAspect="1"/>
          </p:cNvPicPr>
          <p:nvPr/>
        </p:nvPicPr>
        <p:blipFill>
          <a:blip r:embed="rId6"/>
          <a:stretch>
            <a:fillRect/>
          </a:stretch>
        </p:blipFill>
        <p:spPr>
          <a:xfrm>
            <a:off x="7985071" y="1026969"/>
            <a:ext cx="3580246" cy="5047769"/>
          </a:xfrm>
          <a:prstGeom prst="rect">
            <a:avLst/>
          </a:prstGeom>
          <a:ln>
            <a:solidFill>
              <a:srgbClr val="0070C0"/>
            </a:solidFill>
          </a:ln>
        </p:spPr>
      </p:pic>
    </p:spTree>
    <p:extLst>
      <p:ext uri="{BB962C8B-B14F-4D97-AF65-F5344CB8AC3E}">
        <p14:creationId xmlns:p14="http://schemas.microsoft.com/office/powerpoint/2010/main" val="3959926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0"/>
          </p:nvPr>
        </p:nvSpPr>
        <p:spPr/>
        <p:txBody>
          <a:bodyPr/>
          <a:lstStyle/>
          <a:p>
            <a:endParaRPr lang="da-DK" noProof="0" dirty="0"/>
          </a:p>
        </p:txBody>
      </p:sp>
      <p:sp>
        <p:nvSpPr>
          <p:cNvPr id="3" name="Pladsholder til dato 2"/>
          <p:cNvSpPr>
            <a:spLocks noGrp="1"/>
          </p:cNvSpPr>
          <p:nvPr>
            <p:ph type="dt" sz="half" idx="12"/>
          </p:nvPr>
        </p:nvSpPr>
        <p:spPr/>
        <p:txBody>
          <a:bodyPr/>
          <a:lstStyle/>
          <a:p>
            <a:r>
              <a:rPr lang="da-DK"/>
              <a:t>Navn Navnesen</a:t>
            </a:r>
            <a:endParaRPr lang="da-DK" dirty="0"/>
          </a:p>
        </p:txBody>
      </p:sp>
      <p:sp>
        <p:nvSpPr>
          <p:cNvPr id="6" name="Titel 5"/>
          <p:cNvSpPr>
            <a:spLocks noGrp="1"/>
          </p:cNvSpPr>
          <p:nvPr>
            <p:ph type="title"/>
          </p:nvPr>
        </p:nvSpPr>
        <p:spPr>
          <a:xfrm>
            <a:off x="1403976" y="454172"/>
            <a:ext cx="9933519" cy="466353"/>
          </a:xfrm>
        </p:spPr>
        <p:txBody>
          <a:bodyPr/>
          <a:lstStyle/>
          <a:p>
            <a:pPr>
              <a:spcAft>
                <a:spcPts val="600"/>
              </a:spcAft>
            </a:pPr>
            <a:r>
              <a:rPr lang="da-DK" dirty="0"/>
              <a:t>Generelle opslag har begrænset effekt</a:t>
            </a:r>
            <a:br>
              <a:rPr lang="da-DK" dirty="0"/>
            </a:br>
            <a:r>
              <a:rPr lang="da-DK" sz="1400" dirty="0"/>
              <a:t>- de gør opmærksom på, at der er behov for frivillige, men giver sjældent tilsagn fra medlemmerne</a:t>
            </a:r>
          </a:p>
        </p:txBody>
      </p:sp>
      <p:pic>
        <p:nvPicPr>
          <p:cNvPr id="14" name="Billede 13">
            <a:extLst>
              <a:ext uri="{FF2B5EF4-FFF2-40B4-BE49-F238E27FC236}">
                <a16:creationId xmlns:a16="http://schemas.microsoft.com/office/drawing/2014/main" id="{59411D8C-740B-E302-AD77-EF2E94804998}"/>
              </a:ext>
            </a:extLst>
          </p:cNvPr>
          <p:cNvPicPr>
            <a:picLocks noChangeAspect="1"/>
          </p:cNvPicPr>
          <p:nvPr/>
        </p:nvPicPr>
        <p:blipFill>
          <a:blip r:embed="rId3"/>
          <a:stretch>
            <a:fillRect/>
          </a:stretch>
        </p:blipFill>
        <p:spPr>
          <a:xfrm>
            <a:off x="839416" y="1913812"/>
            <a:ext cx="7747914" cy="2752725"/>
          </a:xfrm>
          <a:prstGeom prst="rect">
            <a:avLst/>
          </a:prstGeom>
          <a:ln>
            <a:solidFill>
              <a:srgbClr val="0070C0"/>
            </a:solidFill>
          </a:ln>
        </p:spPr>
      </p:pic>
      <p:pic>
        <p:nvPicPr>
          <p:cNvPr id="17" name="Picture 3">
            <a:extLst>
              <a:ext uri="{FF2B5EF4-FFF2-40B4-BE49-F238E27FC236}">
                <a16:creationId xmlns:a16="http://schemas.microsoft.com/office/drawing/2014/main" id="{01A15183-1D7F-46F0-27E0-6239CCDB878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039" b="7147"/>
          <a:stretch/>
        </p:blipFill>
        <p:spPr bwMode="auto">
          <a:xfrm>
            <a:off x="9133494" y="1628421"/>
            <a:ext cx="2614044" cy="35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081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3418F-DEEA-4687-8822-54F783DB6017}"/>
              </a:ext>
            </a:extLst>
          </p:cNvPr>
          <p:cNvSpPr>
            <a:spLocks noGrp="1"/>
          </p:cNvSpPr>
          <p:nvPr>
            <p:ph type="title"/>
          </p:nvPr>
        </p:nvSpPr>
        <p:spPr/>
        <p:txBody>
          <a:bodyPr/>
          <a:lstStyle/>
          <a:p>
            <a:r>
              <a:rPr lang="da-DK" sz="4000" dirty="0"/>
              <a:t>Frivillig koordinering</a:t>
            </a:r>
          </a:p>
        </p:txBody>
      </p:sp>
      <p:sp>
        <p:nvSpPr>
          <p:cNvPr id="4" name="Tekstfelt 16">
            <a:extLst>
              <a:ext uri="{FF2B5EF4-FFF2-40B4-BE49-F238E27FC236}">
                <a16:creationId xmlns:a16="http://schemas.microsoft.com/office/drawing/2014/main" id="{A96B032B-B22F-440E-BBD2-CDDF44DE9FF6}"/>
              </a:ext>
            </a:extLst>
          </p:cNvPr>
          <p:cNvSpPr txBox="1"/>
          <p:nvPr/>
        </p:nvSpPr>
        <p:spPr>
          <a:xfrm>
            <a:off x="1366889" y="5821187"/>
            <a:ext cx="6046848" cy="5770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50" dirty="0">
                <a:solidFill>
                  <a:schemeClr val="bg1">
                    <a:lumMod val="50000"/>
                  </a:schemeClr>
                </a:solidFill>
                <a:latin typeface="Corbel" panose="020B0503020204020204" pitchFamily="34" charset="0"/>
              </a:rPr>
              <a:t>Kilde: </a:t>
            </a:r>
            <a:r>
              <a:rPr lang="da-DK" sz="1050" dirty="0" err="1">
                <a:solidFill>
                  <a:schemeClr val="bg1">
                    <a:lumMod val="50000"/>
                  </a:schemeClr>
                </a:solidFill>
                <a:latin typeface="Corbel" panose="020B0503020204020204" pitchFamily="34" charset="0"/>
              </a:rPr>
              <a:t>Frivilligkoordering</a:t>
            </a:r>
            <a:r>
              <a:rPr lang="da-DK" sz="1050" dirty="0">
                <a:solidFill>
                  <a:schemeClr val="bg1">
                    <a:lumMod val="50000"/>
                  </a:schemeClr>
                </a:solidFill>
                <a:latin typeface="Corbel" panose="020B0503020204020204" pitchFamily="34" charset="0"/>
              </a:rPr>
              <a:t> – hvorfor og hvordan, Forlaget </a:t>
            </a:r>
            <a:r>
              <a:rPr lang="da-DK" sz="1050" dirty="0" err="1">
                <a:solidFill>
                  <a:schemeClr val="bg1">
                    <a:lumMod val="50000"/>
                  </a:schemeClr>
                </a:solidFill>
                <a:latin typeface="Corbel" panose="020B0503020204020204" pitchFamily="34" charset="0"/>
              </a:rPr>
              <a:t>Ingerfair</a:t>
            </a:r>
            <a:endParaRPr lang="da-DK" sz="1050" dirty="0">
              <a:solidFill>
                <a:schemeClr val="bg1">
                  <a:lumMod val="50000"/>
                </a:schemeClr>
              </a:solidFill>
              <a:latin typeface="Corbel" panose="020B0503020204020204" pitchFamily="34" charset="0"/>
            </a:endParaRPr>
          </a:p>
          <a:p>
            <a:r>
              <a:rPr lang="da-DK" sz="1050" dirty="0">
                <a:solidFill>
                  <a:schemeClr val="bg1">
                    <a:lumMod val="50000"/>
                  </a:schemeClr>
                </a:solidFill>
                <a:latin typeface="Corbel" panose="020B0503020204020204" pitchFamily="34" charset="0"/>
              </a:rPr>
              <a:t>             Center for frivilligt socialt arbejde: </a:t>
            </a:r>
            <a:r>
              <a:rPr lang="da-DK" sz="1050" dirty="0">
                <a:solidFill>
                  <a:schemeClr val="bg1">
                    <a:lumMod val="50000"/>
                  </a:schemeClr>
                </a:solidFill>
                <a:latin typeface="Corbel" panose="020B0503020204020204" pitchFamily="34" charset="0"/>
                <a:hlinkClick r:id="rId3"/>
              </a:rPr>
              <a:t>https://frivillighed.dk/analyser/artikler/frivillige-vil-have-det-sjovt</a:t>
            </a:r>
            <a:endParaRPr lang="da-DK" sz="1050" dirty="0">
              <a:solidFill>
                <a:schemeClr val="bg1">
                  <a:lumMod val="50000"/>
                </a:schemeClr>
              </a:solidFill>
              <a:latin typeface="Corbel" panose="020B0503020204020204" pitchFamily="34" charset="0"/>
            </a:endParaRPr>
          </a:p>
          <a:p>
            <a:r>
              <a:rPr lang="da-DK" sz="1050" dirty="0">
                <a:solidFill>
                  <a:schemeClr val="bg1">
                    <a:lumMod val="50000"/>
                  </a:schemeClr>
                </a:solidFill>
                <a:latin typeface="Corbel" panose="020B0503020204020204" pitchFamily="34" charset="0"/>
              </a:rPr>
              <a:t> </a:t>
            </a:r>
          </a:p>
        </p:txBody>
      </p:sp>
      <p:graphicFrame>
        <p:nvGraphicFramePr>
          <p:cNvPr id="5" name="Diagram 4">
            <a:extLst>
              <a:ext uri="{FF2B5EF4-FFF2-40B4-BE49-F238E27FC236}">
                <a16:creationId xmlns:a16="http://schemas.microsoft.com/office/drawing/2014/main" id="{3E5CF594-132C-4665-B3C1-6400CEA97514}"/>
              </a:ext>
            </a:extLst>
          </p:cNvPr>
          <p:cNvGraphicFramePr/>
          <p:nvPr/>
        </p:nvGraphicFramePr>
        <p:xfrm>
          <a:off x="2495600" y="1005737"/>
          <a:ext cx="7488832" cy="49925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kstfelt 5">
            <a:extLst>
              <a:ext uri="{FF2B5EF4-FFF2-40B4-BE49-F238E27FC236}">
                <a16:creationId xmlns:a16="http://schemas.microsoft.com/office/drawing/2014/main" id="{BE8DBF15-A880-498F-8BA3-BB9D5B27849F}"/>
              </a:ext>
            </a:extLst>
          </p:cNvPr>
          <p:cNvSpPr txBox="1"/>
          <p:nvPr/>
        </p:nvSpPr>
        <p:spPr>
          <a:xfrm>
            <a:off x="4327899" y="3086515"/>
            <a:ext cx="3536202" cy="830997"/>
          </a:xfrm>
          <a:prstGeom prst="rect">
            <a:avLst/>
          </a:prstGeom>
          <a:noFill/>
        </p:spPr>
        <p:txBody>
          <a:bodyPr wrap="square" rtlCol="0">
            <a:spAutoFit/>
          </a:bodyPr>
          <a:lstStyle/>
          <a:p>
            <a:pPr algn="ctr"/>
            <a:r>
              <a:rPr lang="da-DK" sz="2400" b="1" dirty="0"/>
              <a:t>Involvering </a:t>
            </a:r>
            <a:br>
              <a:rPr lang="da-DK" sz="2400" b="1" dirty="0"/>
            </a:br>
            <a:r>
              <a:rPr lang="da-DK" sz="2400" b="1" dirty="0" err="1"/>
              <a:t>xxxxxx</a:t>
            </a:r>
            <a:endParaRPr lang="da-DK" sz="2400" b="1" dirty="0"/>
          </a:p>
        </p:txBody>
      </p:sp>
    </p:spTree>
    <p:extLst>
      <p:ext uri="{BB962C8B-B14F-4D97-AF65-F5344CB8AC3E}">
        <p14:creationId xmlns:p14="http://schemas.microsoft.com/office/powerpoint/2010/main" val="1654280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0"/>
          </p:nvPr>
        </p:nvSpPr>
        <p:spPr/>
        <p:txBody>
          <a:bodyPr/>
          <a:lstStyle/>
          <a:p>
            <a:endParaRPr lang="da-DK" noProof="0" dirty="0"/>
          </a:p>
        </p:txBody>
      </p:sp>
      <p:sp>
        <p:nvSpPr>
          <p:cNvPr id="3" name="Pladsholder til dato 2"/>
          <p:cNvSpPr>
            <a:spLocks noGrp="1"/>
          </p:cNvSpPr>
          <p:nvPr>
            <p:ph type="dt" sz="half" idx="12"/>
          </p:nvPr>
        </p:nvSpPr>
        <p:spPr/>
        <p:txBody>
          <a:bodyPr/>
          <a:lstStyle/>
          <a:p>
            <a:r>
              <a:rPr lang="da-DK"/>
              <a:t>Navn Navnesen</a:t>
            </a:r>
            <a:endParaRPr lang="da-DK" dirty="0"/>
          </a:p>
        </p:txBody>
      </p:sp>
      <p:pic>
        <p:nvPicPr>
          <p:cNvPr id="5" name="Billede 4">
            <a:extLst>
              <a:ext uri="{FF2B5EF4-FFF2-40B4-BE49-F238E27FC236}">
                <a16:creationId xmlns:a16="http://schemas.microsoft.com/office/drawing/2014/main" id="{F70D678B-BDC0-093D-62F4-3680552998D3}"/>
              </a:ext>
            </a:extLst>
          </p:cNvPr>
          <p:cNvPicPr>
            <a:picLocks noChangeAspect="1"/>
          </p:cNvPicPr>
          <p:nvPr/>
        </p:nvPicPr>
        <p:blipFill>
          <a:blip r:embed="rId3"/>
          <a:stretch>
            <a:fillRect/>
          </a:stretch>
        </p:blipFill>
        <p:spPr>
          <a:xfrm>
            <a:off x="2927648" y="1116361"/>
            <a:ext cx="7081335" cy="5589240"/>
          </a:xfrm>
          <a:prstGeom prst="rect">
            <a:avLst/>
          </a:prstGeom>
          <a:ln>
            <a:solidFill>
              <a:srgbClr val="2878C8"/>
            </a:solidFill>
          </a:ln>
        </p:spPr>
      </p:pic>
      <p:sp>
        <p:nvSpPr>
          <p:cNvPr id="9" name="Titel 5">
            <a:extLst>
              <a:ext uri="{FF2B5EF4-FFF2-40B4-BE49-F238E27FC236}">
                <a16:creationId xmlns:a16="http://schemas.microsoft.com/office/drawing/2014/main" id="{E30873E6-2BDB-B838-D63E-73201F9485C0}"/>
              </a:ext>
            </a:extLst>
          </p:cNvPr>
          <p:cNvSpPr>
            <a:spLocks noGrp="1"/>
          </p:cNvSpPr>
          <p:nvPr>
            <p:ph type="title"/>
          </p:nvPr>
        </p:nvSpPr>
        <p:spPr>
          <a:xfrm>
            <a:off x="1403976" y="454172"/>
            <a:ext cx="9933519" cy="466353"/>
          </a:xfrm>
        </p:spPr>
        <p:txBody>
          <a:bodyPr/>
          <a:lstStyle/>
          <a:p>
            <a:pPr>
              <a:spcAft>
                <a:spcPts val="600"/>
              </a:spcAft>
            </a:pPr>
            <a:r>
              <a:rPr lang="da-DK" dirty="0"/>
              <a:t>Generelle opslag har begrænset effekt</a:t>
            </a:r>
            <a:br>
              <a:rPr lang="da-DK" dirty="0"/>
            </a:br>
            <a:r>
              <a:rPr lang="da-DK" sz="1400" dirty="0"/>
              <a:t>- de gør opmærksom på, at der er behov for frivillige, men giver sjældent tilsagn fra medlemmerne</a:t>
            </a:r>
          </a:p>
        </p:txBody>
      </p:sp>
    </p:spTree>
    <p:extLst>
      <p:ext uri="{BB962C8B-B14F-4D97-AF65-F5344CB8AC3E}">
        <p14:creationId xmlns:p14="http://schemas.microsoft.com/office/powerpoint/2010/main" val="14680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B8A02D-69CA-4E1A-94C8-DBC7D95B8528}"/>
              </a:ext>
            </a:extLst>
          </p:cNvPr>
          <p:cNvSpPr>
            <a:spLocks noGrp="1"/>
          </p:cNvSpPr>
          <p:nvPr>
            <p:ph type="title"/>
          </p:nvPr>
        </p:nvSpPr>
        <p:spPr>
          <a:xfrm>
            <a:off x="1403976" y="571506"/>
            <a:ext cx="10452664" cy="553238"/>
          </a:xfrm>
        </p:spPr>
        <p:txBody>
          <a:bodyPr/>
          <a:lstStyle/>
          <a:p>
            <a:r>
              <a:rPr lang="da-DK" sz="2800" b="1" dirty="0"/>
              <a:t>Synliggør de konkrete opgaver I har behov for hjælp til – men spørg også!</a:t>
            </a:r>
            <a:endParaRPr lang="da-DK" sz="2800" dirty="0"/>
          </a:p>
        </p:txBody>
      </p:sp>
      <p:pic>
        <p:nvPicPr>
          <p:cNvPr id="3" name="Billede 2">
            <a:extLst>
              <a:ext uri="{FF2B5EF4-FFF2-40B4-BE49-F238E27FC236}">
                <a16:creationId xmlns:a16="http://schemas.microsoft.com/office/drawing/2014/main" id="{91DD6ED3-511A-406F-9AF4-82BDB8E6C729}"/>
              </a:ext>
            </a:extLst>
          </p:cNvPr>
          <p:cNvPicPr>
            <a:picLocks noChangeAspect="1"/>
          </p:cNvPicPr>
          <p:nvPr/>
        </p:nvPicPr>
        <p:blipFill>
          <a:blip r:embed="rId3"/>
          <a:stretch>
            <a:fillRect/>
          </a:stretch>
        </p:blipFill>
        <p:spPr>
          <a:xfrm>
            <a:off x="441086" y="1628800"/>
            <a:ext cx="7035909" cy="4160101"/>
          </a:xfrm>
          <a:prstGeom prst="rect">
            <a:avLst/>
          </a:prstGeom>
          <a:ln>
            <a:solidFill>
              <a:schemeClr val="accent1"/>
            </a:solidFill>
          </a:ln>
        </p:spPr>
      </p:pic>
      <p:sp>
        <p:nvSpPr>
          <p:cNvPr id="5" name="Titel 1">
            <a:extLst>
              <a:ext uri="{FF2B5EF4-FFF2-40B4-BE49-F238E27FC236}">
                <a16:creationId xmlns:a16="http://schemas.microsoft.com/office/drawing/2014/main" id="{F6F80280-9D18-F22F-5617-A96CFF08F185}"/>
              </a:ext>
            </a:extLst>
          </p:cNvPr>
          <p:cNvSpPr txBox="1">
            <a:spLocks/>
          </p:cNvSpPr>
          <p:nvPr/>
        </p:nvSpPr>
        <p:spPr>
          <a:xfrm>
            <a:off x="2063552" y="5922066"/>
            <a:ext cx="4580130" cy="330964"/>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200" b="1" kern="1200" baseline="0">
                <a:solidFill>
                  <a:schemeClr val="tx1"/>
                </a:solidFill>
                <a:latin typeface="+mj-lt"/>
                <a:ea typeface="+mj-ea"/>
                <a:cs typeface="+mj-cs"/>
              </a:defRPr>
            </a:lvl1pPr>
          </a:lstStyle>
          <a:p>
            <a:r>
              <a:rPr lang="da-DK" sz="1400" dirty="0"/>
              <a:t>Herning Svømmeklub</a:t>
            </a:r>
          </a:p>
        </p:txBody>
      </p:sp>
      <p:sp>
        <p:nvSpPr>
          <p:cNvPr id="8" name="Titel 1">
            <a:extLst>
              <a:ext uri="{FF2B5EF4-FFF2-40B4-BE49-F238E27FC236}">
                <a16:creationId xmlns:a16="http://schemas.microsoft.com/office/drawing/2014/main" id="{97E6E6C1-89A1-8800-B399-2235DB9F529B}"/>
              </a:ext>
            </a:extLst>
          </p:cNvPr>
          <p:cNvSpPr txBox="1">
            <a:spLocks/>
          </p:cNvSpPr>
          <p:nvPr/>
        </p:nvSpPr>
        <p:spPr>
          <a:xfrm>
            <a:off x="9192344" y="5402292"/>
            <a:ext cx="1934780" cy="330964"/>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200" b="1" kern="1200" baseline="0">
                <a:solidFill>
                  <a:schemeClr val="tx1"/>
                </a:solidFill>
                <a:latin typeface="+mj-lt"/>
                <a:ea typeface="+mj-ea"/>
                <a:cs typeface="+mj-cs"/>
              </a:defRPr>
            </a:lvl1pPr>
          </a:lstStyle>
          <a:p>
            <a:r>
              <a:rPr lang="da-DK" sz="1400" dirty="0"/>
              <a:t>Christiansfeld IF</a:t>
            </a:r>
          </a:p>
        </p:txBody>
      </p:sp>
      <p:pic>
        <p:nvPicPr>
          <p:cNvPr id="9" name="Billede 8">
            <a:extLst>
              <a:ext uri="{FF2B5EF4-FFF2-40B4-BE49-F238E27FC236}">
                <a16:creationId xmlns:a16="http://schemas.microsoft.com/office/drawing/2014/main" id="{DF63D151-620A-2CAC-F2ED-9D7EE769F86F}"/>
              </a:ext>
            </a:extLst>
          </p:cNvPr>
          <p:cNvPicPr>
            <a:picLocks noChangeAspect="1"/>
          </p:cNvPicPr>
          <p:nvPr/>
        </p:nvPicPr>
        <p:blipFill>
          <a:blip r:embed="rId4"/>
          <a:stretch>
            <a:fillRect/>
          </a:stretch>
        </p:blipFill>
        <p:spPr>
          <a:xfrm>
            <a:off x="8472264" y="1658846"/>
            <a:ext cx="3001299" cy="3540308"/>
          </a:xfrm>
          <a:prstGeom prst="rect">
            <a:avLst/>
          </a:prstGeom>
          <a:ln>
            <a:solidFill>
              <a:srgbClr val="0070C0"/>
            </a:solidFill>
          </a:ln>
        </p:spPr>
      </p:pic>
    </p:spTree>
    <p:extLst>
      <p:ext uri="{BB962C8B-B14F-4D97-AF65-F5344CB8AC3E}">
        <p14:creationId xmlns:p14="http://schemas.microsoft.com/office/powerpoint/2010/main" val="3825342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0"/>
          </p:nvPr>
        </p:nvSpPr>
        <p:spPr/>
        <p:txBody>
          <a:bodyPr/>
          <a:lstStyle/>
          <a:p>
            <a:endParaRPr lang="da-DK" noProof="0" dirty="0"/>
          </a:p>
        </p:txBody>
      </p:sp>
      <p:sp>
        <p:nvSpPr>
          <p:cNvPr id="3" name="Pladsholder til dato 2"/>
          <p:cNvSpPr>
            <a:spLocks noGrp="1"/>
          </p:cNvSpPr>
          <p:nvPr>
            <p:ph type="dt" sz="half" idx="12"/>
          </p:nvPr>
        </p:nvSpPr>
        <p:spPr/>
        <p:txBody>
          <a:bodyPr/>
          <a:lstStyle/>
          <a:p>
            <a:r>
              <a:rPr lang="da-DK"/>
              <a:t>Navn Navnesen</a:t>
            </a:r>
            <a:endParaRPr lang="da-DK" dirty="0"/>
          </a:p>
        </p:txBody>
      </p:sp>
      <p:sp>
        <p:nvSpPr>
          <p:cNvPr id="6" name="Titel 5"/>
          <p:cNvSpPr>
            <a:spLocks noGrp="1"/>
          </p:cNvSpPr>
          <p:nvPr>
            <p:ph type="title"/>
          </p:nvPr>
        </p:nvSpPr>
        <p:spPr>
          <a:xfrm>
            <a:off x="1403976" y="571506"/>
            <a:ext cx="10380656" cy="466353"/>
          </a:xfrm>
        </p:spPr>
        <p:txBody>
          <a:bodyPr/>
          <a:lstStyle/>
          <a:p>
            <a:r>
              <a:rPr lang="da-DK" dirty="0"/>
              <a:t>Find evt. frivillige som en del af sæsontilmeldingen</a:t>
            </a:r>
            <a:endParaRPr lang="da-DK" dirty="0">
              <a:solidFill>
                <a:srgbClr val="FF0000"/>
              </a:solidFill>
            </a:endParaRPr>
          </a:p>
        </p:txBody>
      </p:sp>
      <p:pic>
        <p:nvPicPr>
          <p:cNvPr id="9" name="Billede 8">
            <a:extLst>
              <a:ext uri="{FF2B5EF4-FFF2-40B4-BE49-F238E27FC236}">
                <a16:creationId xmlns:a16="http://schemas.microsoft.com/office/drawing/2014/main" id="{930DFA81-049F-FB37-13DE-2EE76897CE55}"/>
              </a:ext>
            </a:extLst>
          </p:cNvPr>
          <p:cNvPicPr>
            <a:picLocks noChangeAspect="1"/>
          </p:cNvPicPr>
          <p:nvPr/>
        </p:nvPicPr>
        <p:blipFill>
          <a:blip r:embed="rId3"/>
          <a:stretch>
            <a:fillRect/>
          </a:stretch>
        </p:blipFill>
        <p:spPr>
          <a:xfrm>
            <a:off x="1375867" y="1565777"/>
            <a:ext cx="9211964" cy="3782059"/>
          </a:xfrm>
          <a:prstGeom prst="rect">
            <a:avLst/>
          </a:prstGeom>
        </p:spPr>
      </p:pic>
    </p:spTree>
    <p:extLst>
      <p:ext uri="{BB962C8B-B14F-4D97-AF65-F5344CB8AC3E}">
        <p14:creationId xmlns:p14="http://schemas.microsoft.com/office/powerpoint/2010/main" val="1252088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0"/>
          </p:nvPr>
        </p:nvSpPr>
        <p:spPr/>
        <p:txBody>
          <a:bodyPr/>
          <a:lstStyle/>
          <a:p>
            <a:endParaRPr lang="da-DK" noProof="0" dirty="0"/>
          </a:p>
        </p:txBody>
      </p:sp>
      <p:sp>
        <p:nvSpPr>
          <p:cNvPr id="3" name="Pladsholder til dato 2"/>
          <p:cNvSpPr>
            <a:spLocks noGrp="1"/>
          </p:cNvSpPr>
          <p:nvPr>
            <p:ph type="dt" sz="half" idx="12"/>
          </p:nvPr>
        </p:nvSpPr>
        <p:spPr/>
        <p:txBody>
          <a:bodyPr/>
          <a:lstStyle/>
          <a:p>
            <a:r>
              <a:rPr lang="da-DK"/>
              <a:t>Navn Navnesen</a:t>
            </a:r>
            <a:endParaRPr lang="da-DK" dirty="0"/>
          </a:p>
        </p:txBody>
      </p:sp>
      <p:sp>
        <p:nvSpPr>
          <p:cNvPr id="6" name="Titel 5"/>
          <p:cNvSpPr>
            <a:spLocks noGrp="1"/>
          </p:cNvSpPr>
          <p:nvPr>
            <p:ph type="title"/>
          </p:nvPr>
        </p:nvSpPr>
        <p:spPr>
          <a:xfrm>
            <a:off x="1403976" y="571506"/>
            <a:ext cx="10380656" cy="466353"/>
          </a:xfrm>
        </p:spPr>
        <p:txBody>
          <a:bodyPr/>
          <a:lstStyle/>
          <a:p>
            <a:r>
              <a:rPr lang="da-DK" dirty="0"/>
              <a:t>Find evt. frivillige som en del af sæsontilmeldingen</a:t>
            </a:r>
            <a:endParaRPr lang="da-DK" dirty="0">
              <a:solidFill>
                <a:srgbClr val="FF0000"/>
              </a:solidFill>
            </a:endParaRPr>
          </a:p>
        </p:txBody>
      </p:sp>
      <p:pic>
        <p:nvPicPr>
          <p:cNvPr id="5" name="Billede 4">
            <a:extLst>
              <a:ext uri="{FF2B5EF4-FFF2-40B4-BE49-F238E27FC236}">
                <a16:creationId xmlns:a16="http://schemas.microsoft.com/office/drawing/2014/main" id="{0808C1BB-B3BE-1F53-4C41-8E460040B6BA}"/>
              </a:ext>
            </a:extLst>
          </p:cNvPr>
          <p:cNvPicPr>
            <a:picLocks noChangeAspect="1"/>
          </p:cNvPicPr>
          <p:nvPr/>
        </p:nvPicPr>
        <p:blipFill>
          <a:blip r:embed="rId3"/>
          <a:stretch>
            <a:fillRect/>
          </a:stretch>
        </p:blipFill>
        <p:spPr>
          <a:xfrm>
            <a:off x="4203567" y="930947"/>
            <a:ext cx="4770619" cy="5697015"/>
          </a:xfrm>
          <a:prstGeom prst="rect">
            <a:avLst/>
          </a:prstGeom>
          <a:ln>
            <a:solidFill>
              <a:srgbClr val="2878C8"/>
            </a:solidFill>
          </a:ln>
        </p:spPr>
      </p:pic>
      <p:pic>
        <p:nvPicPr>
          <p:cNvPr id="11" name="Billede 10">
            <a:extLst>
              <a:ext uri="{FF2B5EF4-FFF2-40B4-BE49-F238E27FC236}">
                <a16:creationId xmlns:a16="http://schemas.microsoft.com/office/drawing/2014/main" id="{3C14C540-BF14-7D8F-BE81-15D72FEDC53D}"/>
              </a:ext>
            </a:extLst>
          </p:cNvPr>
          <p:cNvPicPr>
            <a:picLocks noChangeAspect="1"/>
          </p:cNvPicPr>
          <p:nvPr/>
        </p:nvPicPr>
        <p:blipFill>
          <a:blip r:embed="rId4"/>
          <a:stretch>
            <a:fillRect/>
          </a:stretch>
        </p:blipFill>
        <p:spPr>
          <a:xfrm>
            <a:off x="1403227" y="1151731"/>
            <a:ext cx="2435225" cy="427810"/>
          </a:xfrm>
          <a:prstGeom prst="rect">
            <a:avLst/>
          </a:prstGeom>
        </p:spPr>
      </p:pic>
    </p:spTree>
    <p:extLst>
      <p:ext uri="{BB962C8B-B14F-4D97-AF65-F5344CB8AC3E}">
        <p14:creationId xmlns:p14="http://schemas.microsoft.com/office/powerpoint/2010/main" val="1304839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0"/>
          </p:nvPr>
        </p:nvSpPr>
        <p:spPr/>
        <p:txBody>
          <a:bodyPr/>
          <a:lstStyle/>
          <a:p>
            <a:endParaRPr lang="da-DK" noProof="0" dirty="0"/>
          </a:p>
        </p:txBody>
      </p:sp>
      <p:sp>
        <p:nvSpPr>
          <p:cNvPr id="3" name="Pladsholder til dato 2"/>
          <p:cNvSpPr>
            <a:spLocks noGrp="1"/>
          </p:cNvSpPr>
          <p:nvPr>
            <p:ph type="dt" sz="half" idx="12"/>
          </p:nvPr>
        </p:nvSpPr>
        <p:spPr/>
        <p:txBody>
          <a:bodyPr/>
          <a:lstStyle/>
          <a:p>
            <a:r>
              <a:rPr lang="da-DK"/>
              <a:t>Navn Navnesen</a:t>
            </a:r>
            <a:endParaRPr lang="da-DK" dirty="0"/>
          </a:p>
        </p:txBody>
      </p:sp>
      <p:sp>
        <p:nvSpPr>
          <p:cNvPr id="4" name="Pladsholder til tekst 3"/>
          <p:cNvSpPr>
            <a:spLocks noGrp="1"/>
          </p:cNvSpPr>
          <p:nvPr>
            <p:ph type="body" sz="quarter" idx="14"/>
          </p:nvPr>
        </p:nvSpPr>
        <p:spPr/>
        <p:txBody>
          <a:bodyPr/>
          <a:lstStyle/>
          <a:p>
            <a:pPr>
              <a:lnSpc>
                <a:spcPct val="200000"/>
              </a:lnSpc>
            </a:pPr>
            <a:r>
              <a:rPr lang="da-DK" dirty="0"/>
              <a:t>10-minutters frivillige – Herfølge Boldklub</a:t>
            </a:r>
          </a:p>
        </p:txBody>
      </p:sp>
      <p:sp>
        <p:nvSpPr>
          <p:cNvPr id="5" name="Pladsholder til tekst 4"/>
          <p:cNvSpPr>
            <a:spLocks noGrp="1"/>
          </p:cNvSpPr>
          <p:nvPr>
            <p:ph type="body" sz="quarter" idx="13"/>
          </p:nvPr>
        </p:nvSpPr>
        <p:spPr>
          <a:xfrm>
            <a:off x="1631951" y="2496526"/>
            <a:ext cx="5400153" cy="3775425"/>
          </a:xfrm>
        </p:spPr>
        <p:txBody>
          <a:bodyPr/>
          <a:lstStyle/>
          <a:p>
            <a:r>
              <a:rPr lang="da-DK" dirty="0"/>
              <a:t>Mens børnene spiller fodbold, aktiverer Herfølge Boldklub forældre med småopgaver, når de alligevel er til stede</a:t>
            </a:r>
          </a:p>
          <a:p>
            <a:endParaRPr lang="da-DK" dirty="0"/>
          </a:p>
          <a:p>
            <a:pPr marL="285750" indent="-285750">
              <a:buClr>
                <a:schemeClr val="tx1"/>
              </a:buClr>
              <a:buFont typeface="Wingdings" panose="05000000000000000000" pitchFamily="2" charset="2"/>
              <a:buChar char="§"/>
            </a:pPr>
            <a:r>
              <a:rPr lang="da-DK" dirty="0"/>
              <a:t>Foreningen udnytter ventetiden og </a:t>
            </a:r>
            <a:br>
              <a:rPr lang="da-DK" dirty="0"/>
            </a:br>
            <a:r>
              <a:rPr lang="da-DK" dirty="0"/>
              <a:t>har sat den i system.</a:t>
            </a:r>
          </a:p>
          <a:p>
            <a:pPr marL="285750" indent="-285750">
              <a:buClr>
                <a:schemeClr val="tx1"/>
              </a:buClr>
              <a:buFont typeface="Wingdings" panose="05000000000000000000" pitchFamily="2" charset="2"/>
              <a:buChar char="§"/>
            </a:pPr>
            <a:r>
              <a:rPr lang="da-DK" dirty="0"/>
              <a:t>Foreningen har overblik over opgaverne </a:t>
            </a:r>
            <a:br>
              <a:rPr lang="da-DK" dirty="0"/>
            </a:br>
            <a:r>
              <a:rPr lang="da-DK" dirty="0"/>
              <a:t>og uddelegeret ansvaret for at spørge forældrene.</a:t>
            </a:r>
          </a:p>
        </p:txBody>
      </p:sp>
      <p:sp>
        <p:nvSpPr>
          <p:cNvPr id="6" name="Titel 5"/>
          <p:cNvSpPr>
            <a:spLocks noGrp="1"/>
          </p:cNvSpPr>
          <p:nvPr>
            <p:ph type="title"/>
          </p:nvPr>
        </p:nvSpPr>
        <p:spPr/>
        <p:txBody>
          <a:bodyPr/>
          <a:lstStyle/>
          <a:p>
            <a:r>
              <a:rPr lang="da-DK" dirty="0"/>
              <a:t>Succeshistorie om frivillighed </a:t>
            </a:r>
            <a:br>
              <a:rPr lang="da-DK" dirty="0"/>
            </a:br>
            <a:r>
              <a:rPr lang="da-DK" dirty="0"/>
              <a:t>– Gør det let</a:t>
            </a: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1240" y="2507110"/>
            <a:ext cx="4149631" cy="2318607"/>
          </a:xfrm>
          <a:prstGeom prst="rect">
            <a:avLst/>
          </a:prstGeom>
        </p:spPr>
      </p:pic>
      <p:sp>
        <p:nvSpPr>
          <p:cNvPr id="8" name="Rektangel 7">
            <a:extLst>
              <a:ext uri="{FF2B5EF4-FFF2-40B4-BE49-F238E27FC236}">
                <a16:creationId xmlns:a16="http://schemas.microsoft.com/office/drawing/2014/main" id="{4224E0CD-2ECB-45F4-B8AC-F1AB00C616CC}"/>
              </a:ext>
            </a:extLst>
          </p:cNvPr>
          <p:cNvSpPr/>
          <p:nvPr/>
        </p:nvSpPr>
        <p:spPr>
          <a:xfrm>
            <a:off x="7095815" y="5144440"/>
            <a:ext cx="4320480" cy="830997"/>
          </a:xfrm>
          <a:prstGeom prst="rect">
            <a:avLst/>
          </a:prstGeom>
        </p:spPr>
        <p:txBody>
          <a:bodyPr wrap="square">
            <a:spAutoFit/>
          </a:bodyPr>
          <a:lstStyle/>
          <a:p>
            <a:r>
              <a:rPr lang="da-DK" sz="1200" dirty="0">
                <a:solidFill>
                  <a:srgbClr val="2878C8"/>
                </a:solidFill>
                <a:hlinkClick r:id="rId4">
                  <a:extLst>
                    <a:ext uri="{A12FA001-AC4F-418D-AE19-62706E023703}">
                      <ahyp:hlinkClr xmlns:ahyp="http://schemas.microsoft.com/office/drawing/2018/hyperlinkcolor" val="tx"/>
                    </a:ext>
                  </a:extLst>
                </a:hlinkClick>
              </a:rPr>
              <a:t>http://www.dgi.dk/foreningsledelse/min-landsdelsforening/dgi-midt-og-vestsjaelland/artikler/derfor-valgte-vi-en-konsulent-fra-dgi</a:t>
            </a:r>
            <a:r>
              <a:rPr lang="da-DK" sz="1200" dirty="0">
                <a:solidFill>
                  <a:srgbClr val="2878C8"/>
                </a:solidFill>
              </a:rPr>
              <a:t> </a:t>
            </a:r>
          </a:p>
        </p:txBody>
      </p:sp>
    </p:spTree>
    <p:extLst>
      <p:ext uri="{BB962C8B-B14F-4D97-AF65-F5344CB8AC3E}">
        <p14:creationId xmlns:p14="http://schemas.microsoft.com/office/powerpoint/2010/main" val="62094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944132E-3A83-D8BF-AB2C-1BA6AB4E42AA}"/>
              </a:ext>
            </a:extLst>
          </p:cNvPr>
          <p:cNvSpPr>
            <a:spLocks noGrp="1"/>
          </p:cNvSpPr>
          <p:nvPr>
            <p:ph type="body" sz="quarter" idx="14"/>
          </p:nvPr>
        </p:nvSpPr>
        <p:spPr/>
        <p:txBody>
          <a:bodyPr/>
          <a:lstStyle/>
          <a:p>
            <a:endParaRPr lang="da-DK"/>
          </a:p>
        </p:txBody>
      </p:sp>
      <p:sp>
        <p:nvSpPr>
          <p:cNvPr id="3" name="Pladsholder til tekst 2">
            <a:extLst>
              <a:ext uri="{FF2B5EF4-FFF2-40B4-BE49-F238E27FC236}">
                <a16:creationId xmlns:a16="http://schemas.microsoft.com/office/drawing/2014/main" id="{6A31FE1D-D891-7593-9D5C-5C99592FF7C1}"/>
              </a:ext>
            </a:extLst>
          </p:cNvPr>
          <p:cNvSpPr>
            <a:spLocks noGrp="1"/>
          </p:cNvSpPr>
          <p:nvPr>
            <p:ph type="body" sz="quarter" idx="13"/>
          </p:nvPr>
        </p:nvSpPr>
        <p:spPr/>
        <p:txBody>
          <a:bodyPr/>
          <a:lstStyle/>
          <a:p>
            <a:r>
              <a:rPr lang="da-DK" dirty="0"/>
              <a:t>Hvordan blev du selv involveret?</a:t>
            </a:r>
          </a:p>
          <a:p>
            <a:endParaRPr lang="da-DK" dirty="0"/>
          </a:p>
          <a:p>
            <a:r>
              <a:rPr lang="da-DK" dirty="0"/>
              <a:t>Hvis du skulle rekruttere nogle nye – hvad kunne du så få lyst til at prøve af/eksperimenterer med?</a:t>
            </a:r>
          </a:p>
          <a:p>
            <a:endParaRPr lang="da-DK" dirty="0"/>
          </a:p>
          <a:p>
            <a:endParaRPr lang="da-DK" dirty="0"/>
          </a:p>
          <a:p>
            <a:endParaRPr lang="da-DK" dirty="0"/>
          </a:p>
          <a:p>
            <a:endParaRPr lang="da-DK" dirty="0"/>
          </a:p>
        </p:txBody>
      </p:sp>
      <p:sp>
        <p:nvSpPr>
          <p:cNvPr id="4" name="Titel 3">
            <a:extLst>
              <a:ext uri="{FF2B5EF4-FFF2-40B4-BE49-F238E27FC236}">
                <a16:creationId xmlns:a16="http://schemas.microsoft.com/office/drawing/2014/main" id="{925FFB69-E6D5-B977-EA5B-888034FF6769}"/>
              </a:ext>
            </a:extLst>
          </p:cNvPr>
          <p:cNvSpPr>
            <a:spLocks noGrp="1"/>
          </p:cNvSpPr>
          <p:nvPr>
            <p:ph type="title"/>
          </p:nvPr>
        </p:nvSpPr>
        <p:spPr/>
        <p:txBody>
          <a:bodyPr/>
          <a:lstStyle/>
          <a:p>
            <a:r>
              <a:rPr lang="da-DK" dirty="0"/>
              <a:t>Øvelse eller opgave</a:t>
            </a:r>
          </a:p>
        </p:txBody>
      </p:sp>
    </p:spTree>
    <p:extLst>
      <p:ext uri="{BB962C8B-B14F-4D97-AF65-F5344CB8AC3E}">
        <p14:creationId xmlns:p14="http://schemas.microsoft.com/office/powerpoint/2010/main" val="4024960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3976" y="720000"/>
            <a:ext cx="9933519" cy="466353"/>
          </a:xfrm>
        </p:spPr>
        <p:txBody>
          <a:bodyPr/>
          <a:lstStyle/>
          <a:p>
            <a:r>
              <a:rPr lang="da-DK" dirty="0"/>
              <a:t>4. Lav en plan for frivillighed</a:t>
            </a:r>
          </a:p>
        </p:txBody>
      </p:sp>
      <p:sp>
        <p:nvSpPr>
          <p:cNvPr id="3" name="Pladsholder til tekst 2"/>
          <p:cNvSpPr>
            <a:spLocks noGrp="1"/>
          </p:cNvSpPr>
          <p:nvPr>
            <p:ph type="body" sz="quarter" idx="15"/>
          </p:nvPr>
        </p:nvSpPr>
        <p:spPr>
          <a:xfrm>
            <a:off x="1406793" y="1700808"/>
            <a:ext cx="9904311" cy="3654330"/>
          </a:xfrm>
        </p:spPr>
        <p:txBody>
          <a:bodyPr numCol="2" spcCol="360000"/>
          <a:lstStyle/>
          <a:p>
            <a:pPr marL="342900" indent="-342900">
              <a:buFont typeface="+mj-lt"/>
              <a:buAutoNum type="arabicPeriod"/>
            </a:pPr>
            <a:r>
              <a:rPr lang="da-DK" sz="1400" dirty="0"/>
              <a:t>Er vi klar til at modtage nye frivillige og </a:t>
            </a:r>
            <a:br>
              <a:rPr lang="da-DK" sz="1400" dirty="0"/>
            </a:br>
            <a:r>
              <a:rPr lang="da-DK" sz="1400" dirty="0"/>
              <a:t>hjælpe godt i gang?</a:t>
            </a:r>
          </a:p>
          <a:p>
            <a:pPr marL="627750" lvl="2" indent="-285750">
              <a:buClrTx/>
              <a:buFont typeface="Verdana" panose="020B0604030504040204" pitchFamily="34" charset="0"/>
              <a:buChar char="–"/>
            </a:pPr>
            <a:r>
              <a:rPr lang="da-DK" sz="1400" dirty="0"/>
              <a:t>Har I styr på jeres frivillig identitet?</a:t>
            </a:r>
          </a:p>
          <a:p>
            <a:pPr marL="627750" lvl="2" indent="-285750">
              <a:buClrTx/>
              <a:buFont typeface="Verdana" panose="020B0604030504040204" pitchFamily="34" charset="0"/>
              <a:buChar char="–"/>
            </a:pPr>
            <a:r>
              <a:rPr lang="da-DK" sz="1400" dirty="0"/>
              <a:t>Har I opgaver til alle?</a:t>
            </a:r>
          </a:p>
          <a:p>
            <a:pPr marL="627750" lvl="2" indent="-285750">
              <a:buClrTx/>
              <a:buFont typeface="Verdana" panose="020B0604030504040204" pitchFamily="34" charset="0"/>
              <a:buChar char="–"/>
            </a:pPr>
            <a:r>
              <a:rPr lang="da-DK" sz="1400" dirty="0"/>
              <a:t>Hvad skal der til for, I er klar?</a:t>
            </a:r>
            <a:br>
              <a:rPr lang="da-DK" sz="1400" dirty="0"/>
            </a:br>
            <a:endParaRPr lang="da-DK" sz="1400" dirty="0"/>
          </a:p>
          <a:p>
            <a:pPr marL="342900" indent="-342900">
              <a:buFont typeface="+mj-lt"/>
              <a:buAutoNum type="arabicPeriod"/>
            </a:pPr>
            <a:r>
              <a:rPr lang="da-DK" sz="1400" dirty="0"/>
              <a:t>Hvordan arbejder I med rekruttering til opgaver/roller som kræver særlige kompetencer?</a:t>
            </a:r>
          </a:p>
          <a:p>
            <a:pPr marL="627750" lvl="2" indent="-285750">
              <a:buClrTx/>
              <a:buFont typeface="Verdana" panose="020B0604030504040204" pitchFamily="34" charset="0"/>
              <a:buChar char="–"/>
            </a:pPr>
            <a:r>
              <a:rPr lang="da-DK" sz="1400" dirty="0"/>
              <a:t>Har I gjort jer overvejelser om, hvilke egenskaber og kompetencer I specifikt søger?</a:t>
            </a:r>
          </a:p>
          <a:p>
            <a:pPr marL="627750" lvl="2" indent="-285750">
              <a:buClrTx/>
              <a:buFont typeface="Verdana" panose="020B0604030504040204" pitchFamily="34" charset="0"/>
              <a:buChar char="–"/>
            </a:pPr>
            <a:r>
              <a:rPr lang="da-DK" sz="1400" dirty="0"/>
              <a:t>Hvem I jeres netværk har disse egenskaber og kompetencer?</a:t>
            </a:r>
          </a:p>
          <a:p>
            <a:pPr marL="627750" lvl="2" indent="-285750">
              <a:buClrTx/>
              <a:buFont typeface="Verdana" panose="020B0604030504040204" pitchFamily="34" charset="0"/>
              <a:buChar char="–"/>
            </a:pPr>
            <a:r>
              <a:rPr lang="da-DK" sz="1400" dirty="0"/>
              <a:t>Hvem kender nogen, der kender nogen?</a:t>
            </a:r>
          </a:p>
          <a:p>
            <a:pPr marL="627750" lvl="2" indent="-285750">
              <a:buClrTx/>
              <a:buFont typeface="Verdana" panose="020B0604030504040204" pitchFamily="34" charset="0"/>
              <a:buChar char="–"/>
            </a:pPr>
            <a:r>
              <a:rPr lang="da-DK" sz="1400" dirty="0"/>
              <a:t>Hvordan gør vi dem klar til opgaven/rollen?</a:t>
            </a:r>
          </a:p>
          <a:p>
            <a:pPr marL="342000" lvl="2" indent="0">
              <a:buClr>
                <a:srgbClr val="0070C0"/>
              </a:buClr>
              <a:buNone/>
            </a:pPr>
            <a:endParaRPr lang="da-DK" sz="1400" dirty="0"/>
          </a:p>
          <a:p>
            <a:pPr marL="342900" indent="-342900">
              <a:buFont typeface="+mj-lt"/>
              <a:buAutoNum type="arabicPeriod"/>
            </a:pPr>
            <a:r>
              <a:rPr lang="da-DK" sz="1400" dirty="0"/>
              <a:t>Hvem spotter nye frivillige? (hvornår?)</a:t>
            </a:r>
            <a:br>
              <a:rPr lang="da-DK" sz="1400" dirty="0"/>
            </a:br>
            <a:endParaRPr lang="da-DK" sz="1400" dirty="0"/>
          </a:p>
          <a:p>
            <a:pPr marL="342900" indent="-342900">
              <a:buFont typeface="+mj-lt"/>
              <a:buAutoNum type="arabicPeriod"/>
            </a:pPr>
            <a:r>
              <a:rPr lang="da-DK" sz="1400" dirty="0"/>
              <a:t>Hvem spørger nye frivillige? (hvornår?)</a:t>
            </a:r>
            <a:br>
              <a:rPr lang="da-DK" sz="1400" dirty="0"/>
            </a:br>
            <a:endParaRPr lang="da-DK" sz="1400" dirty="0"/>
          </a:p>
          <a:p>
            <a:pPr marL="342900" indent="-342900">
              <a:buFont typeface="+mj-lt"/>
              <a:buAutoNum type="arabicPeriod"/>
            </a:pPr>
            <a:r>
              <a:rPr lang="da-DK" sz="1400" dirty="0"/>
              <a:t>Hvem sørger for inklusion, introduktion og </a:t>
            </a:r>
            <a:br>
              <a:rPr lang="da-DK" sz="1400" dirty="0"/>
            </a:br>
            <a:r>
              <a:rPr lang="da-DK" sz="1400" dirty="0"/>
              <a:t>en god start? (hvornår?)</a:t>
            </a:r>
            <a:br>
              <a:rPr lang="da-DK" sz="1400" dirty="0"/>
            </a:br>
            <a:endParaRPr lang="da-DK" sz="1400" dirty="0"/>
          </a:p>
          <a:p>
            <a:pPr marL="342900" indent="-342900">
              <a:buFont typeface="+mj-lt"/>
              <a:buAutoNum type="arabicPeriod"/>
            </a:pPr>
            <a:r>
              <a:rPr lang="da-DK" sz="1400" dirty="0"/>
              <a:t>Hvem tager imod frivillige der henvender </a:t>
            </a:r>
            <a:br>
              <a:rPr lang="da-DK" sz="1400" dirty="0"/>
            </a:br>
            <a:r>
              <a:rPr lang="da-DK" sz="1400" dirty="0"/>
              <a:t>sig af sig selv?</a:t>
            </a:r>
          </a:p>
          <a:p>
            <a:endParaRPr lang="da-DK" sz="1400" dirty="0"/>
          </a:p>
          <a:p>
            <a:pPr marL="342900" indent="-342900">
              <a:buAutoNum type="arabicParenR"/>
            </a:pPr>
            <a:endParaRPr lang="da-DK" sz="1400" dirty="0"/>
          </a:p>
          <a:p>
            <a:pPr marL="342900" indent="-342900">
              <a:buAutoNum type="arabicParenR"/>
            </a:pPr>
            <a:endParaRPr lang="da-DK" sz="1400" dirty="0"/>
          </a:p>
          <a:p>
            <a:pPr marL="342900" indent="-342900">
              <a:buAutoNum type="arabicParenR"/>
            </a:pPr>
            <a:endParaRPr lang="da-DK" sz="1400" dirty="0"/>
          </a:p>
          <a:p>
            <a:pPr marL="342900" indent="-342900">
              <a:buAutoNum type="arabicParenR"/>
            </a:pPr>
            <a:endParaRPr lang="da-DK" sz="1400" dirty="0"/>
          </a:p>
        </p:txBody>
      </p:sp>
    </p:spTree>
    <p:extLst>
      <p:ext uri="{BB962C8B-B14F-4D97-AF65-F5344CB8AC3E}">
        <p14:creationId xmlns:p14="http://schemas.microsoft.com/office/powerpoint/2010/main" val="1803611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7E0CFF5-4928-4A9B-8F7E-F610D14B6772}"/>
              </a:ext>
            </a:extLst>
          </p:cNvPr>
          <p:cNvPicPr>
            <a:picLocks noChangeAspect="1"/>
          </p:cNvPicPr>
          <p:nvPr/>
        </p:nvPicPr>
        <p:blipFill>
          <a:blip r:embed="rId3"/>
          <a:stretch>
            <a:fillRect/>
          </a:stretch>
        </p:blipFill>
        <p:spPr>
          <a:xfrm>
            <a:off x="1487488" y="159586"/>
            <a:ext cx="8555022" cy="6077245"/>
          </a:xfrm>
          <a:prstGeom prst="rect">
            <a:avLst/>
          </a:prstGeom>
        </p:spPr>
      </p:pic>
    </p:spTree>
    <p:extLst>
      <p:ext uri="{BB962C8B-B14F-4D97-AF65-F5344CB8AC3E}">
        <p14:creationId xmlns:p14="http://schemas.microsoft.com/office/powerpoint/2010/main" val="1637502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89D9E-56C2-4BCD-9418-A89033045BCE}"/>
              </a:ext>
            </a:extLst>
          </p:cNvPr>
          <p:cNvSpPr>
            <a:spLocks noGrp="1"/>
          </p:cNvSpPr>
          <p:nvPr>
            <p:ph type="title"/>
          </p:nvPr>
        </p:nvSpPr>
        <p:spPr>
          <a:xfrm>
            <a:off x="1403976" y="720000"/>
            <a:ext cx="10059569" cy="1057294"/>
          </a:xfrm>
        </p:spPr>
        <p:txBody>
          <a:bodyPr/>
          <a:lstStyle/>
          <a:p>
            <a:r>
              <a:rPr lang="da-DK" sz="2800" dirty="0"/>
              <a:t>Rette person til rette opgave</a:t>
            </a:r>
          </a:p>
        </p:txBody>
      </p:sp>
      <p:sp>
        <p:nvSpPr>
          <p:cNvPr id="3" name="Pladsholder til tekst 2">
            <a:extLst>
              <a:ext uri="{FF2B5EF4-FFF2-40B4-BE49-F238E27FC236}">
                <a16:creationId xmlns:a16="http://schemas.microsoft.com/office/drawing/2014/main" id="{B7E472B7-B73E-4944-8F84-10CD86340A59}"/>
              </a:ext>
            </a:extLst>
          </p:cNvPr>
          <p:cNvSpPr>
            <a:spLocks noGrp="1"/>
          </p:cNvSpPr>
          <p:nvPr>
            <p:ph type="body" sz="quarter" idx="15"/>
          </p:nvPr>
        </p:nvSpPr>
        <p:spPr>
          <a:xfrm>
            <a:off x="1403977" y="2160000"/>
            <a:ext cx="5052064" cy="4140200"/>
          </a:xfrm>
        </p:spPr>
        <p:txBody>
          <a:bodyPr/>
          <a:lstStyle/>
          <a:p>
            <a:pPr marL="0" lvl="2" indent="0">
              <a:buNone/>
            </a:pPr>
            <a:r>
              <a:rPr lang="da-DK" sz="1800" dirty="0"/>
              <a:t>Gode overvejelser før du går i gang med rekrutteringen:</a:t>
            </a:r>
          </a:p>
          <a:p>
            <a:pPr lvl="2">
              <a:buClr>
                <a:schemeClr val="tx1"/>
              </a:buClr>
            </a:pPr>
            <a:r>
              <a:rPr lang="da-DK" sz="1800" dirty="0"/>
              <a:t>Hvilke kompetencer skal den person, som skal løse opgaven have?</a:t>
            </a:r>
            <a:br>
              <a:rPr lang="da-DK" sz="1800" dirty="0"/>
            </a:br>
            <a:endParaRPr lang="da-DK" sz="1800" dirty="0"/>
          </a:p>
          <a:p>
            <a:pPr lvl="2">
              <a:buClr>
                <a:schemeClr val="tx1"/>
              </a:buClr>
            </a:pPr>
            <a:r>
              <a:rPr lang="da-DK" sz="1800" dirty="0"/>
              <a:t>Hvad skal han/hun være god til?</a:t>
            </a:r>
            <a:br>
              <a:rPr lang="da-DK" sz="1800" dirty="0"/>
            </a:br>
            <a:endParaRPr lang="da-DK" sz="1800" dirty="0"/>
          </a:p>
          <a:p>
            <a:pPr lvl="2">
              <a:buClr>
                <a:schemeClr val="tx1"/>
              </a:buClr>
            </a:pPr>
            <a:r>
              <a:rPr lang="da-DK" sz="1800" dirty="0"/>
              <a:t>Hvem kunne løse denne opgave?</a:t>
            </a:r>
            <a:br>
              <a:rPr lang="da-DK" sz="1800" dirty="0"/>
            </a:br>
            <a:endParaRPr lang="da-DK" sz="1800" dirty="0"/>
          </a:p>
          <a:p>
            <a:pPr lvl="2">
              <a:buClr>
                <a:schemeClr val="tx1"/>
              </a:buClr>
            </a:pPr>
            <a:r>
              <a:rPr lang="da-DK" sz="1800" dirty="0"/>
              <a:t>Hvis I ikke kan komme i tanke om nogen, hvem kunne så hjælpe jer med at finde den rette person til opgaven?</a:t>
            </a:r>
          </a:p>
          <a:p>
            <a:pPr lvl="2"/>
            <a:endParaRPr lang="da-DK" dirty="0"/>
          </a:p>
          <a:p>
            <a:pPr lvl="2"/>
            <a:endParaRPr lang="da-DK" dirty="0"/>
          </a:p>
        </p:txBody>
      </p:sp>
      <p:pic>
        <p:nvPicPr>
          <p:cNvPr id="7" name="Billede 6">
            <a:extLst>
              <a:ext uri="{FF2B5EF4-FFF2-40B4-BE49-F238E27FC236}">
                <a16:creationId xmlns:a16="http://schemas.microsoft.com/office/drawing/2014/main" id="{86FC7AEE-4677-4424-A1E4-E2B6039E0284}"/>
              </a:ext>
            </a:extLst>
          </p:cNvPr>
          <p:cNvPicPr>
            <a:picLocks noChangeAspect="1"/>
          </p:cNvPicPr>
          <p:nvPr/>
        </p:nvPicPr>
        <p:blipFill>
          <a:blip r:embed="rId3"/>
          <a:stretch>
            <a:fillRect/>
          </a:stretch>
        </p:blipFill>
        <p:spPr>
          <a:xfrm>
            <a:off x="6456041" y="2127544"/>
            <a:ext cx="5147780" cy="3852168"/>
          </a:xfrm>
          <a:prstGeom prst="rect">
            <a:avLst/>
          </a:prstGeom>
        </p:spPr>
      </p:pic>
    </p:spTree>
    <p:extLst>
      <p:ext uri="{BB962C8B-B14F-4D97-AF65-F5344CB8AC3E}">
        <p14:creationId xmlns:p14="http://schemas.microsoft.com/office/powerpoint/2010/main" val="32733389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2DD83-2F9A-4686-90AC-C514554F5EA2}"/>
              </a:ext>
            </a:extLst>
          </p:cNvPr>
          <p:cNvSpPr>
            <a:spLocks noGrp="1"/>
          </p:cNvSpPr>
          <p:nvPr>
            <p:ph type="title"/>
          </p:nvPr>
        </p:nvSpPr>
        <p:spPr>
          <a:xfrm>
            <a:off x="1404000" y="720000"/>
            <a:ext cx="9933519" cy="466353"/>
          </a:xfrm>
        </p:spPr>
        <p:txBody>
          <a:bodyPr/>
          <a:lstStyle/>
          <a:p>
            <a:r>
              <a:rPr lang="da-DK" sz="2800" dirty="0"/>
              <a:t>Spot og spørg</a:t>
            </a:r>
          </a:p>
        </p:txBody>
      </p:sp>
      <p:pic>
        <p:nvPicPr>
          <p:cNvPr id="3" name="Billede 2">
            <a:extLst>
              <a:ext uri="{FF2B5EF4-FFF2-40B4-BE49-F238E27FC236}">
                <a16:creationId xmlns:a16="http://schemas.microsoft.com/office/drawing/2014/main" id="{C1071B3A-5572-406C-8559-A884EFC29E34}"/>
              </a:ext>
            </a:extLst>
          </p:cNvPr>
          <p:cNvPicPr>
            <a:picLocks noChangeAspect="1"/>
          </p:cNvPicPr>
          <p:nvPr/>
        </p:nvPicPr>
        <p:blipFill>
          <a:blip r:embed="rId3"/>
          <a:stretch>
            <a:fillRect/>
          </a:stretch>
        </p:blipFill>
        <p:spPr>
          <a:xfrm>
            <a:off x="1271464" y="1775570"/>
            <a:ext cx="8726567" cy="4256018"/>
          </a:xfrm>
          <a:prstGeom prst="rect">
            <a:avLst/>
          </a:prstGeom>
        </p:spPr>
      </p:pic>
    </p:spTree>
    <p:extLst>
      <p:ext uri="{BB962C8B-B14F-4D97-AF65-F5344CB8AC3E}">
        <p14:creationId xmlns:p14="http://schemas.microsoft.com/office/powerpoint/2010/main" val="2972740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4AB4F-3289-4C13-ABE2-A542DE506E62}"/>
              </a:ext>
            </a:extLst>
          </p:cNvPr>
          <p:cNvSpPr>
            <a:spLocks noGrp="1"/>
          </p:cNvSpPr>
          <p:nvPr>
            <p:ph type="title"/>
          </p:nvPr>
        </p:nvSpPr>
        <p:spPr>
          <a:xfrm>
            <a:off x="1403977" y="134209"/>
            <a:ext cx="5988168" cy="625246"/>
          </a:xfrm>
        </p:spPr>
        <p:txBody>
          <a:bodyPr/>
          <a:lstStyle/>
          <a:p>
            <a:pPr>
              <a:lnSpc>
                <a:spcPct val="100000"/>
              </a:lnSpc>
            </a:pPr>
            <a:br>
              <a:rPr lang="da-DK" sz="4400" dirty="0">
                <a:solidFill>
                  <a:srgbClr val="2878C8"/>
                </a:solidFill>
              </a:rPr>
            </a:br>
            <a:r>
              <a:rPr lang="da-DK" sz="4000" dirty="0"/>
              <a:t>Organisering </a:t>
            </a:r>
            <a:br>
              <a:rPr lang="da-DK" sz="4000" dirty="0"/>
            </a:br>
            <a:r>
              <a:rPr lang="da-DK" sz="4000" dirty="0"/>
              <a:t>af frivillige? </a:t>
            </a:r>
          </a:p>
        </p:txBody>
      </p:sp>
      <p:sp>
        <p:nvSpPr>
          <p:cNvPr id="3" name="Pladsholder til tekst 2">
            <a:extLst>
              <a:ext uri="{FF2B5EF4-FFF2-40B4-BE49-F238E27FC236}">
                <a16:creationId xmlns:a16="http://schemas.microsoft.com/office/drawing/2014/main" id="{86093AA8-1569-4F97-BE24-299A311F9C98}"/>
              </a:ext>
            </a:extLst>
          </p:cNvPr>
          <p:cNvSpPr>
            <a:spLocks noGrp="1"/>
          </p:cNvSpPr>
          <p:nvPr>
            <p:ph type="body" sz="quarter" idx="15"/>
          </p:nvPr>
        </p:nvSpPr>
        <p:spPr>
          <a:xfrm>
            <a:off x="1403977" y="2708920"/>
            <a:ext cx="5052064" cy="2700040"/>
          </a:xfrm>
        </p:spPr>
        <p:txBody>
          <a:bodyPr/>
          <a:lstStyle/>
          <a:p>
            <a:pPr lvl="2"/>
            <a:endParaRPr lang="da-DK" dirty="0">
              <a:solidFill>
                <a:srgbClr val="2878C8"/>
              </a:solidFill>
            </a:endParaRPr>
          </a:p>
          <a:p>
            <a:pPr lvl="2">
              <a:buClr>
                <a:schemeClr val="tx1"/>
              </a:buClr>
            </a:pPr>
            <a:r>
              <a:rPr lang="da-DK" sz="1800" dirty="0"/>
              <a:t>Hvor mange frivillige har I, </a:t>
            </a:r>
            <a:br>
              <a:rPr lang="da-DK" sz="1800" dirty="0"/>
            </a:br>
            <a:r>
              <a:rPr lang="da-DK" sz="1800" dirty="0"/>
              <a:t>og hvor er de placeret?</a:t>
            </a:r>
          </a:p>
          <a:p>
            <a:pPr lvl="2">
              <a:buClr>
                <a:schemeClr val="tx1"/>
              </a:buClr>
            </a:pPr>
            <a:endParaRPr lang="da-DK" sz="1800" dirty="0"/>
          </a:p>
          <a:p>
            <a:pPr lvl="2">
              <a:buClr>
                <a:schemeClr val="tx1"/>
              </a:buClr>
            </a:pPr>
            <a:r>
              <a:rPr lang="da-DK" sz="1800" dirty="0"/>
              <a:t>I hvilket ”lag” mangler </a:t>
            </a:r>
            <a:br>
              <a:rPr lang="da-DK" sz="1800" dirty="0"/>
            </a:br>
            <a:r>
              <a:rPr lang="da-DK" sz="1800" dirty="0"/>
              <a:t>I frivillige? </a:t>
            </a:r>
          </a:p>
          <a:p>
            <a:pPr marL="0" lvl="2" indent="0">
              <a:buNone/>
            </a:pPr>
            <a:endParaRPr lang="da-DK" dirty="0">
              <a:solidFill>
                <a:srgbClr val="2878C8"/>
              </a:solidFill>
            </a:endParaRPr>
          </a:p>
        </p:txBody>
      </p:sp>
      <p:pic>
        <p:nvPicPr>
          <p:cNvPr id="6" name="Picture 8" descr="Organiseringsmodellen.png">
            <a:extLst>
              <a:ext uri="{FF2B5EF4-FFF2-40B4-BE49-F238E27FC236}">
                <a16:creationId xmlns:a16="http://schemas.microsoft.com/office/drawing/2014/main" id="{082E2CFD-3FC7-4053-B4EC-D50B10A4C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277" y="377224"/>
            <a:ext cx="5386746" cy="5481456"/>
          </a:xfrm>
          <a:prstGeom prst="rect">
            <a:avLst/>
          </a:prstGeom>
        </p:spPr>
      </p:pic>
      <p:sp>
        <p:nvSpPr>
          <p:cNvPr id="7" name="Tekstfelt 16">
            <a:extLst>
              <a:ext uri="{FF2B5EF4-FFF2-40B4-BE49-F238E27FC236}">
                <a16:creationId xmlns:a16="http://schemas.microsoft.com/office/drawing/2014/main" id="{0EC7D246-9753-4320-9493-B107676BD078}"/>
              </a:ext>
            </a:extLst>
          </p:cNvPr>
          <p:cNvSpPr txBox="1"/>
          <p:nvPr/>
        </p:nvSpPr>
        <p:spPr>
          <a:xfrm>
            <a:off x="1550744" y="5858680"/>
            <a:ext cx="378821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50" dirty="0">
                <a:solidFill>
                  <a:schemeClr val="bg1">
                    <a:lumMod val="50000"/>
                  </a:schemeClr>
                </a:solidFill>
                <a:latin typeface="Corbel" panose="020B0503020204020204" pitchFamily="34" charset="0"/>
              </a:rPr>
              <a:t>Kilde: </a:t>
            </a:r>
            <a:r>
              <a:rPr lang="da-DK" sz="1050" dirty="0" err="1">
                <a:solidFill>
                  <a:schemeClr val="bg1">
                    <a:lumMod val="50000"/>
                  </a:schemeClr>
                </a:solidFill>
                <a:latin typeface="Corbel" panose="020B0503020204020204" pitchFamily="34" charset="0"/>
              </a:rPr>
              <a:t>Frivilligkoordering</a:t>
            </a:r>
            <a:r>
              <a:rPr lang="da-DK" sz="1050" dirty="0">
                <a:solidFill>
                  <a:schemeClr val="bg1">
                    <a:lumMod val="50000"/>
                  </a:schemeClr>
                </a:solidFill>
                <a:latin typeface="Corbel" panose="020B0503020204020204" pitchFamily="34" charset="0"/>
              </a:rPr>
              <a:t> – hvorfor og hvordan, Forlaget Ingerfair </a:t>
            </a:r>
          </a:p>
        </p:txBody>
      </p:sp>
    </p:spTree>
    <p:extLst>
      <p:ext uri="{BB962C8B-B14F-4D97-AF65-F5344CB8AC3E}">
        <p14:creationId xmlns:p14="http://schemas.microsoft.com/office/powerpoint/2010/main" val="4024593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19A31-1A28-4BEF-AD3C-FF17544D2822}"/>
              </a:ext>
            </a:extLst>
          </p:cNvPr>
          <p:cNvSpPr>
            <a:spLocks noGrp="1"/>
          </p:cNvSpPr>
          <p:nvPr>
            <p:ph type="title"/>
          </p:nvPr>
        </p:nvSpPr>
        <p:spPr>
          <a:xfrm>
            <a:off x="1981200" y="274638"/>
            <a:ext cx="8229600" cy="1143000"/>
          </a:xfrm>
        </p:spPr>
        <p:txBody>
          <a:bodyPr anchor="ctr">
            <a:normAutofit fontScale="90000"/>
          </a:bodyPr>
          <a:lstStyle/>
          <a:p>
            <a:pPr>
              <a:lnSpc>
                <a:spcPct val="90000"/>
              </a:lnSpc>
            </a:pPr>
            <a:r>
              <a:rPr lang="en-US" sz="3700" dirty="0"/>
              <a:t>Welcome to the parent meeting in </a:t>
            </a:r>
            <a:r>
              <a:rPr lang="en-US" sz="3700" dirty="0" err="1"/>
              <a:t>Fægteklubben</a:t>
            </a:r>
            <a:r>
              <a:rPr lang="en-US" sz="3700" dirty="0"/>
              <a:t> </a:t>
            </a:r>
            <a:r>
              <a:rPr lang="en-US" sz="3700" dirty="0" err="1"/>
              <a:t>Trekanten</a:t>
            </a:r>
            <a:endParaRPr lang="da-DK" sz="3700" dirty="0"/>
          </a:p>
        </p:txBody>
      </p:sp>
      <p:sp>
        <p:nvSpPr>
          <p:cNvPr id="11" name="Text Placeholder 2">
            <a:extLst>
              <a:ext uri="{FF2B5EF4-FFF2-40B4-BE49-F238E27FC236}">
                <a16:creationId xmlns:a16="http://schemas.microsoft.com/office/drawing/2014/main" id="{DCD42EA4-56AE-D81D-6940-FD76507462EA}"/>
              </a:ext>
            </a:extLst>
          </p:cNvPr>
          <p:cNvSpPr>
            <a:spLocks noGrp="1"/>
          </p:cNvSpPr>
          <p:nvPr>
            <p:ph type="body" idx="1"/>
          </p:nvPr>
        </p:nvSpPr>
        <p:spPr>
          <a:xfrm>
            <a:off x="1981200" y="1535113"/>
            <a:ext cx="4040188" cy="639762"/>
          </a:xfrm>
        </p:spPr>
        <p:txBody>
          <a:bodyPr/>
          <a:lstStyle/>
          <a:p>
            <a:endParaRPr lang="en-US"/>
          </a:p>
        </p:txBody>
      </p:sp>
      <p:sp>
        <p:nvSpPr>
          <p:cNvPr id="3" name="Pladsholder til indhold 2">
            <a:extLst>
              <a:ext uri="{FF2B5EF4-FFF2-40B4-BE49-F238E27FC236}">
                <a16:creationId xmlns:a16="http://schemas.microsoft.com/office/drawing/2014/main" id="{6A960B94-4E05-4BAB-B624-89131E13E74B}"/>
              </a:ext>
            </a:extLst>
          </p:cNvPr>
          <p:cNvSpPr>
            <a:spLocks noGrp="1"/>
          </p:cNvSpPr>
          <p:nvPr>
            <p:ph sz="half" idx="2"/>
          </p:nvPr>
        </p:nvSpPr>
        <p:spPr>
          <a:xfrm>
            <a:off x="1981200" y="2174875"/>
            <a:ext cx="4040188" cy="3951288"/>
          </a:xfrm>
        </p:spPr>
        <p:txBody>
          <a:bodyPr>
            <a:normAutofit/>
          </a:bodyPr>
          <a:lstStyle/>
          <a:p>
            <a:r>
              <a:rPr lang="da-DK" dirty="0" err="1"/>
              <a:t>Why</a:t>
            </a:r>
            <a:r>
              <a:rPr lang="da-DK" dirty="0"/>
              <a:t> </a:t>
            </a:r>
            <a:r>
              <a:rPr lang="da-DK" dirty="0" err="1"/>
              <a:t>are</a:t>
            </a:r>
            <a:r>
              <a:rPr lang="da-DK" dirty="0"/>
              <a:t> </a:t>
            </a:r>
            <a:r>
              <a:rPr lang="da-DK" dirty="0" err="1"/>
              <a:t>we</a:t>
            </a:r>
            <a:r>
              <a:rPr lang="da-DK" dirty="0"/>
              <a:t> </a:t>
            </a:r>
            <a:r>
              <a:rPr lang="da-DK" dirty="0" err="1"/>
              <a:t>together</a:t>
            </a:r>
            <a:r>
              <a:rPr lang="da-DK" dirty="0"/>
              <a:t> (Lene)</a:t>
            </a:r>
          </a:p>
          <a:p>
            <a:r>
              <a:rPr lang="da-DK" dirty="0" err="1"/>
              <a:t>Who</a:t>
            </a:r>
            <a:r>
              <a:rPr lang="da-DK" dirty="0"/>
              <a:t> </a:t>
            </a:r>
            <a:r>
              <a:rPr lang="da-DK" dirty="0" err="1"/>
              <a:t>are</a:t>
            </a:r>
            <a:r>
              <a:rPr lang="da-DK" dirty="0"/>
              <a:t> </a:t>
            </a:r>
            <a:r>
              <a:rPr lang="da-DK" dirty="0" err="1"/>
              <a:t>represented</a:t>
            </a:r>
            <a:r>
              <a:rPr lang="da-DK" dirty="0"/>
              <a:t> </a:t>
            </a:r>
          </a:p>
          <a:p>
            <a:r>
              <a:rPr lang="da-DK" dirty="0" err="1"/>
              <a:t>What</a:t>
            </a:r>
            <a:r>
              <a:rPr lang="da-DK" dirty="0"/>
              <a:t> is </a:t>
            </a:r>
            <a:r>
              <a:rPr lang="da-DK" dirty="0" err="1"/>
              <a:t>working</a:t>
            </a:r>
            <a:r>
              <a:rPr lang="da-DK" dirty="0"/>
              <a:t> </a:t>
            </a:r>
            <a:r>
              <a:rPr lang="da-DK" dirty="0" err="1"/>
              <a:t>well</a:t>
            </a:r>
            <a:r>
              <a:rPr lang="da-DK" dirty="0"/>
              <a:t> in Trekanten?</a:t>
            </a:r>
          </a:p>
          <a:p>
            <a:r>
              <a:rPr lang="da-DK" dirty="0" err="1"/>
              <a:t>Comming</a:t>
            </a:r>
            <a:r>
              <a:rPr lang="da-DK" dirty="0"/>
              <a:t> </a:t>
            </a:r>
            <a:r>
              <a:rPr lang="da-DK" dirty="0" err="1"/>
              <a:t>activities</a:t>
            </a:r>
            <a:endParaRPr lang="da-DK" dirty="0"/>
          </a:p>
          <a:p>
            <a:r>
              <a:rPr lang="da-DK" dirty="0" err="1"/>
              <a:t>Recruitment</a:t>
            </a:r>
            <a:r>
              <a:rPr lang="da-DK" dirty="0"/>
              <a:t> new </a:t>
            </a:r>
            <a:r>
              <a:rPr lang="da-DK" dirty="0" err="1"/>
              <a:t>members</a:t>
            </a:r>
            <a:endParaRPr lang="da-DK" dirty="0"/>
          </a:p>
          <a:p>
            <a:r>
              <a:rPr lang="da-DK" dirty="0" err="1"/>
              <a:t>Next</a:t>
            </a:r>
            <a:r>
              <a:rPr lang="da-DK" dirty="0"/>
              <a:t> step</a:t>
            </a:r>
          </a:p>
          <a:p>
            <a:endParaRPr lang="da-DK" dirty="0"/>
          </a:p>
          <a:p>
            <a:endParaRPr lang="da-DK" dirty="0"/>
          </a:p>
        </p:txBody>
      </p:sp>
      <p:sp>
        <p:nvSpPr>
          <p:cNvPr id="13" name="Text Placeholder 4">
            <a:extLst>
              <a:ext uri="{FF2B5EF4-FFF2-40B4-BE49-F238E27FC236}">
                <a16:creationId xmlns:a16="http://schemas.microsoft.com/office/drawing/2014/main" id="{E72C277C-3DF1-ADCE-2739-0D79926A47C3}"/>
              </a:ext>
            </a:extLst>
          </p:cNvPr>
          <p:cNvSpPr>
            <a:spLocks noGrp="1"/>
          </p:cNvSpPr>
          <p:nvPr>
            <p:ph type="body" sz="quarter" idx="3"/>
          </p:nvPr>
        </p:nvSpPr>
        <p:spPr>
          <a:xfrm>
            <a:off x="6169026" y="1535113"/>
            <a:ext cx="4041775" cy="639762"/>
          </a:xfrm>
        </p:spPr>
        <p:txBody>
          <a:bodyPr/>
          <a:lstStyle/>
          <a:p>
            <a:endParaRPr lang="en-US"/>
          </a:p>
        </p:txBody>
      </p:sp>
      <p:pic>
        <p:nvPicPr>
          <p:cNvPr id="6" name="Pladsholder til indhold 5" descr="Et billede, der indeholder indendørs, gulv, flere/adskillige&#10;&#10;Automatisk genereret beskrivelse">
            <a:extLst>
              <a:ext uri="{FF2B5EF4-FFF2-40B4-BE49-F238E27FC236}">
                <a16:creationId xmlns:a16="http://schemas.microsoft.com/office/drawing/2014/main" id="{76BD0BF5-7471-BEB0-2743-ED642E49B938}"/>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t="2239" r="-2" b="-2"/>
          <a:stretch/>
        </p:blipFill>
        <p:spPr>
          <a:xfrm>
            <a:off x="6169026" y="2174875"/>
            <a:ext cx="4041775" cy="3951288"/>
          </a:xfrm>
          <a:noFill/>
        </p:spPr>
      </p:pic>
      <p:pic>
        <p:nvPicPr>
          <p:cNvPr id="5" name="Billede 4">
            <a:extLst>
              <a:ext uri="{FF2B5EF4-FFF2-40B4-BE49-F238E27FC236}">
                <a16:creationId xmlns:a16="http://schemas.microsoft.com/office/drawing/2014/main" id="{A4ECF6C2-E18F-5400-5D27-0D76E7557194}"/>
              </a:ext>
            </a:extLst>
          </p:cNvPr>
          <p:cNvPicPr>
            <a:picLocks noChangeAspect="1"/>
          </p:cNvPicPr>
          <p:nvPr/>
        </p:nvPicPr>
        <p:blipFill>
          <a:blip r:embed="rId3"/>
          <a:stretch>
            <a:fillRect/>
          </a:stretch>
        </p:blipFill>
        <p:spPr>
          <a:xfrm>
            <a:off x="8942276" y="5035371"/>
            <a:ext cx="1268525" cy="1090792"/>
          </a:xfrm>
          <a:prstGeom prst="rect">
            <a:avLst/>
          </a:prstGeom>
        </p:spPr>
      </p:pic>
    </p:spTree>
    <p:extLst>
      <p:ext uri="{BB962C8B-B14F-4D97-AF65-F5344CB8AC3E}">
        <p14:creationId xmlns:p14="http://schemas.microsoft.com/office/powerpoint/2010/main" val="2902564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F9D335-2361-4F21-B697-7280A3995895}"/>
              </a:ext>
            </a:extLst>
          </p:cNvPr>
          <p:cNvSpPr>
            <a:spLocks noGrp="1"/>
          </p:cNvSpPr>
          <p:nvPr>
            <p:ph type="title"/>
          </p:nvPr>
        </p:nvSpPr>
        <p:spPr/>
        <p:txBody>
          <a:bodyPr>
            <a:normAutofit/>
          </a:bodyPr>
          <a:lstStyle/>
          <a:p>
            <a:r>
              <a:rPr lang="da-DK" dirty="0"/>
              <a:t>Intro for partens</a:t>
            </a:r>
          </a:p>
        </p:txBody>
      </p:sp>
      <p:sp>
        <p:nvSpPr>
          <p:cNvPr id="3" name="Pladsholder til indhold 2">
            <a:extLst>
              <a:ext uri="{FF2B5EF4-FFF2-40B4-BE49-F238E27FC236}">
                <a16:creationId xmlns:a16="http://schemas.microsoft.com/office/drawing/2014/main" id="{83C0FD44-26E2-4459-8BF0-EF86E7235B20}"/>
              </a:ext>
            </a:extLst>
          </p:cNvPr>
          <p:cNvSpPr>
            <a:spLocks noGrp="1"/>
          </p:cNvSpPr>
          <p:nvPr>
            <p:ph sz="half" idx="1"/>
          </p:nvPr>
        </p:nvSpPr>
        <p:spPr/>
        <p:txBody>
          <a:bodyPr>
            <a:normAutofit/>
          </a:bodyPr>
          <a:lstStyle/>
          <a:p>
            <a:pPr>
              <a:spcAft>
                <a:spcPts val="1200"/>
              </a:spcAft>
              <a:tabLst>
                <a:tab pos="457200" algn="l"/>
              </a:tabLst>
            </a:pPr>
            <a:r>
              <a:rPr lang="da-DK" sz="1800" dirty="0">
                <a:latin typeface="Calibri" panose="020F0502020204030204" pitchFamily="34" charset="0"/>
                <a:ea typeface="Calibri" panose="020F0502020204030204" pitchFamily="34" charset="0"/>
              </a:rPr>
              <a:t>1. How long has </a:t>
            </a:r>
            <a:r>
              <a:rPr lang="da-DK" sz="1800" dirty="0" err="1">
                <a:latin typeface="Calibri" panose="020F0502020204030204" pitchFamily="34" charset="0"/>
                <a:ea typeface="Calibri" panose="020F0502020204030204" pitchFamily="34" charset="0"/>
              </a:rPr>
              <a:t>your</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child</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been</a:t>
            </a:r>
            <a:r>
              <a:rPr lang="da-DK" sz="1800" dirty="0">
                <a:latin typeface="Calibri" panose="020F0502020204030204" pitchFamily="34" charset="0"/>
                <a:ea typeface="Calibri" panose="020F0502020204030204" pitchFamily="34" charset="0"/>
              </a:rPr>
              <a:t> a part of Trekanten?</a:t>
            </a:r>
          </a:p>
          <a:p>
            <a:pPr>
              <a:spcAft>
                <a:spcPts val="1200"/>
              </a:spcAft>
              <a:tabLst>
                <a:tab pos="457200" algn="l"/>
              </a:tabLst>
            </a:pPr>
            <a:r>
              <a:rPr lang="da-DK" sz="1800" dirty="0" err="1">
                <a:latin typeface="Calibri" panose="020F0502020204030204" pitchFamily="34" charset="0"/>
                <a:ea typeface="Calibri" panose="020F0502020204030204" pitchFamily="34" charset="0"/>
              </a:rPr>
              <a:t>Started</a:t>
            </a:r>
            <a:r>
              <a:rPr lang="da-DK" sz="1800" dirty="0">
                <a:latin typeface="Calibri" panose="020F0502020204030204" pitchFamily="34" charset="0"/>
                <a:ea typeface="Calibri" panose="020F0502020204030204" pitchFamily="34" charset="0"/>
              </a:rPr>
              <a:t> in 2023, in 2022 or </a:t>
            </a:r>
            <a:r>
              <a:rPr lang="da-DK" sz="1800" dirty="0" err="1">
                <a:latin typeface="Calibri" panose="020F0502020204030204" pitchFamily="34" charset="0"/>
                <a:ea typeface="Calibri" panose="020F0502020204030204" pitchFamily="34" charset="0"/>
              </a:rPr>
              <a:t>before</a:t>
            </a:r>
            <a:endParaRPr lang="da-DK" sz="1800" dirty="0">
              <a:latin typeface="Calibri" panose="020F0502020204030204" pitchFamily="34" charset="0"/>
              <a:ea typeface="Calibri" panose="020F0502020204030204" pitchFamily="34" charset="0"/>
            </a:endParaRPr>
          </a:p>
          <a:p>
            <a:pPr>
              <a:spcAft>
                <a:spcPts val="1200"/>
              </a:spcAft>
              <a:tabLst>
                <a:tab pos="457200" algn="l"/>
              </a:tabLst>
            </a:pPr>
            <a:r>
              <a:rPr lang="da-DK" sz="1800" dirty="0">
                <a:latin typeface="Calibri" panose="020F0502020204030204" pitchFamily="34" charset="0"/>
                <a:ea typeface="Calibri" panose="020F0502020204030204" pitchFamily="34" charset="0"/>
              </a:rPr>
              <a:t>2. Do the </a:t>
            </a:r>
            <a:r>
              <a:rPr lang="da-DK" sz="1800" dirty="0" err="1">
                <a:latin typeface="Calibri" panose="020F0502020204030204" pitchFamily="34" charset="0"/>
                <a:ea typeface="Calibri" panose="020F0502020204030204" pitchFamily="34" charset="0"/>
              </a:rPr>
              <a:t>child</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often</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take</a:t>
            </a:r>
            <a:r>
              <a:rPr lang="da-DK" sz="1800" dirty="0">
                <a:latin typeface="Calibri" panose="020F0502020204030204" pitchFamily="34" charset="0"/>
                <a:ea typeface="Calibri" panose="020F0502020204030204" pitchFamily="34" charset="0"/>
              </a:rPr>
              <a:t> part in </a:t>
            </a:r>
            <a:r>
              <a:rPr lang="da-DK" sz="1800" dirty="0" err="1">
                <a:latin typeface="Calibri" panose="020F0502020204030204" pitchFamily="34" charset="0"/>
                <a:ea typeface="Calibri" panose="020F0502020204030204" pitchFamily="34" charset="0"/>
              </a:rPr>
              <a:t>activities</a:t>
            </a:r>
            <a:r>
              <a:rPr lang="da-DK" sz="1800" dirty="0">
                <a:latin typeface="Calibri" panose="020F0502020204030204" pitchFamily="34" charset="0"/>
                <a:ea typeface="Calibri" panose="020F0502020204030204" pitchFamily="34" charset="0"/>
              </a:rPr>
              <a:t> </a:t>
            </a:r>
          </a:p>
          <a:p>
            <a:pPr>
              <a:spcAft>
                <a:spcPts val="1200"/>
              </a:spcAft>
              <a:tabLst>
                <a:tab pos="457200" algn="l"/>
              </a:tabLst>
            </a:pPr>
            <a:r>
              <a:rPr lang="da-DK" sz="1800" dirty="0">
                <a:latin typeface="Calibri" panose="020F0502020204030204" pitchFamily="34" charset="0"/>
                <a:ea typeface="Calibri" panose="020F0502020204030204" pitchFamily="34" charset="0"/>
              </a:rPr>
              <a:t>Ryparken, </a:t>
            </a:r>
            <a:r>
              <a:rPr lang="da-DK" sz="1800" dirty="0" err="1">
                <a:latin typeface="Calibri" panose="020F0502020204030204" pitchFamily="34" charset="0"/>
                <a:ea typeface="Calibri" panose="020F0502020204030204" pitchFamily="34" charset="0"/>
              </a:rPr>
              <a:t>Rypaken</a:t>
            </a:r>
            <a:r>
              <a:rPr lang="da-DK" sz="1800" dirty="0">
                <a:latin typeface="Calibri" panose="020F0502020204030204" pitchFamily="34" charset="0"/>
                <a:ea typeface="Calibri" panose="020F0502020204030204" pitchFamily="34" charset="0"/>
              </a:rPr>
              <a:t> and DGI Byen, DGI Byen</a:t>
            </a:r>
          </a:p>
          <a:p>
            <a:pPr>
              <a:spcAft>
                <a:spcPts val="1200"/>
              </a:spcAft>
              <a:tabLst>
                <a:tab pos="457200" algn="l"/>
              </a:tabLst>
            </a:pPr>
            <a:r>
              <a:rPr lang="da-DK" sz="1800" dirty="0">
                <a:latin typeface="Calibri" panose="020F0502020204030204" pitchFamily="34" charset="0"/>
                <a:ea typeface="Calibri" panose="020F0502020204030204" pitchFamily="34" charset="0"/>
              </a:rPr>
              <a:t>3. Have </a:t>
            </a:r>
            <a:r>
              <a:rPr lang="da-DK" sz="1800" dirty="0" err="1">
                <a:latin typeface="Calibri" panose="020F0502020204030204" pitchFamily="34" charset="0"/>
                <a:ea typeface="Calibri" panose="020F0502020204030204" pitchFamily="34" charset="0"/>
              </a:rPr>
              <a:t>you</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tried</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fencing</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yourself</a:t>
            </a:r>
            <a:endParaRPr lang="da-DK" sz="1800" dirty="0">
              <a:latin typeface="Calibri" panose="020F0502020204030204" pitchFamily="34" charset="0"/>
              <a:ea typeface="Calibri" panose="020F0502020204030204" pitchFamily="34" charset="0"/>
            </a:endParaRPr>
          </a:p>
          <a:p>
            <a:pPr>
              <a:spcAft>
                <a:spcPts val="1200"/>
              </a:spcAft>
              <a:tabLst>
                <a:tab pos="457200" algn="l"/>
              </a:tabLst>
            </a:pPr>
            <a:r>
              <a:rPr lang="da-DK" sz="1800" dirty="0">
                <a:latin typeface="Calibri" panose="020F0502020204030204" pitchFamily="34" charset="0"/>
                <a:ea typeface="Calibri" panose="020F0502020204030204" pitchFamily="34" charset="0"/>
              </a:rPr>
              <a:t>Never – a </a:t>
            </a:r>
            <a:r>
              <a:rPr lang="da-DK" sz="1800" dirty="0" err="1">
                <a:latin typeface="Calibri" panose="020F0502020204030204" pitchFamily="34" charset="0"/>
                <a:ea typeface="Calibri" panose="020F0502020204030204" pitchFamily="34" charset="0"/>
              </a:rPr>
              <a:t>few</a:t>
            </a:r>
            <a:r>
              <a:rPr lang="da-DK" sz="1800" dirty="0">
                <a:latin typeface="Calibri" panose="020F0502020204030204" pitchFamily="34" charset="0"/>
                <a:ea typeface="Calibri" panose="020F0502020204030204" pitchFamily="34" charset="0"/>
              </a:rPr>
              <a:t> times – I have done </a:t>
            </a:r>
            <a:r>
              <a:rPr lang="da-DK" sz="1800" dirty="0" err="1">
                <a:latin typeface="Calibri" panose="020F0502020204030204" pitchFamily="34" charset="0"/>
                <a:ea typeface="Calibri" panose="020F0502020204030204" pitchFamily="34" charset="0"/>
              </a:rPr>
              <a:t>fencing</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my</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whole</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life</a:t>
            </a:r>
            <a:endParaRPr lang="da-DK" sz="1800" dirty="0">
              <a:latin typeface="Calibri" panose="020F0502020204030204" pitchFamily="34" charset="0"/>
              <a:ea typeface="Calibri" panose="020F0502020204030204" pitchFamily="34" charset="0"/>
            </a:endParaRPr>
          </a:p>
          <a:p>
            <a:pPr>
              <a:spcAft>
                <a:spcPts val="1200"/>
              </a:spcAft>
              <a:tabLst>
                <a:tab pos="457200" algn="l"/>
              </a:tabLst>
            </a:pPr>
            <a:r>
              <a:rPr lang="da-DK" sz="1800" dirty="0">
                <a:latin typeface="Calibri" panose="020F0502020204030204" pitchFamily="34" charset="0"/>
                <a:ea typeface="Calibri" panose="020F0502020204030204" pitchFamily="34" charset="0"/>
              </a:rPr>
              <a:t>4. </a:t>
            </a:r>
            <a:r>
              <a:rPr lang="da-DK" sz="1800" dirty="0" err="1">
                <a:latin typeface="Calibri" panose="020F0502020204030204" pitchFamily="34" charset="0"/>
                <a:ea typeface="Calibri" panose="020F0502020204030204" pitchFamily="34" charset="0"/>
              </a:rPr>
              <a:t>Your</a:t>
            </a:r>
            <a:r>
              <a:rPr lang="da-DK" sz="1800" dirty="0">
                <a:latin typeface="Calibri" panose="020F0502020204030204" pitchFamily="34" charset="0"/>
                <a:ea typeface="Calibri" panose="020F0502020204030204" pitchFamily="34" charset="0"/>
              </a:rPr>
              <a:t> </a:t>
            </a:r>
            <a:r>
              <a:rPr lang="da-DK" sz="1800" dirty="0" err="1">
                <a:latin typeface="Calibri" panose="020F0502020204030204" pitchFamily="34" charset="0"/>
                <a:ea typeface="Calibri" panose="020F0502020204030204" pitchFamily="34" charset="0"/>
              </a:rPr>
              <a:t>name</a:t>
            </a:r>
            <a:r>
              <a:rPr lang="da-DK" sz="1800" dirty="0">
                <a:latin typeface="Calibri" panose="020F0502020204030204" pitchFamily="34" charset="0"/>
                <a:ea typeface="Calibri" panose="020F0502020204030204" pitchFamily="34" charset="0"/>
              </a:rPr>
              <a:t>?</a:t>
            </a:r>
          </a:p>
          <a:p>
            <a:pPr>
              <a:spcAft>
                <a:spcPts val="1200"/>
              </a:spcAft>
              <a:tabLst>
                <a:tab pos="457200" algn="l"/>
              </a:tabLst>
            </a:pPr>
            <a:endParaRPr lang="da-DK" sz="1800" dirty="0">
              <a:latin typeface="Calibri" panose="020F0502020204030204" pitchFamily="34" charset="0"/>
              <a:ea typeface="Calibri" panose="020F0502020204030204" pitchFamily="34" charset="0"/>
            </a:endParaRPr>
          </a:p>
          <a:p>
            <a:pPr>
              <a:spcAft>
                <a:spcPts val="1200"/>
              </a:spcAft>
              <a:tabLst>
                <a:tab pos="457200" algn="l"/>
              </a:tabLst>
            </a:pPr>
            <a:endParaRPr lang="da-DK" sz="1800" dirty="0">
              <a:latin typeface="Calibri" panose="020F0502020204030204" pitchFamily="34" charset="0"/>
              <a:ea typeface="Calibri" panose="020F0502020204030204" pitchFamily="34" charset="0"/>
            </a:endParaRPr>
          </a:p>
          <a:p>
            <a:pPr>
              <a:spcAft>
                <a:spcPts val="1200"/>
              </a:spcAft>
              <a:tabLst>
                <a:tab pos="457200" algn="l"/>
              </a:tabLst>
            </a:pPr>
            <a:endParaRPr lang="da-DK" sz="1800" dirty="0">
              <a:latin typeface="Calibri" panose="020F0502020204030204" pitchFamily="34" charset="0"/>
              <a:ea typeface="Calibri" panose="020F0502020204030204" pitchFamily="34" charset="0"/>
            </a:endParaRPr>
          </a:p>
          <a:p>
            <a:pPr>
              <a:spcAft>
                <a:spcPts val="1200"/>
              </a:spcAft>
              <a:tabLst>
                <a:tab pos="457200" algn="l"/>
              </a:tabLst>
            </a:pPr>
            <a:endParaRPr lang="da-DK" sz="1800" dirty="0">
              <a:latin typeface="Calibri" panose="020F0502020204030204" pitchFamily="34" charset="0"/>
              <a:ea typeface="Calibri" panose="020F0502020204030204" pitchFamily="34" charset="0"/>
            </a:endParaRPr>
          </a:p>
          <a:p>
            <a:pPr>
              <a:spcAft>
                <a:spcPts val="1200"/>
              </a:spcAft>
              <a:tabLst>
                <a:tab pos="457200" algn="l"/>
              </a:tabLst>
            </a:pPr>
            <a:endParaRPr lang="da-DK" sz="1800" dirty="0">
              <a:latin typeface="Calibri" panose="020F0502020204030204" pitchFamily="34" charset="0"/>
              <a:ea typeface="Calibri" panose="020F0502020204030204" pitchFamily="34" charset="0"/>
            </a:endParaRPr>
          </a:p>
          <a:p>
            <a:pPr>
              <a:spcAft>
                <a:spcPts val="1200"/>
              </a:spcAft>
              <a:tabLst>
                <a:tab pos="457200" algn="l"/>
              </a:tabLst>
            </a:pPr>
            <a:endParaRPr lang="da-DK" sz="1800" dirty="0">
              <a:latin typeface="Calibri" panose="020F0502020204030204" pitchFamily="34" charset="0"/>
              <a:ea typeface="Calibri" panose="020F0502020204030204" pitchFamily="34" charset="0"/>
            </a:endParaRPr>
          </a:p>
        </p:txBody>
      </p:sp>
      <p:pic>
        <p:nvPicPr>
          <p:cNvPr id="8" name="Pladsholder til indhold 7" descr="Et billede, der indeholder tekst, indendørs, person, loft&#10;&#10;Automatisk genereret beskrivelse">
            <a:extLst>
              <a:ext uri="{FF2B5EF4-FFF2-40B4-BE49-F238E27FC236}">
                <a16:creationId xmlns:a16="http://schemas.microsoft.com/office/drawing/2014/main" id="{C54EFB32-87D8-9303-B6E9-C2B8D7AAFF8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393664"/>
            <a:ext cx="5427562" cy="4070672"/>
          </a:xfrm>
        </p:spPr>
      </p:pic>
    </p:spTree>
    <p:extLst>
      <p:ext uri="{BB962C8B-B14F-4D97-AF65-F5344CB8AC3E}">
        <p14:creationId xmlns:p14="http://schemas.microsoft.com/office/powerpoint/2010/main" val="3212348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0BDD2-5387-F018-9ECC-826B93B41519}"/>
              </a:ext>
            </a:extLst>
          </p:cNvPr>
          <p:cNvSpPr>
            <a:spLocks noGrp="1"/>
          </p:cNvSpPr>
          <p:nvPr>
            <p:ph type="title"/>
          </p:nvPr>
        </p:nvSpPr>
        <p:spPr>
          <a:xfrm>
            <a:off x="1978968" y="274638"/>
            <a:ext cx="8229600" cy="1143000"/>
          </a:xfrm>
        </p:spPr>
        <p:txBody>
          <a:bodyPr>
            <a:normAutofit fontScale="90000"/>
          </a:bodyPr>
          <a:lstStyle/>
          <a:p>
            <a:br>
              <a:rPr lang="da-DK" sz="3100" dirty="0"/>
            </a:br>
            <a:r>
              <a:rPr lang="da-DK" dirty="0" err="1"/>
              <a:t>What</a:t>
            </a:r>
            <a:r>
              <a:rPr lang="da-DK" dirty="0"/>
              <a:t> is </a:t>
            </a:r>
            <a:r>
              <a:rPr lang="da-DK" dirty="0" err="1"/>
              <a:t>working</a:t>
            </a:r>
            <a:r>
              <a:rPr lang="da-DK" dirty="0"/>
              <a:t> </a:t>
            </a:r>
            <a:r>
              <a:rPr lang="da-DK" dirty="0" err="1"/>
              <a:t>well</a:t>
            </a:r>
            <a:r>
              <a:rPr lang="da-DK" dirty="0"/>
              <a:t> in Trekanten and </a:t>
            </a:r>
            <a:r>
              <a:rPr lang="da-DK" dirty="0" err="1"/>
              <a:t>what</a:t>
            </a:r>
            <a:r>
              <a:rPr lang="da-DK" dirty="0"/>
              <a:t> </a:t>
            </a:r>
            <a:r>
              <a:rPr lang="da-DK" dirty="0" err="1"/>
              <a:t>can</a:t>
            </a:r>
            <a:r>
              <a:rPr lang="da-DK" dirty="0"/>
              <a:t> </a:t>
            </a:r>
            <a:r>
              <a:rPr lang="da-DK" dirty="0" err="1"/>
              <a:t>we</a:t>
            </a:r>
            <a:r>
              <a:rPr lang="da-DK" dirty="0"/>
              <a:t> </a:t>
            </a:r>
            <a:r>
              <a:rPr lang="da-DK" dirty="0" err="1"/>
              <a:t>improve</a:t>
            </a:r>
            <a:r>
              <a:rPr lang="da-DK" dirty="0"/>
              <a:t>?</a:t>
            </a:r>
            <a:br>
              <a:rPr lang="da-DK" dirty="0"/>
            </a:br>
            <a:br>
              <a:rPr lang="da-DK" dirty="0"/>
            </a:br>
            <a:endParaRPr lang="da-DK" dirty="0"/>
          </a:p>
        </p:txBody>
      </p:sp>
      <p:sp>
        <p:nvSpPr>
          <p:cNvPr id="3" name="Pladsholder til indhold 2">
            <a:extLst>
              <a:ext uri="{FF2B5EF4-FFF2-40B4-BE49-F238E27FC236}">
                <a16:creationId xmlns:a16="http://schemas.microsoft.com/office/drawing/2014/main" id="{FB891114-7AEE-37FB-3BDF-416187650886}"/>
              </a:ext>
            </a:extLst>
          </p:cNvPr>
          <p:cNvSpPr>
            <a:spLocks noGrp="1"/>
          </p:cNvSpPr>
          <p:nvPr>
            <p:ph sz="half" idx="1"/>
          </p:nvPr>
        </p:nvSpPr>
        <p:spPr/>
        <p:txBody>
          <a:bodyPr>
            <a:normAutofit fontScale="77500" lnSpcReduction="20000"/>
          </a:bodyPr>
          <a:lstStyle/>
          <a:p>
            <a:r>
              <a:rPr lang="da-DK" dirty="0" err="1">
                <a:effectLst/>
                <a:latin typeface="Calibri" panose="020F0502020204030204" pitchFamily="34" charset="0"/>
                <a:ea typeface="Calibri" panose="020F0502020204030204" pitchFamily="34" charset="0"/>
              </a:rPr>
              <a:t>What</a:t>
            </a:r>
            <a:r>
              <a:rPr lang="da-DK" dirty="0">
                <a:effectLst/>
                <a:latin typeface="Calibri" panose="020F0502020204030204" pitchFamily="34" charset="0"/>
                <a:ea typeface="Calibri" panose="020F0502020204030204" pitchFamily="34" charset="0"/>
              </a:rPr>
              <a:t> is </a:t>
            </a:r>
            <a:r>
              <a:rPr lang="da-DK" dirty="0" err="1">
                <a:effectLst/>
                <a:latin typeface="Calibri" panose="020F0502020204030204" pitchFamily="34" charset="0"/>
                <a:ea typeface="Calibri" panose="020F0502020204030204" pitchFamily="34" charset="0"/>
              </a:rPr>
              <a:t>working</a:t>
            </a:r>
            <a:r>
              <a:rPr lang="da-DK" dirty="0">
                <a:effectLst/>
                <a:latin typeface="Calibri" panose="020F0502020204030204" pitchFamily="34" charset="0"/>
                <a:ea typeface="Calibri" panose="020F0502020204030204" pitchFamily="34" charset="0"/>
              </a:rPr>
              <a:t> </a:t>
            </a:r>
            <a:r>
              <a:rPr lang="da-DK" dirty="0" err="1">
                <a:effectLst/>
                <a:latin typeface="Calibri" panose="020F0502020204030204" pitchFamily="34" charset="0"/>
                <a:ea typeface="Calibri" panose="020F0502020204030204" pitchFamily="34" charset="0"/>
              </a:rPr>
              <a:t>well</a:t>
            </a:r>
            <a:r>
              <a:rPr lang="da-DK" dirty="0">
                <a:effectLst/>
                <a:latin typeface="Calibri" panose="020F0502020204030204" pitchFamily="34" charset="0"/>
                <a:ea typeface="Calibri" panose="020F0502020204030204" pitchFamily="34" charset="0"/>
              </a:rPr>
              <a:t> in the Trekanten? </a:t>
            </a:r>
          </a:p>
          <a:p>
            <a:r>
              <a:rPr lang="da-DK" dirty="0">
                <a:latin typeface="Calibri" panose="020F0502020204030204" pitchFamily="34" charset="0"/>
                <a:ea typeface="Calibri" panose="020F0502020204030204" pitchFamily="34" charset="0"/>
              </a:rPr>
              <a:t>Traners </a:t>
            </a:r>
            <a:r>
              <a:rPr lang="da-DK" dirty="0" err="1">
                <a:latin typeface="Calibri" panose="020F0502020204030204" pitchFamily="34" charset="0"/>
                <a:ea typeface="Calibri" panose="020F0502020204030204" pitchFamily="34" charset="0"/>
              </a:rPr>
              <a:t>good</a:t>
            </a:r>
            <a:endParaRPr lang="da-DK" dirty="0">
              <a:latin typeface="Calibri" panose="020F0502020204030204" pitchFamily="34" charset="0"/>
              <a:ea typeface="Calibri" panose="020F0502020204030204" pitchFamily="34" charset="0"/>
            </a:endParaRPr>
          </a:p>
          <a:p>
            <a:r>
              <a:rPr lang="da-DK" dirty="0">
                <a:effectLst/>
                <a:latin typeface="Calibri" panose="020F0502020204030204" pitchFamily="34" charset="0"/>
                <a:ea typeface="Calibri" panose="020F0502020204030204" pitchFamily="34" charset="0"/>
              </a:rPr>
              <a:t>Kids like it – </a:t>
            </a:r>
            <a:r>
              <a:rPr lang="da-DK" dirty="0" err="1">
                <a:effectLst/>
                <a:latin typeface="Calibri" panose="020F0502020204030204" pitchFamily="34" charset="0"/>
                <a:ea typeface="Calibri" panose="020F0502020204030204" pitchFamily="34" charset="0"/>
              </a:rPr>
              <a:t>engaged</a:t>
            </a:r>
            <a:endParaRPr lang="da-DK" dirty="0">
              <a:effectLst/>
              <a:latin typeface="Calibri" panose="020F0502020204030204" pitchFamily="34" charset="0"/>
              <a:ea typeface="Calibri" panose="020F0502020204030204" pitchFamily="34" charset="0"/>
            </a:endParaRPr>
          </a:p>
          <a:p>
            <a:r>
              <a:rPr lang="da-DK" dirty="0">
                <a:latin typeface="Calibri" panose="020F0502020204030204" pitchFamily="34" charset="0"/>
                <a:ea typeface="Calibri" panose="020F0502020204030204" pitchFamily="34" charset="0"/>
              </a:rPr>
              <a:t>Right balance in </a:t>
            </a:r>
            <a:r>
              <a:rPr lang="da-DK" dirty="0" err="1">
                <a:latin typeface="Calibri" panose="020F0502020204030204" pitchFamily="34" charset="0"/>
                <a:ea typeface="Calibri" panose="020F0502020204030204" pitchFamily="34" charset="0"/>
              </a:rPr>
              <a:t>traning</a:t>
            </a:r>
            <a:endParaRPr lang="da-DK" dirty="0">
              <a:latin typeface="Calibri" panose="020F0502020204030204" pitchFamily="34" charset="0"/>
              <a:ea typeface="Calibri" panose="020F0502020204030204" pitchFamily="34" charset="0"/>
            </a:endParaRPr>
          </a:p>
          <a:p>
            <a:r>
              <a:rPr lang="da-DK" dirty="0">
                <a:effectLst/>
                <a:latin typeface="Calibri" panose="020F0502020204030204" pitchFamily="34" charset="0"/>
                <a:ea typeface="Calibri" panose="020F0502020204030204" pitchFamily="34" charset="0"/>
              </a:rPr>
              <a:t>Good learning </a:t>
            </a:r>
            <a:r>
              <a:rPr lang="da-DK" dirty="0" err="1">
                <a:effectLst/>
                <a:latin typeface="Calibri" panose="020F0502020204030204" pitchFamily="34" charset="0"/>
                <a:ea typeface="Calibri" panose="020F0502020204030204" pitchFamily="34" charset="0"/>
              </a:rPr>
              <a:t>enviroment</a:t>
            </a:r>
            <a:endParaRPr lang="da-DK" dirty="0">
              <a:effectLst/>
              <a:latin typeface="Calibri" panose="020F0502020204030204" pitchFamily="34" charset="0"/>
              <a:ea typeface="Calibri" panose="020F0502020204030204" pitchFamily="34" charset="0"/>
            </a:endParaRPr>
          </a:p>
          <a:p>
            <a:r>
              <a:rPr lang="da-DK" dirty="0" err="1">
                <a:latin typeface="Calibri" panose="020F0502020204030204" pitchFamily="34" charset="0"/>
                <a:ea typeface="Calibri" panose="020F0502020204030204" pitchFamily="34" charset="0"/>
              </a:rPr>
              <a:t>Playfullness</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always</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different</a:t>
            </a:r>
            <a:endParaRPr lang="da-DK" dirty="0">
              <a:latin typeface="Calibri" panose="020F0502020204030204" pitchFamily="34" charset="0"/>
              <a:ea typeface="Calibri" panose="020F0502020204030204" pitchFamily="34" charset="0"/>
            </a:endParaRPr>
          </a:p>
          <a:p>
            <a:r>
              <a:rPr lang="da-DK" dirty="0" err="1">
                <a:latin typeface="Calibri" panose="020F0502020204030204" pitchFamily="34" charset="0"/>
                <a:ea typeface="Calibri" panose="020F0502020204030204" pitchFamily="34" charset="0"/>
              </a:rPr>
              <a:t>Included</a:t>
            </a:r>
            <a:endParaRPr lang="da-DK" dirty="0">
              <a:latin typeface="Calibri" panose="020F0502020204030204" pitchFamily="34" charset="0"/>
              <a:ea typeface="Calibri" panose="020F0502020204030204" pitchFamily="34" charset="0"/>
            </a:endParaRPr>
          </a:p>
          <a:p>
            <a:r>
              <a:rPr lang="da-DK" dirty="0">
                <a:latin typeface="Calibri" panose="020F0502020204030204" pitchFamily="34" charset="0"/>
                <a:ea typeface="Calibri" panose="020F0502020204030204" pitchFamily="34" charset="0"/>
              </a:rPr>
              <a:t>1,5 hours </a:t>
            </a:r>
            <a:r>
              <a:rPr lang="da-DK" dirty="0" err="1">
                <a:latin typeface="Calibri" panose="020F0502020204030204" pitchFamily="34" charset="0"/>
                <a:ea typeface="Calibri" panose="020F0502020204030204" pitchFamily="34" charset="0"/>
              </a:rPr>
              <a:t>perfect</a:t>
            </a:r>
            <a:endParaRPr lang="da-DK" dirty="0">
              <a:latin typeface="Calibri" panose="020F0502020204030204" pitchFamily="34" charset="0"/>
              <a:ea typeface="Calibri" panose="020F0502020204030204" pitchFamily="34" charset="0"/>
            </a:endParaRPr>
          </a:p>
          <a:p>
            <a:r>
              <a:rPr lang="da-DK" dirty="0">
                <a:latin typeface="Calibri" panose="020F0502020204030204" pitchFamily="34" charset="0"/>
                <a:ea typeface="Calibri" panose="020F0502020204030204" pitchFamily="34" charset="0"/>
              </a:rPr>
              <a:t>Good balance </a:t>
            </a:r>
            <a:r>
              <a:rPr lang="da-DK" dirty="0" err="1">
                <a:latin typeface="Calibri" panose="020F0502020204030204" pitchFamily="34" charset="0"/>
                <a:ea typeface="Calibri" panose="020F0502020204030204" pitchFamily="34" charset="0"/>
              </a:rPr>
              <a:t>playing</a:t>
            </a:r>
            <a:r>
              <a:rPr lang="da-DK" dirty="0">
                <a:latin typeface="Calibri" panose="020F0502020204030204" pitchFamily="34" charset="0"/>
                <a:ea typeface="Calibri" panose="020F0502020204030204" pitchFamily="34" charset="0"/>
              </a:rPr>
              <a:t> and </a:t>
            </a:r>
            <a:r>
              <a:rPr lang="da-DK" dirty="0" err="1">
                <a:latin typeface="Calibri" panose="020F0502020204030204" pitchFamily="34" charset="0"/>
                <a:ea typeface="Calibri" panose="020F0502020204030204" pitchFamily="34" charset="0"/>
              </a:rPr>
              <a:t>tecnique</a:t>
            </a:r>
            <a:endParaRPr lang="da-DK" dirty="0">
              <a:latin typeface="Calibri" panose="020F0502020204030204" pitchFamily="34" charset="0"/>
              <a:ea typeface="Calibri" panose="020F0502020204030204" pitchFamily="34" charset="0"/>
            </a:endParaRPr>
          </a:p>
          <a:p>
            <a:r>
              <a:rPr lang="da-DK" dirty="0" err="1">
                <a:latin typeface="Calibri" panose="020F0502020204030204" pitchFamily="34" charset="0"/>
                <a:ea typeface="Calibri" panose="020F0502020204030204" pitchFamily="34" charset="0"/>
              </a:rPr>
              <a:t>Trainers</a:t>
            </a:r>
            <a:r>
              <a:rPr lang="da-DK" dirty="0">
                <a:latin typeface="Calibri" panose="020F0502020204030204" pitchFamily="34" charset="0"/>
                <a:ea typeface="Calibri" panose="020F0502020204030204" pitchFamily="34" charset="0"/>
              </a:rPr>
              <a:t> to </a:t>
            </a:r>
            <a:r>
              <a:rPr lang="da-DK" dirty="0" err="1">
                <a:latin typeface="Calibri" panose="020F0502020204030204" pitchFamily="34" charset="0"/>
                <a:ea typeface="Calibri" panose="020F0502020204030204" pitchFamily="34" charset="0"/>
              </a:rPr>
              <a:t>competition</a:t>
            </a:r>
            <a:endParaRPr lang="da-DK" dirty="0">
              <a:latin typeface="Calibri" panose="020F0502020204030204" pitchFamily="34" charset="0"/>
              <a:ea typeface="Calibri" panose="020F0502020204030204" pitchFamily="34" charset="0"/>
            </a:endParaRPr>
          </a:p>
          <a:p>
            <a:r>
              <a:rPr lang="da-DK" dirty="0" err="1">
                <a:latin typeface="Calibri" panose="020F0502020204030204" pitchFamily="34" charset="0"/>
                <a:ea typeface="Calibri" panose="020F0502020204030204" pitchFamily="34" charset="0"/>
              </a:rPr>
              <a:t>Parents</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can</a:t>
            </a:r>
            <a:r>
              <a:rPr lang="da-DK" dirty="0">
                <a:latin typeface="Calibri" panose="020F0502020204030204" pitchFamily="34" charset="0"/>
                <a:ea typeface="Calibri" panose="020F0502020204030204" pitchFamily="34" charset="0"/>
              </a:rPr>
              <a:t> talk </a:t>
            </a:r>
            <a:r>
              <a:rPr lang="da-DK" dirty="0" err="1">
                <a:latin typeface="Calibri" panose="020F0502020204030204" pitchFamily="34" charset="0"/>
                <a:ea typeface="Calibri" panose="020F0502020204030204" pitchFamily="34" charset="0"/>
              </a:rPr>
              <a:t>together</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during</a:t>
            </a:r>
            <a:r>
              <a:rPr lang="da-DK" dirty="0">
                <a:latin typeface="Calibri" panose="020F0502020204030204" pitchFamily="34" charset="0"/>
                <a:ea typeface="Calibri" panose="020F0502020204030204" pitchFamily="34" charset="0"/>
              </a:rPr>
              <a:t> the </a:t>
            </a:r>
            <a:r>
              <a:rPr lang="da-DK" dirty="0" err="1">
                <a:latin typeface="Calibri" panose="020F0502020204030204" pitchFamily="34" charset="0"/>
                <a:ea typeface="Calibri" panose="020F0502020204030204" pitchFamily="34" charset="0"/>
              </a:rPr>
              <a:t>traning</a:t>
            </a:r>
            <a:r>
              <a:rPr lang="da-DK" dirty="0">
                <a:latin typeface="Calibri" panose="020F0502020204030204" pitchFamily="34" charset="0"/>
                <a:ea typeface="Calibri" panose="020F0502020204030204" pitchFamily="34" charset="0"/>
              </a:rPr>
              <a:t> </a:t>
            </a:r>
          </a:p>
          <a:p>
            <a:endParaRPr lang="da-DK" dirty="0">
              <a:effectLst/>
              <a:latin typeface="Calibri" panose="020F0502020204030204" pitchFamily="34" charset="0"/>
              <a:ea typeface="Calibri" panose="020F0502020204030204" pitchFamily="34" charset="0"/>
            </a:endParaRPr>
          </a:p>
          <a:p>
            <a:endParaRPr lang="da-DK" dirty="0">
              <a:effectLst/>
              <a:latin typeface="Calibri" panose="020F0502020204030204" pitchFamily="34" charset="0"/>
              <a:ea typeface="Calibri" panose="020F0502020204030204" pitchFamily="34" charset="0"/>
            </a:endParaRPr>
          </a:p>
          <a:p>
            <a:endParaRPr lang="da-DK" dirty="0">
              <a:effectLst/>
              <a:latin typeface="Calibri" panose="020F0502020204030204" pitchFamily="34" charset="0"/>
              <a:ea typeface="Calibri" panose="020F0502020204030204" pitchFamily="34" charset="0"/>
            </a:endParaRPr>
          </a:p>
          <a:p>
            <a:endParaRPr lang="da-DK"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dirty="0"/>
          </a:p>
        </p:txBody>
      </p:sp>
      <p:pic>
        <p:nvPicPr>
          <p:cNvPr id="6" name="Pladsholder til indhold 5" descr="Et billede, der indeholder tekst&#10;&#10;Automatisk genereret beskrivelse">
            <a:extLst>
              <a:ext uri="{FF2B5EF4-FFF2-40B4-BE49-F238E27FC236}">
                <a16:creationId xmlns:a16="http://schemas.microsoft.com/office/drawing/2014/main" id="{FC518BD1-4278-D060-C2E7-8068D3490CB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63" r="48397"/>
          <a:stretch/>
        </p:blipFill>
        <p:spPr>
          <a:xfrm>
            <a:off x="6888088" y="1124744"/>
            <a:ext cx="3551058" cy="5288894"/>
          </a:xfrm>
        </p:spPr>
      </p:pic>
    </p:spTree>
    <p:extLst>
      <p:ext uri="{BB962C8B-B14F-4D97-AF65-F5344CB8AC3E}">
        <p14:creationId xmlns:p14="http://schemas.microsoft.com/office/powerpoint/2010/main" val="2559981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0BDD2-5387-F018-9ECC-826B93B41519}"/>
              </a:ext>
            </a:extLst>
          </p:cNvPr>
          <p:cNvSpPr>
            <a:spLocks noGrp="1"/>
          </p:cNvSpPr>
          <p:nvPr>
            <p:ph type="title"/>
          </p:nvPr>
        </p:nvSpPr>
        <p:spPr>
          <a:xfrm>
            <a:off x="1978968" y="274638"/>
            <a:ext cx="8229600" cy="1143000"/>
          </a:xfrm>
        </p:spPr>
        <p:txBody>
          <a:bodyPr>
            <a:normAutofit fontScale="90000"/>
          </a:bodyPr>
          <a:lstStyle/>
          <a:p>
            <a:br>
              <a:rPr lang="da-DK" sz="3100" dirty="0"/>
            </a:br>
            <a:br>
              <a:rPr lang="da-DK" sz="3100" dirty="0"/>
            </a:br>
            <a:r>
              <a:rPr lang="da-DK" dirty="0" err="1"/>
              <a:t>What</a:t>
            </a:r>
            <a:r>
              <a:rPr lang="da-DK" dirty="0"/>
              <a:t> is </a:t>
            </a:r>
            <a:r>
              <a:rPr lang="da-DK" dirty="0" err="1"/>
              <a:t>working</a:t>
            </a:r>
            <a:r>
              <a:rPr lang="da-DK" dirty="0"/>
              <a:t> </a:t>
            </a:r>
            <a:r>
              <a:rPr lang="da-DK" dirty="0" err="1"/>
              <a:t>well</a:t>
            </a:r>
            <a:r>
              <a:rPr lang="da-DK" dirty="0"/>
              <a:t> in Trekanten and </a:t>
            </a:r>
            <a:r>
              <a:rPr lang="da-DK" dirty="0" err="1"/>
              <a:t>what</a:t>
            </a:r>
            <a:r>
              <a:rPr lang="da-DK" dirty="0"/>
              <a:t> </a:t>
            </a:r>
            <a:r>
              <a:rPr lang="da-DK" dirty="0" err="1"/>
              <a:t>can</a:t>
            </a:r>
            <a:r>
              <a:rPr lang="da-DK" dirty="0"/>
              <a:t> </a:t>
            </a:r>
            <a:r>
              <a:rPr lang="da-DK" dirty="0" err="1"/>
              <a:t>we</a:t>
            </a:r>
            <a:r>
              <a:rPr lang="da-DK" dirty="0"/>
              <a:t> </a:t>
            </a:r>
            <a:r>
              <a:rPr lang="da-DK" dirty="0" err="1"/>
              <a:t>improve</a:t>
            </a:r>
            <a:r>
              <a:rPr lang="da-DK" dirty="0"/>
              <a:t>?</a:t>
            </a:r>
            <a:br>
              <a:rPr lang="da-DK" dirty="0"/>
            </a:br>
            <a:br>
              <a:rPr lang="da-DK" dirty="0"/>
            </a:br>
            <a:endParaRPr lang="da-DK" dirty="0"/>
          </a:p>
        </p:txBody>
      </p:sp>
      <p:sp>
        <p:nvSpPr>
          <p:cNvPr id="3" name="Pladsholder til indhold 2">
            <a:extLst>
              <a:ext uri="{FF2B5EF4-FFF2-40B4-BE49-F238E27FC236}">
                <a16:creationId xmlns:a16="http://schemas.microsoft.com/office/drawing/2014/main" id="{FB891114-7AEE-37FB-3BDF-416187650886}"/>
              </a:ext>
            </a:extLst>
          </p:cNvPr>
          <p:cNvSpPr>
            <a:spLocks noGrp="1"/>
          </p:cNvSpPr>
          <p:nvPr>
            <p:ph sz="half" idx="1"/>
          </p:nvPr>
        </p:nvSpPr>
        <p:spPr/>
        <p:txBody>
          <a:bodyPr>
            <a:normAutofit fontScale="85000" lnSpcReduction="10000"/>
          </a:bodyPr>
          <a:lstStyle/>
          <a:p>
            <a:r>
              <a:rPr lang="da-DK" dirty="0" err="1">
                <a:latin typeface="Calibri" panose="020F0502020204030204" pitchFamily="34" charset="0"/>
                <a:ea typeface="Calibri" panose="020F0502020204030204" pitchFamily="34" charset="0"/>
              </a:rPr>
              <a:t>What</a:t>
            </a:r>
            <a:r>
              <a:rPr lang="da-DK" dirty="0">
                <a:latin typeface="Calibri" panose="020F0502020204030204" pitchFamily="34" charset="0"/>
                <a:ea typeface="Calibri" panose="020F0502020204030204" pitchFamily="34" charset="0"/>
              </a:rPr>
              <a:t> do </a:t>
            </a:r>
            <a:r>
              <a:rPr lang="da-DK" dirty="0" err="1">
                <a:latin typeface="Calibri" panose="020F0502020204030204" pitchFamily="34" charset="0"/>
                <a:ea typeface="Calibri" panose="020F0502020204030204" pitchFamily="34" charset="0"/>
              </a:rPr>
              <a:t>you</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think</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that</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we</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can</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improve</a:t>
            </a:r>
            <a:r>
              <a:rPr lang="da-DK" dirty="0">
                <a:latin typeface="Calibri" panose="020F0502020204030204" pitchFamily="34" charset="0"/>
                <a:ea typeface="Calibri" panose="020F0502020204030204" pitchFamily="34" charset="0"/>
              </a:rPr>
              <a:t> - </a:t>
            </a:r>
            <a:r>
              <a:rPr lang="da-DK" dirty="0" err="1">
                <a:latin typeface="Calibri" panose="020F0502020204030204" pitchFamily="34" charset="0"/>
                <a:ea typeface="Calibri" panose="020F0502020204030204" pitchFamily="34" charset="0"/>
              </a:rPr>
              <a:t>develop</a:t>
            </a:r>
            <a:r>
              <a:rPr lang="da-DK" dirty="0">
                <a:latin typeface="Calibri" panose="020F0502020204030204" pitchFamily="34" charset="0"/>
                <a:ea typeface="Calibri" panose="020F0502020204030204" pitchFamily="34" charset="0"/>
              </a:rPr>
              <a:t>?</a:t>
            </a:r>
          </a:p>
          <a:p>
            <a:r>
              <a:rPr lang="da-DK" dirty="0">
                <a:latin typeface="Calibri" panose="020F0502020204030204" pitchFamily="34" charset="0"/>
                <a:ea typeface="Calibri" panose="020F0502020204030204" pitchFamily="34" charset="0"/>
              </a:rPr>
              <a:t>More </a:t>
            </a:r>
            <a:r>
              <a:rPr lang="da-DK" dirty="0" err="1">
                <a:latin typeface="Calibri" panose="020F0502020204030204" pitchFamily="34" charset="0"/>
                <a:ea typeface="Calibri" panose="020F0502020204030204" pitchFamily="34" charset="0"/>
              </a:rPr>
              <a:t>communication</a:t>
            </a:r>
            <a:endParaRPr lang="da-DK" dirty="0">
              <a:latin typeface="Calibri" panose="020F0502020204030204" pitchFamily="34" charset="0"/>
              <a:ea typeface="Calibri" panose="020F0502020204030204" pitchFamily="34" charset="0"/>
            </a:endParaRPr>
          </a:p>
          <a:p>
            <a:r>
              <a:rPr lang="da-DK" dirty="0" err="1">
                <a:latin typeface="Calibri" panose="020F0502020204030204" pitchFamily="34" charset="0"/>
                <a:ea typeface="Calibri" panose="020F0502020204030204" pitchFamily="34" charset="0"/>
              </a:rPr>
              <a:t>Earlier</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traning</a:t>
            </a:r>
            <a:r>
              <a:rPr lang="da-DK" dirty="0">
                <a:latin typeface="Calibri" panose="020F0502020204030204" pitchFamily="34" charset="0"/>
                <a:ea typeface="Calibri" panose="020F0502020204030204" pitchFamily="34" charset="0"/>
              </a:rPr>
              <a:t> on Sunday More social </a:t>
            </a:r>
            <a:r>
              <a:rPr lang="da-DK" dirty="0" err="1">
                <a:latin typeface="Calibri" panose="020F0502020204030204" pitchFamily="34" charset="0"/>
                <a:ea typeface="Calibri" panose="020F0502020204030204" pitchFamily="34" charset="0"/>
              </a:rPr>
              <a:t>life</a:t>
            </a:r>
            <a:endParaRPr lang="da-DK" dirty="0">
              <a:latin typeface="Calibri" panose="020F0502020204030204" pitchFamily="34" charset="0"/>
              <a:ea typeface="Calibri" panose="020F0502020204030204" pitchFamily="34" charset="0"/>
            </a:endParaRPr>
          </a:p>
          <a:p>
            <a:r>
              <a:rPr lang="da-DK" dirty="0">
                <a:latin typeface="Calibri" panose="020F0502020204030204" pitchFamily="34" charset="0"/>
                <a:ea typeface="Calibri" panose="020F0502020204030204" pitchFamily="34" charset="0"/>
              </a:rPr>
              <a:t>Traners </a:t>
            </a:r>
            <a:r>
              <a:rPr lang="da-DK" dirty="0" err="1">
                <a:latin typeface="Calibri" panose="020F0502020204030204" pitchFamily="34" charset="0"/>
                <a:ea typeface="Calibri" panose="020F0502020204030204" pitchFamily="34" charset="0"/>
              </a:rPr>
              <a:t>take</a:t>
            </a:r>
            <a:r>
              <a:rPr lang="da-DK" dirty="0">
                <a:latin typeface="Calibri" panose="020F0502020204030204" pitchFamily="34" charset="0"/>
                <a:ea typeface="Calibri" panose="020F0502020204030204" pitchFamily="34" charset="0"/>
              </a:rPr>
              <a:t> dialog with kids and </a:t>
            </a:r>
            <a:r>
              <a:rPr lang="da-DK" dirty="0" err="1">
                <a:latin typeface="Calibri" panose="020F0502020204030204" pitchFamily="34" charset="0"/>
                <a:ea typeface="Calibri" panose="020F0502020204030204" pitchFamily="34" charset="0"/>
              </a:rPr>
              <a:t>parents</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about</a:t>
            </a:r>
            <a:r>
              <a:rPr lang="da-DK" dirty="0">
                <a:latin typeface="Calibri" panose="020F0502020204030204" pitchFamily="34" charset="0"/>
                <a:ea typeface="Calibri" panose="020F0502020204030204" pitchFamily="34" charset="0"/>
              </a:rPr>
              <a:t> </a:t>
            </a:r>
            <a:r>
              <a:rPr lang="da-DK" dirty="0" err="1">
                <a:latin typeface="Calibri" panose="020F0502020204030204" pitchFamily="34" charset="0"/>
                <a:ea typeface="Calibri" panose="020F0502020204030204" pitchFamily="34" charset="0"/>
              </a:rPr>
              <a:t>how</a:t>
            </a:r>
            <a:r>
              <a:rPr lang="da-DK" dirty="0">
                <a:latin typeface="Calibri" panose="020F0502020204030204" pitchFamily="34" charset="0"/>
                <a:ea typeface="Calibri" panose="020F0502020204030204" pitchFamily="34" charset="0"/>
              </a:rPr>
              <a:t> it </a:t>
            </a:r>
            <a:r>
              <a:rPr lang="da-DK" dirty="0" err="1">
                <a:latin typeface="Calibri" panose="020F0502020204030204" pitchFamily="34" charset="0"/>
                <a:ea typeface="Calibri" panose="020F0502020204030204" pitchFamily="34" charset="0"/>
              </a:rPr>
              <a:t>goes</a:t>
            </a:r>
            <a:endParaRPr lang="da-DK" dirty="0">
              <a:latin typeface="Calibri" panose="020F0502020204030204" pitchFamily="34" charset="0"/>
              <a:ea typeface="Calibri" panose="020F0502020204030204" pitchFamily="34" charset="0"/>
            </a:endParaRPr>
          </a:p>
          <a:p>
            <a:r>
              <a:rPr lang="da-DK" dirty="0">
                <a:latin typeface="Calibri" panose="020F0502020204030204" pitchFamily="34" charset="0"/>
                <a:ea typeface="Calibri" panose="020F0502020204030204" pitchFamily="34" charset="0"/>
              </a:rPr>
              <a:t>Take part in </a:t>
            </a:r>
            <a:r>
              <a:rPr lang="da-DK" dirty="0" err="1">
                <a:latin typeface="Calibri" panose="020F0502020204030204" pitchFamily="34" charset="0"/>
                <a:ea typeface="Calibri" panose="020F0502020204030204" pitchFamily="34" charset="0"/>
              </a:rPr>
              <a:t>tournaments</a:t>
            </a:r>
            <a:endParaRPr lang="da-DK" dirty="0">
              <a:latin typeface="Calibri" panose="020F0502020204030204" pitchFamily="34" charset="0"/>
              <a:ea typeface="Calibri" panose="020F0502020204030204" pitchFamily="34" charset="0"/>
            </a:endParaRPr>
          </a:p>
          <a:p>
            <a:r>
              <a:rPr lang="da-DK" dirty="0">
                <a:latin typeface="Calibri" panose="020F0502020204030204" pitchFamily="34" charset="0"/>
                <a:ea typeface="Calibri" panose="020F0502020204030204" pitchFamily="34" charset="0"/>
              </a:rPr>
              <a:t>Guide to </a:t>
            </a:r>
            <a:r>
              <a:rPr lang="da-DK" dirty="0" err="1">
                <a:latin typeface="Calibri" panose="020F0502020204030204" pitchFamily="34" charset="0"/>
                <a:ea typeface="Calibri" panose="020F0502020204030204" pitchFamily="34" charset="0"/>
              </a:rPr>
              <a:t>dummies</a:t>
            </a:r>
            <a:r>
              <a:rPr lang="da-DK" dirty="0">
                <a:latin typeface="Calibri" panose="020F0502020204030204" pitchFamily="34" charset="0"/>
                <a:ea typeface="Calibri" panose="020F0502020204030204" pitchFamily="34" charset="0"/>
                <a:sym typeface="Wingdings" panose="05000000000000000000" pitchFamily="2" charset="2"/>
              </a:rPr>
              <a:t></a:t>
            </a:r>
          </a:p>
          <a:p>
            <a:r>
              <a:rPr lang="da-DK" dirty="0">
                <a:latin typeface="Calibri" panose="020F0502020204030204" pitchFamily="34" charset="0"/>
                <a:ea typeface="Calibri" panose="020F0502020204030204" pitchFamily="34" charset="0"/>
                <a:sym typeface="Wingdings" panose="05000000000000000000" pitchFamily="2" charset="2"/>
              </a:rPr>
              <a:t>Workshop </a:t>
            </a:r>
            <a:r>
              <a:rPr lang="da-DK" dirty="0" err="1">
                <a:latin typeface="Calibri" panose="020F0502020204030204" pitchFamily="34" charset="0"/>
                <a:ea typeface="Calibri" panose="020F0502020204030204" pitchFamily="34" charset="0"/>
                <a:sym typeface="Wingdings" panose="05000000000000000000" pitchFamily="2" charset="2"/>
              </a:rPr>
              <a:t>about</a:t>
            </a:r>
            <a:r>
              <a:rPr lang="da-DK" dirty="0">
                <a:latin typeface="Calibri" panose="020F0502020204030204" pitchFamily="34" charset="0"/>
                <a:ea typeface="Calibri" panose="020F0502020204030204" pitchFamily="34" charset="0"/>
                <a:sym typeface="Wingdings" panose="05000000000000000000" pitchFamily="2" charset="2"/>
              </a:rPr>
              <a:t> the </a:t>
            </a:r>
            <a:r>
              <a:rPr lang="da-DK" dirty="0" err="1">
                <a:latin typeface="Calibri" panose="020F0502020204030204" pitchFamily="34" charset="0"/>
                <a:ea typeface="Calibri" panose="020F0502020204030204" pitchFamily="34" charset="0"/>
                <a:sym typeface="Wingdings" panose="05000000000000000000" pitchFamily="2" charset="2"/>
              </a:rPr>
              <a:t>structure</a:t>
            </a:r>
            <a:r>
              <a:rPr lang="da-DK" dirty="0">
                <a:latin typeface="Calibri" panose="020F0502020204030204" pitchFamily="34" charset="0"/>
                <a:ea typeface="Calibri" panose="020F0502020204030204" pitchFamily="34" charset="0"/>
                <a:sym typeface="Wingdings" panose="05000000000000000000" pitchFamily="2" charset="2"/>
              </a:rPr>
              <a:t> part</a:t>
            </a:r>
          </a:p>
          <a:p>
            <a:r>
              <a:rPr lang="da-DK" dirty="0" err="1">
                <a:latin typeface="Calibri" panose="020F0502020204030204" pitchFamily="34" charset="0"/>
                <a:ea typeface="Calibri" panose="020F0502020204030204" pitchFamily="34" charset="0"/>
                <a:sym typeface="Wingdings" panose="05000000000000000000" pitchFamily="2" charset="2"/>
              </a:rPr>
              <a:t>Parents</a:t>
            </a:r>
            <a:r>
              <a:rPr lang="da-DK" dirty="0">
                <a:latin typeface="Calibri" panose="020F0502020204030204" pitchFamily="34" charset="0"/>
                <a:ea typeface="Calibri" panose="020F0502020204030204" pitchFamily="34" charset="0"/>
                <a:sym typeface="Wingdings" panose="05000000000000000000" pitchFamily="2" charset="2"/>
              </a:rPr>
              <a:t> guide for </a:t>
            </a:r>
            <a:r>
              <a:rPr lang="da-DK" dirty="0" err="1">
                <a:latin typeface="Calibri" panose="020F0502020204030204" pitchFamily="34" charset="0"/>
                <a:ea typeface="Calibri" panose="020F0502020204030204" pitchFamily="34" charset="0"/>
                <a:sym typeface="Wingdings" panose="05000000000000000000" pitchFamily="2" charset="2"/>
              </a:rPr>
              <a:t>tournaments</a:t>
            </a:r>
            <a:r>
              <a:rPr lang="da-DK" dirty="0">
                <a:latin typeface="Calibri" panose="020F0502020204030204" pitchFamily="34" charset="0"/>
                <a:ea typeface="Calibri" panose="020F0502020204030204" pitchFamily="34" charset="0"/>
                <a:sym typeface="Wingdings" panose="05000000000000000000" pitchFamily="2" charset="2"/>
              </a:rPr>
              <a:t> – </a:t>
            </a:r>
            <a:r>
              <a:rPr lang="da-DK" dirty="0" err="1">
                <a:latin typeface="Calibri" panose="020F0502020204030204" pitchFamily="34" charset="0"/>
                <a:ea typeface="Calibri" panose="020F0502020204030204" pitchFamily="34" charset="0"/>
                <a:sym typeface="Wingdings" panose="05000000000000000000" pitchFamily="2" charset="2"/>
              </a:rPr>
              <a:t>what</a:t>
            </a:r>
            <a:r>
              <a:rPr lang="da-DK" dirty="0">
                <a:latin typeface="Calibri" panose="020F0502020204030204" pitchFamily="34" charset="0"/>
                <a:ea typeface="Calibri" panose="020F0502020204030204" pitchFamily="34" charset="0"/>
                <a:sym typeface="Wingdings" panose="05000000000000000000" pitchFamily="2" charset="2"/>
              </a:rPr>
              <a:t> is relevant for </a:t>
            </a:r>
            <a:r>
              <a:rPr lang="da-DK" dirty="0" err="1">
                <a:latin typeface="Calibri" panose="020F0502020204030204" pitchFamily="34" charset="0"/>
                <a:ea typeface="Calibri" panose="020F0502020204030204" pitchFamily="34" charset="0"/>
                <a:sym typeface="Wingdings" panose="05000000000000000000" pitchFamily="2" charset="2"/>
              </a:rPr>
              <a:t>my</a:t>
            </a:r>
            <a:r>
              <a:rPr lang="da-DK" dirty="0">
                <a:latin typeface="Calibri" panose="020F0502020204030204" pitchFamily="34" charset="0"/>
                <a:ea typeface="Calibri" panose="020F0502020204030204" pitchFamily="34" charset="0"/>
                <a:sym typeface="Wingdings" panose="05000000000000000000" pitchFamily="2" charset="2"/>
              </a:rPr>
              <a:t> </a:t>
            </a:r>
            <a:r>
              <a:rPr lang="da-DK" dirty="0" err="1">
                <a:latin typeface="Calibri" panose="020F0502020204030204" pitchFamily="34" charset="0"/>
                <a:ea typeface="Calibri" panose="020F0502020204030204" pitchFamily="34" charset="0"/>
                <a:sym typeface="Wingdings" panose="05000000000000000000" pitchFamily="2" charset="2"/>
              </a:rPr>
              <a:t>child</a:t>
            </a:r>
            <a:r>
              <a:rPr lang="da-DK" dirty="0">
                <a:latin typeface="Calibri" panose="020F0502020204030204" pitchFamily="34" charset="0"/>
                <a:ea typeface="Calibri" panose="020F0502020204030204" pitchFamily="34" charset="0"/>
                <a:sym typeface="Wingdings" panose="05000000000000000000" pitchFamily="2" charset="2"/>
              </a:rPr>
              <a:t>? </a:t>
            </a:r>
          </a:p>
          <a:p>
            <a:endParaRPr lang="da-DK" dirty="0">
              <a:latin typeface="Calibri" panose="020F0502020204030204" pitchFamily="34" charset="0"/>
              <a:ea typeface="Calibri" panose="020F0502020204030204" pitchFamily="34" charset="0"/>
            </a:endParaRPr>
          </a:p>
          <a:p>
            <a:endParaRPr lang="da-DK" dirty="0">
              <a:latin typeface="Calibri" panose="020F0502020204030204" pitchFamily="34" charset="0"/>
              <a:ea typeface="Calibri" panose="020F0502020204030204" pitchFamily="34" charset="0"/>
            </a:endParaRPr>
          </a:p>
          <a:p>
            <a:endParaRPr lang="da-DK"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dirty="0"/>
          </a:p>
        </p:txBody>
      </p:sp>
      <p:pic>
        <p:nvPicPr>
          <p:cNvPr id="6" name="Pladsholder til indhold 5" descr="Et billede, der indeholder tekst&#10;&#10;Automatisk genereret beskrivelse">
            <a:extLst>
              <a:ext uri="{FF2B5EF4-FFF2-40B4-BE49-F238E27FC236}">
                <a16:creationId xmlns:a16="http://schemas.microsoft.com/office/drawing/2014/main" id="{1D85082F-8D88-706E-83C3-EDFAE0814D4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1603" t="-4635" r="1180" b="39982"/>
          <a:stretch/>
        </p:blipFill>
        <p:spPr>
          <a:xfrm>
            <a:off x="6384032" y="1328953"/>
            <a:ext cx="3999866" cy="4116271"/>
          </a:xfrm>
        </p:spPr>
      </p:pic>
    </p:spTree>
    <p:extLst>
      <p:ext uri="{BB962C8B-B14F-4D97-AF65-F5344CB8AC3E}">
        <p14:creationId xmlns:p14="http://schemas.microsoft.com/office/powerpoint/2010/main" val="12993483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C6E1A-24A6-D7C8-E082-DFFC42076F1B}"/>
              </a:ext>
            </a:extLst>
          </p:cNvPr>
          <p:cNvSpPr>
            <a:spLocks noGrp="1"/>
          </p:cNvSpPr>
          <p:nvPr>
            <p:ph type="title"/>
          </p:nvPr>
        </p:nvSpPr>
        <p:spPr>
          <a:xfrm>
            <a:off x="1979748" y="316036"/>
            <a:ext cx="8229600" cy="1143000"/>
          </a:xfrm>
        </p:spPr>
        <p:txBody>
          <a:bodyPr>
            <a:normAutofit/>
          </a:bodyPr>
          <a:lstStyle/>
          <a:p>
            <a:r>
              <a:rPr lang="da-DK" sz="4400" dirty="0">
                <a:latin typeface="Calibri" panose="020F0502020204030204" pitchFamily="34" charset="0"/>
                <a:ea typeface="Calibri" panose="020F0502020204030204" pitchFamily="34" charset="0"/>
              </a:rPr>
              <a:t> </a:t>
            </a:r>
            <a:r>
              <a:rPr lang="da-DK" sz="3100" dirty="0">
                <a:latin typeface="Calibri" panose="020F0502020204030204" pitchFamily="34" charset="0"/>
                <a:ea typeface="Calibri" panose="020F0502020204030204" pitchFamily="34" charset="0"/>
              </a:rPr>
              <a:t>Information </a:t>
            </a:r>
            <a:r>
              <a:rPr lang="da-DK" sz="3100" dirty="0" err="1">
                <a:latin typeface="Calibri" panose="020F0502020204030204" pitchFamily="34" charset="0"/>
                <a:ea typeface="Calibri" panose="020F0502020204030204" pitchFamily="34" charset="0"/>
              </a:rPr>
              <a:t>about</a:t>
            </a:r>
            <a:r>
              <a:rPr lang="da-DK" sz="3100" dirty="0">
                <a:latin typeface="Calibri" panose="020F0502020204030204" pitchFamily="34" charset="0"/>
                <a:ea typeface="Calibri" panose="020F0502020204030204" pitchFamily="34" charset="0"/>
              </a:rPr>
              <a:t> a 2 </a:t>
            </a:r>
            <a:r>
              <a:rPr lang="da-DK" sz="3100" dirty="0" err="1">
                <a:latin typeface="Calibri" panose="020F0502020204030204" pitchFamily="34" charset="0"/>
                <a:ea typeface="Calibri" panose="020F0502020204030204" pitchFamily="34" charset="0"/>
              </a:rPr>
              <a:t>day</a:t>
            </a:r>
            <a:r>
              <a:rPr lang="da-DK" sz="3100" dirty="0">
                <a:latin typeface="Calibri" panose="020F0502020204030204" pitchFamily="34" charset="0"/>
                <a:ea typeface="Calibri" panose="020F0502020204030204" pitchFamily="34" charset="0"/>
              </a:rPr>
              <a:t> </a:t>
            </a:r>
            <a:r>
              <a:rPr lang="da-DK" sz="3100" dirty="0" err="1">
                <a:latin typeface="Calibri" panose="020F0502020204030204" pitchFamily="34" charset="0"/>
                <a:ea typeface="Calibri" panose="020F0502020204030204" pitchFamily="34" charset="0"/>
              </a:rPr>
              <a:t>summercamp</a:t>
            </a:r>
            <a:r>
              <a:rPr lang="da-DK" sz="3100" dirty="0">
                <a:latin typeface="Calibri" panose="020F0502020204030204" pitchFamily="34" charset="0"/>
                <a:ea typeface="Calibri" panose="020F0502020204030204" pitchFamily="34" charset="0"/>
              </a:rPr>
              <a:t> in Sakskøbing Friday – </a:t>
            </a:r>
            <a:r>
              <a:rPr lang="da-DK" sz="3100" dirty="0" err="1">
                <a:latin typeface="Calibri" panose="020F0502020204030204" pitchFamily="34" charset="0"/>
                <a:ea typeface="Calibri" panose="020F0502020204030204" pitchFamily="34" charset="0"/>
              </a:rPr>
              <a:t>Saturday</a:t>
            </a:r>
            <a:r>
              <a:rPr lang="da-DK" sz="3100" dirty="0">
                <a:latin typeface="Calibri" panose="020F0502020204030204" pitchFamily="34" charset="0"/>
                <a:ea typeface="Calibri" panose="020F0502020204030204" pitchFamily="34" charset="0"/>
              </a:rPr>
              <a:t> 4-5/8.</a:t>
            </a:r>
            <a:endParaRPr lang="da-DK" sz="3100" dirty="0"/>
          </a:p>
        </p:txBody>
      </p:sp>
      <p:sp>
        <p:nvSpPr>
          <p:cNvPr id="3" name="Pladsholder til indhold 2">
            <a:extLst>
              <a:ext uri="{FF2B5EF4-FFF2-40B4-BE49-F238E27FC236}">
                <a16:creationId xmlns:a16="http://schemas.microsoft.com/office/drawing/2014/main" id="{A5CB3171-1AB4-503D-0165-C4D0142FF625}"/>
              </a:ext>
            </a:extLst>
          </p:cNvPr>
          <p:cNvSpPr>
            <a:spLocks noGrp="1"/>
          </p:cNvSpPr>
          <p:nvPr>
            <p:ph sz="half" idx="1"/>
          </p:nvPr>
        </p:nvSpPr>
        <p:spPr/>
        <p:txBody>
          <a:bodyPr/>
          <a:lstStyle/>
          <a:p>
            <a:r>
              <a:rPr lang="da-DK" dirty="0"/>
              <a:t>Info</a:t>
            </a:r>
          </a:p>
        </p:txBody>
      </p:sp>
      <p:pic>
        <p:nvPicPr>
          <p:cNvPr id="6" name="Pladsholder til indhold 5" descr="Et billede, der indeholder træ, udendørs, jord, græs&#10;&#10;Automatisk genereret beskrivelse">
            <a:extLst>
              <a:ext uri="{FF2B5EF4-FFF2-40B4-BE49-F238E27FC236}">
                <a16:creationId xmlns:a16="http://schemas.microsoft.com/office/drawing/2014/main" id="{39B3F387-96B0-177E-D897-54D371D665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43881"/>
            <a:ext cx="4038600" cy="4038600"/>
          </a:xfrm>
        </p:spPr>
      </p:pic>
    </p:spTree>
    <p:extLst>
      <p:ext uri="{BB962C8B-B14F-4D97-AF65-F5344CB8AC3E}">
        <p14:creationId xmlns:p14="http://schemas.microsoft.com/office/powerpoint/2010/main" val="282517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01E26-3108-4DA6-FA55-CDBAB95CC670}"/>
              </a:ext>
            </a:extLst>
          </p:cNvPr>
          <p:cNvSpPr>
            <a:spLocks noGrp="1"/>
          </p:cNvSpPr>
          <p:nvPr>
            <p:ph type="title"/>
          </p:nvPr>
        </p:nvSpPr>
        <p:spPr>
          <a:xfrm>
            <a:off x="1981200" y="274638"/>
            <a:ext cx="8229600" cy="1143000"/>
          </a:xfrm>
        </p:spPr>
        <p:txBody>
          <a:bodyPr anchor="ctr">
            <a:normAutofit/>
          </a:bodyPr>
          <a:lstStyle/>
          <a:p>
            <a:pPr>
              <a:lnSpc>
                <a:spcPct val="90000"/>
              </a:lnSpc>
            </a:pPr>
            <a:r>
              <a:rPr lang="en-US" sz="3700"/>
              <a:t>Would you like to help with something?</a:t>
            </a:r>
            <a:endParaRPr lang="da-DK" sz="3700"/>
          </a:p>
        </p:txBody>
      </p:sp>
      <p:sp>
        <p:nvSpPr>
          <p:cNvPr id="3" name="Pladsholder til indhold 2">
            <a:extLst>
              <a:ext uri="{FF2B5EF4-FFF2-40B4-BE49-F238E27FC236}">
                <a16:creationId xmlns:a16="http://schemas.microsoft.com/office/drawing/2014/main" id="{F59CBC1B-BEDF-8D52-BA26-1671C56E469A}"/>
              </a:ext>
            </a:extLst>
          </p:cNvPr>
          <p:cNvSpPr>
            <a:spLocks noGrp="1"/>
          </p:cNvSpPr>
          <p:nvPr>
            <p:ph sz="half" idx="1"/>
          </p:nvPr>
        </p:nvSpPr>
        <p:spPr>
          <a:xfrm>
            <a:off x="1981200" y="1600201"/>
            <a:ext cx="4038600" cy="4525963"/>
          </a:xfrm>
        </p:spPr>
        <p:txBody>
          <a:bodyPr>
            <a:normAutofit/>
          </a:bodyPr>
          <a:lstStyle/>
          <a:p>
            <a:pPr>
              <a:lnSpc>
                <a:spcPct val="90000"/>
              </a:lnSpc>
            </a:pPr>
            <a:r>
              <a:rPr lang="en-US" sz="2400" dirty="0"/>
              <a:t>We would like ideas for both social and fencing activities.</a:t>
            </a:r>
          </a:p>
          <a:p>
            <a:pPr>
              <a:lnSpc>
                <a:spcPct val="90000"/>
              </a:lnSpc>
            </a:pPr>
            <a:endParaRPr lang="en-US" sz="2400" dirty="0"/>
          </a:p>
          <a:p>
            <a:pPr>
              <a:lnSpc>
                <a:spcPct val="90000"/>
              </a:lnSpc>
            </a:pPr>
            <a:r>
              <a:rPr lang="en-US" sz="2400" dirty="0"/>
              <a:t>And we would like to introduce the idea that as parents you can sign up as a volunteer in a 'team' that does exactly the activity for which you want to be a volunteer helper.</a:t>
            </a:r>
            <a:endParaRPr lang="da-DK" sz="2400" dirty="0"/>
          </a:p>
        </p:txBody>
      </p:sp>
      <p:pic>
        <p:nvPicPr>
          <p:cNvPr id="7" name="Pladsholder til indhold 6" descr="Et billede, der indeholder person, indendørs, robot&#10;&#10;Automatisk genereret beskrivelse">
            <a:extLst>
              <a:ext uri="{FF2B5EF4-FFF2-40B4-BE49-F238E27FC236}">
                <a16:creationId xmlns:a16="http://schemas.microsoft.com/office/drawing/2014/main" id="{0327C2AF-8F33-D7BB-49AB-8025BBF0FFC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6803" r="3" b="25959"/>
          <a:stretch/>
        </p:blipFill>
        <p:spPr bwMode="auto">
          <a:xfrm>
            <a:off x="6172200" y="1600201"/>
            <a:ext cx="4038600" cy="4525963"/>
          </a:xfrm>
          <a:prstGeom prst="rect">
            <a:avLst/>
          </a:prstGeom>
          <a:solidFill>
            <a:srgbClr val="FFFFFF"/>
          </a:solidFill>
        </p:spPr>
      </p:pic>
    </p:spTree>
    <p:extLst>
      <p:ext uri="{BB962C8B-B14F-4D97-AF65-F5344CB8AC3E}">
        <p14:creationId xmlns:p14="http://schemas.microsoft.com/office/powerpoint/2010/main" val="2831397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5E28F-7629-1C1B-0720-2366C231AEB3}"/>
              </a:ext>
            </a:extLst>
          </p:cNvPr>
          <p:cNvSpPr>
            <a:spLocks noGrp="1"/>
          </p:cNvSpPr>
          <p:nvPr>
            <p:ph type="title"/>
          </p:nvPr>
        </p:nvSpPr>
        <p:spPr/>
        <p:txBody>
          <a:bodyPr>
            <a:normAutofit fontScale="90000"/>
          </a:bodyPr>
          <a:lstStyle/>
          <a:p>
            <a:r>
              <a:rPr lang="en-US" sz="4400" dirty="0">
                <a:latin typeface="Calibri" panose="020F0502020204030204" pitchFamily="34" charset="0"/>
                <a:ea typeface="Calibri" panose="020F0502020204030204" pitchFamily="34" charset="0"/>
              </a:rPr>
              <a:t>Introduce the children to small tournaments/events</a:t>
            </a:r>
            <a:endParaRPr lang="da-DK" dirty="0"/>
          </a:p>
        </p:txBody>
      </p:sp>
      <p:sp>
        <p:nvSpPr>
          <p:cNvPr id="3" name="Pladsholder til indhold 2">
            <a:extLst>
              <a:ext uri="{FF2B5EF4-FFF2-40B4-BE49-F238E27FC236}">
                <a16:creationId xmlns:a16="http://schemas.microsoft.com/office/drawing/2014/main" id="{3D70E46D-5E6B-61A8-77F1-4A782E1F4BAC}"/>
              </a:ext>
            </a:extLst>
          </p:cNvPr>
          <p:cNvSpPr>
            <a:spLocks noGrp="1"/>
          </p:cNvSpPr>
          <p:nvPr>
            <p:ph sz="half" idx="1"/>
          </p:nvPr>
        </p:nvSpPr>
        <p:spPr/>
        <p:txBody>
          <a:bodyPr/>
          <a:lstStyle/>
          <a:p>
            <a:r>
              <a:rPr lang="da-DK" b="1" dirty="0">
                <a:latin typeface="Calibri" panose="020F0502020204030204" pitchFamily="34" charset="0"/>
                <a:ea typeface="Calibri" panose="020F0502020204030204" pitchFamily="34" charset="0"/>
              </a:rPr>
              <a:t>Ideas</a:t>
            </a:r>
            <a:endParaRPr lang="da-DK" dirty="0"/>
          </a:p>
        </p:txBody>
      </p:sp>
      <p:sp>
        <p:nvSpPr>
          <p:cNvPr id="4" name="Pladsholder til indhold 3">
            <a:extLst>
              <a:ext uri="{FF2B5EF4-FFF2-40B4-BE49-F238E27FC236}">
                <a16:creationId xmlns:a16="http://schemas.microsoft.com/office/drawing/2014/main" id="{2D565CCE-58A2-4423-BD49-97EB41777652}"/>
              </a:ext>
            </a:extLst>
          </p:cNvPr>
          <p:cNvSpPr>
            <a:spLocks noGrp="1"/>
          </p:cNvSpPr>
          <p:nvPr>
            <p:ph sz="half" idx="2"/>
          </p:nvPr>
        </p:nvSpPr>
        <p:spPr/>
        <p:txBody>
          <a:bodyPr/>
          <a:lstStyle/>
          <a:p>
            <a:r>
              <a:rPr lang="en-US" dirty="0"/>
              <a:t>Would you like to help with something?</a:t>
            </a:r>
            <a:endParaRPr lang="da-DK" dirty="0"/>
          </a:p>
        </p:txBody>
      </p:sp>
      <p:pic>
        <p:nvPicPr>
          <p:cNvPr id="6" name="Billede 5" descr="Et billede, der indeholder tekst, brev&#10;&#10;Automatisk genereret beskrivelse">
            <a:extLst>
              <a:ext uri="{FF2B5EF4-FFF2-40B4-BE49-F238E27FC236}">
                <a16:creationId xmlns:a16="http://schemas.microsoft.com/office/drawing/2014/main" id="{5BFEE987-146F-D002-CF9E-723E58067C92}"/>
              </a:ext>
            </a:extLst>
          </p:cNvPr>
          <p:cNvPicPr>
            <a:picLocks noChangeAspect="1"/>
          </p:cNvPicPr>
          <p:nvPr/>
        </p:nvPicPr>
        <p:blipFill rotWithShape="1">
          <a:blip r:embed="rId2">
            <a:extLst>
              <a:ext uri="{28A0092B-C50C-407E-A947-70E740481C1C}">
                <a14:useLocalDpi xmlns:a14="http://schemas.microsoft.com/office/drawing/2010/main" val="0"/>
              </a:ext>
            </a:extLst>
          </a:blip>
          <a:srcRect t="23264" r="2473"/>
          <a:stretch/>
        </p:blipFill>
        <p:spPr>
          <a:xfrm>
            <a:off x="1403071" y="2564904"/>
            <a:ext cx="5688632" cy="3356966"/>
          </a:xfrm>
          <a:prstGeom prst="rect">
            <a:avLst/>
          </a:prstGeom>
        </p:spPr>
      </p:pic>
    </p:spTree>
    <p:extLst>
      <p:ext uri="{BB962C8B-B14F-4D97-AF65-F5344CB8AC3E}">
        <p14:creationId xmlns:p14="http://schemas.microsoft.com/office/powerpoint/2010/main" val="2291426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EAD27-B030-1291-8116-A1A832BF68B9}"/>
              </a:ext>
            </a:extLst>
          </p:cNvPr>
          <p:cNvSpPr>
            <a:spLocks noGrp="1"/>
          </p:cNvSpPr>
          <p:nvPr>
            <p:ph type="title"/>
          </p:nvPr>
        </p:nvSpPr>
        <p:spPr/>
        <p:txBody>
          <a:bodyPr/>
          <a:lstStyle/>
          <a:p>
            <a:r>
              <a:rPr lang="da-DK" dirty="0"/>
              <a:t>Social </a:t>
            </a:r>
            <a:r>
              <a:rPr lang="da-DK" dirty="0" err="1"/>
              <a:t>activities</a:t>
            </a:r>
            <a:r>
              <a:rPr lang="da-DK" dirty="0"/>
              <a:t>?</a:t>
            </a:r>
          </a:p>
        </p:txBody>
      </p:sp>
      <p:sp>
        <p:nvSpPr>
          <p:cNvPr id="3" name="Pladsholder til indhold 2">
            <a:extLst>
              <a:ext uri="{FF2B5EF4-FFF2-40B4-BE49-F238E27FC236}">
                <a16:creationId xmlns:a16="http://schemas.microsoft.com/office/drawing/2014/main" id="{89D53F45-E307-025C-E715-D8BAC1689E15}"/>
              </a:ext>
            </a:extLst>
          </p:cNvPr>
          <p:cNvSpPr>
            <a:spLocks noGrp="1"/>
          </p:cNvSpPr>
          <p:nvPr>
            <p:ph sz="half" idx="1"/>
          </p:nvPr>
        </p:nvSpPr>
        <p:spPr/>
        <p:txBody>
          <a:bodyPr/>
          <a:lstStyle/>
          <a:p>
            <a:r>
              <a:rPr lang="da-DK" b="1" dirty="0">
                <a:latin typeface="Calibri" panose="020F0502020204030204" pitchFamily="34" charset="0"/>
                <a:ea typeface="Calibri" panose="020F0502020204030204" pitchFamily="34" charset="0"/>
              </a:rPr>
              <a:t>Ideas</a:t>
            </a:r>
            <a:endParaRPr lang="da-DK" dirty="0"/>
          </a:p>
          <a:p>
            <a:endParaRPr lang="da-DK" dirty="0"/>
          </a:p>
        </p:txBody>
      </p:sp>
      <p:sp>
        <p:nvSpPr>
          <p:cNvPr id="4" name="Pladsholder til indhold 3">
            <a:extLst>
              <a:ext uri="{FF2B5EF4-FFF2-40B4-BE49-F238E27FC236}">
                <a16:creationId xmlns:a16="http://schemas.microsoft.com/office/drawing/2014/main" id="{42866D26-D1E3-B13C-0DD1-F9353C91C6D5}"/>
              </a:ext>
            </a:extLst>
          </p:cNvPr>
          <p:cNvSpPr>
            <a:spLocks noGrp="1"/>
          </p:cNvSpPr>
          <p:nvPr>
            <p:ph sz="half" idx="2"/>
          </p:nvPr>
        </p:nvSpPr>
        <p:spPr/>
        <p:txBody>
          <a:bodyPr/>
          <a:lstStyle/>
          <a:p>
            <a:r>
              <a:rPr lang="en-US" dirty="0"/>
              <a:t>Would you like to help with something?</a:t>
            </a:r>
            <a:endParaRPr lang="da-DK" dirty="0"/>
          </a:p>
        </p:txBody>
      </p:sp>
      <p:pic>
        <p:nvPicPr>
          <p:cNvPr id="6" name="Billede 5" descr="Et billede, der indeholder tekst&#10;&#10;Automatisk genereret beskrivelse">
            <a:extLst>
              <a:ext uri="{FF2B5EF4-FFF2-40B4-BE49-F238E27FC236}">
                <a16:creationId xmlns:a16="http://schemas.microsoft.com/office/drawing/2014/main" id="{A1D1DDDF-3E62-4EAF-3983-AB2D93B2CB13}"/>
              </a:ext>
            </a:extLst>
          </p:cNvPr>
          <p:cNvPicPr>
            <a:picLocks noChangeAspect="1"/>
          </p:cNvPicPr>
          <p:nvPr/>
        </p:nvPicPr>
        <p:blipFill rotWithShape="1">
          <a:blip r:embed="rId2">
            <a:extLst>
              <a:ext uri="{28A0092B-C50C-407E-A947-70E740481C1C}">
                <a14:useLocalDpi xmlns:a14="http://schemas.microsoft.com/office/drawing/2010/main" val="0"/>
              </a:ext>
            </a:extLst>
          </a:blip>
          <a:srcRect l="1" t="12280" r="3797" b="3256"/>
          <a:stretch/>
        </p:blipFill>
        <p:spPr>
          <a:xfrm>
            <a:off x="985934" y="2488247"/>
            <a:ext cx="5384801" cy="3545795"/>
          </a:xfrm>
          <a:prstGeom prst="rect">
            <a:avLst/>
          </a:prstGeom>
        </p:spPr>
      </p:pic>
    </p:spTree>
    <p:extLst>
      <p:ext uri="{BB962C8B-B14F-4D97-AF65-F5344CB8AC3E}">
        <p14:creationId xmlns:p14="http://schemas.microsoft.com/office/powerpoint/2010/main" val="21449351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18D9F-A701-CE46-EC86-8B96DC4A7F9C}"/>
              </a:ext>
            </a:extLst>
          </p:cNvPr>
          <p:cNvSpPr>
            <a:spLocks noGrp="1"/>
          </p:cNvSpPr>
          <p:nvPr>
            <p:ph type="title"/>
          </p:nvPr>
        </p:nvSpPr>
        <p:spPr>
          <a:xfrm>
            <a:off x="1981200" y="274638"/>
            <a:ext cx="8229600" cy="1143000"/>
          </a:xfrm>
        </p:spPr>
        <p:txBody>
          <a:bodyPr anchor="ctr">
            <a:normAutofit/>
          </a:bodyPr>
          <a:lstStyle/>
          <a:p>
            <a:r>
              <a:rPr lang="da-DK" dirty="0"/>
              <a:t>If </a:t>
            </a:r>
            <a:r>
              <a:rPr lang="da-DK" dirty="0" err="1"/>
              <a:t>you</a:t>
            </a:r>
            <a:r>
              <a:rPr lang="da-DK" dirty="0"/>
              <a:t> </a:t>
            </a:r>
            <a:r>
              <a:rPr lang="da-DK" dirty="0" err="1"/>
              <a:t>should</a:t>
            </a:r>
            <a:r>
              <a:rPr lang="da-DK" dirty="0"/>
              <a:t> </a:t>
            </a:r>
            <a:r>
              <a:rPr lang="da-DK" dirty="0" err="1"/>
              <a:t>contribute</a:t>
            </a:r>
            <a:endParaRPr lang="da-DK" dirty="0"/>
          </a:p>
        </p:txBody>
      </p:sp>
      <p:graphicFrame>
        <p:nvGraphicFramePr>
          <p:cNvPr id="8" name="Pladsholder til indhold 7">
            <a:extLst>
              <a:ext uri="{FF2B5EF4-FFF2-40B4-BE49-F238E27FC236}">
                <a16:creationId xmlns:a16="http://schemas.microsoft.com/office/drawing/2014/main" id="{7BD1BE1C-A9F5-CC07-7207-40813C6FED3A}"/>
              </a:ext>
            </a:extLst>
          </p:cNvPr>
          <p:cNvGraphicFramePr>
            <a:graphicFrameLocks noGrp="1"/>
          </p:cNvGraphicFramePr>
          <p:nvPr>
            <p:ph sz="half" idx="2"/>
          </p:nvPr>
        </p:nvGraphicFramePr>
        <p:xfrm>
          <a:off x="6172200" y="1600201"/>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ladsholder til indhold 8" descr="Et billede, der indeholder person, gruppe, personer/mennesker, folkemængde/publikum&#10;&#10;Automatisk genereret beskrivelse">
            <a:extLst>
              <a:ext uri="{FF2B5EF4-FFF2-40B4-BE49-F238E27FC236}">
                <a16:creationId xmlns:a16="http://schemas.microsoft.com/office/drawing/2014/main" id="{FCF7BFE8-CC14-5F3B-3173-FF1D9B89EC46}"/>
              </a:ext>
            </a:extLst>
          </p:cNvPr>
          <p:cNvPicPr>
            <a:picLocks noGrp="1" noChangeAspect="1"/>
          </p:cNvPicPr>
          <p:nvPr>
            <p:ph sz="half" idx="1"/>
          </p:nvPr>
        </p:nvPicPr>
        <p:blipFill>
          <a:blip r:embed="rId7">
            <a:extLst>
              <a:ext uri="{28A0092B-C50C-407E-A947-70E740481C1C}">
                <a14:useLocalDpi xmlns:a14="http://schemas.microsoft.com/office/drawing/2010/main" val="0"/>
              </a:ext>
            </a:extLst>
          </a:blip>
          <a:stretch>
            <a:fillRect/>
          </a:stretch>
        </p:blipFill>
        <p:spPr bwMode="auto">
          <a:xfrm>
            <a:off x="1981200" y="1843881"/>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848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53C83-E6F6-3280-682F-CE6402681F44}"/>
              </a:ext>
            </a:extLst>
          </p:cNvPr>
          <p:cNvSpPr>
            <a:spLocks noGrp="1"/>
          </p:cNvSpPr>
          <p:nvPr>
            <p:ph type="title"/>
          </p:nvPr>
        </p:nvSpPr>
        <p:spPr/>
        <p:txBody>
          <a:bodyPr>
            <a:normAutofit fontScale="90000"/>
          </a:bodyPr>
          <a:lstStyle/>
          <a:p>
            <a:r>
              <a:rPr lang="da-DK" dirty="0" err="1"/>
              <a:t>Recruitment</a:t>
            </a:r>
            <a:r>
              <a:rPr lang="da-DK" dirty="0"/>
              <a:t> (</a:t>
            </a:r>
            <a:r>
              <a:rPr lang="da-DK" dirty="0" err="1"/>
              <a:t>children</a:t>
            </a:r>
            <a:r>
              <a:rPr lang="da-DK" dirty="0"/>
              <a:t> and </a:t>
            </a:r>
            <a:r>
              <a:rPr lang="da-DK" dirty="0" err="1"/>
              <a:t>parents</a:t>
            </a:r>
            <a:r>
              <a:rPr lang="da-DK" dirty="0"/>
              <a:t> </a:t>
            </a:r>
            <a:r>
              <a:rPr lang="da-DK" dirty="0" err="1"/>
              <a:t>together</a:t>
            </a:r>
            <a:r>
              <a:rPr lang="da-DK" dirty="0"/>
              <a:t>)</a:t>
            </a:r>
            <a:br>
              <a:rPr lang="da-DK" dirty="0"/>
            </a:br>
            <a:endParaRPr lang="da-DK" dirty="0"/>
          </a:p>
        </p:txBody>
      </p:sp>
      <p:sp>
        <p:nvSpPr>
          <p:cNvPr id="3" name="Pladsholder til indhold 2">
            <a:extLst>
              <a:ext uri="{FF2B5EF4-FFF2-40B4-BE49-F238E27FC236}">
                <a16:creationId xmlns:a16="http://schemas.microsoft.com/office/drawing/2014/main" id="{F1BF48EE-D79E-51A0-6333-4BF3E5FF2C84}"/>
              </a:ext>
            </a:extLst>
          </p:cNvPr>
          <p:cNvSpPr>
            <a:spLocks noGrp="1"/>
          </p:cNvSpPr>
          <p:nvPr>
            <p:ph sz="half" idx="1"/>
          </p:nvPr>
        </p:nvSpPr>
        <p:spPr/>
        <p:txBody>
          <a:bodyPr>
            <a:normAutofit fontScale="92500"/>
          </a:bodyPr>
          <a:lstStyle/>
          <a:p>
            <a:r>
              <a:rPr lang="da-DK" sz="2000" dirty="0" err="1">
                <a:latin typeface="Calibri" panose="020F0502020204030204" pitchFamily="34" charset="0"/>
                <a:ea typeface="Calibri" panose="020F0502020204030204" pitchFamily="34" charset="0"/>
              </a:rPr>
              <a:t>We</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want</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that</a:t>
            </a:r>
            <a:r>
              <a:rPr lang="da-DK" sz="2000" dirty="0">
                <a:latin typeface="Calibri" panose="020F0502020204030204" pitchFamily="34" charset="0"/>
                <a:ea typeface="Calibri" panose="020F0502020204030204" pitchFamily="34" charset="0"/>
              </a:rPr>
              <a:t> more </a:t>
            </a:r>
            <a:r>
              <a:rPr lang="da-DK" sz="2000" dirty="0" err="1">
                <a:latin typeface="Calibri" panose="020F0502020204030204" pitchFamily="34" charset="0"/>
                <a:ea typeface="Calibri" panose="020F0502020204030204" pitchFamily="34" charset="0"/>
              </a:rPr>
              <a:t>children</a:t>
            </a:r>
            <a:r>
              <a:rPr lang="da-DK" sz="2000" dirty="0">
                <a:latin typeface="Calibri" panose="020F0502020204030204" pitchFamily="34" charset="0"/>
                <a:ea typeface="Calibri" panose="020F0502020204030204" pitchFamily="34" charset="0"/>
              </a:rPr>
              <a:t> and </a:t>
            </a:r>
            <a:r>
              <a:rPr lang="da-DK" sz="2000" dirty="0" err="1">
                <a:latin typeface="Calibri" panose="020F0502020204030204" pitchFamily="34" charset="0"/>
                <a:ea typeface="Calibri" panose="020F0502020204030204" pitchFamily="34" charset="0"/>
              </a:rPr>
              <a:t>parents</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get</a:t>
            </a:r>
            <a:r>
              <a:rPr lang="da-DK" sz="2000" dirty="0">
                <a:latin typeface="Calibri" panose="020F0502020204030204" pitchFamily="34" charset="0"/>
                <a:ea typeface="Calibri" panose="020F0502020204030204" pitchFamily="34" charset="0"/>
              </a:rPr>
              <a:t> to </a:t>
            </a:r>
            <a:r>
              <a:rPr lang="da-DK" sz="2000" dirty="0" err="1">
                <a:latin typeface="Calibri" panose="020F0502020204030204" pitchFamily="34" charset="0"/>
                <a:ea typeface="Calibri" panose="020F0502020204030204" pitchFamily="34" charset="0"/>
              </a:rPr>
              <a:t>know</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fenching</a:t>
            </a:r>
            <a:r>
              <a:rPr lang="da-DK" sz="2000" dirty="0">
                <a:latin typeface="Calibri" panose="020F0502020204030204" pitchFamily="34" charset="0"/>
                <a:ea typeface="Calibri" panose="020F0502020204030204" pitchFamily="34" charset="0"/>
              </a:rPr>
              <a:t> and Trekanten. </a:t>
            </a:r>
          </a:p>
          <a:p>
            <a:endParaRPr lang="da-DK" sz="2000" dirty="0">
              <a:latin typeface="Calibri" panose="020F0502020204030204" pitchFamily="34" charset="0"/>
              <a:ea typeface="Calibri" panose="020F0502020204030204" pitchFamily="34" charset="0"/>
            </a:endParaRPr>
          </a:p>
          <a:p>
            <a:r>
              <a:rPr lang="da-DK" sz="2000" dirty="0">
                <a:latin typeface="Calibri" panose="020F0502020204030204" pitchFamily="34" charset="0"/>
                <a:ea typeface="Calibri" panose="020F0502020204030204" pitchFamily="34" charset="0"/>
              </a:rPr>
              <a:t>At the moment </a:t>
            </a:r>
            <a:r>
              <a:rPr lang="da-DK" sz="2000" dirty="0" err="1">
                <a:latin typeface="Calibri" panose="020F0502020204030204" pitchFamily="34" charset="0"/>
                <a:ea typeface="Calibri" panose="020F0502020204030204" pitchFamily="34" charset="0"/>
              </a:rPr>
              <a:t>we</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recruit</a:t>
            </a:r>
            <a:r>
              <a:rPr lang="da-DK" sz="2000" dirty="0">
                <a:latin typeface="Calibri" panose="020F0502020204030204" pitchFamily="34" charset="0"/>
                <a:ea typeface="Calibri" panose="020F0502020204030204" pitchFamily="34" charset="0"/>
              </a:rPr>
              <a:t> via </a:t>
            </a:r>
            <a:r>
              <a:rPr lang="da-DK" sz="2000" dirty="0" err="1">
                <a:latin typeface="Calibri" panose="020F0502020204030204" pitchFamily="34" charset="0"/>
                <a:ea typeface="Calibri" panose="020F0502020204030204" pitchFamily="34" charset="0"/>
              </a:rPr>
              <a:t>Motivu</a:t>
            </a:r>
            <a:r>
              <a:rPr lang="da-DK" sz="2000" dirty="0">
                <a:latin typeface="Calibri" panose="020F0502020204030204" pitchFamily="34" charset="0"/>
                <a:ea typeface="Calibri" panose="020F0502020204030204" pitchFamily="34" charset="0"/>
              </a:rPr>
              <a:t> (FB </a:t>
            </a:r>
            <a:r>
              <a:rPr lang="da-DK" sz="2000" dirty="0" err="1">
                <a:latin typeface="Calibri" panose="020F0502020204030204" pitchFamily="34" charset="0"/>
                <a:ea typeface="Calibri" panose="020F0502020204030204" pitchFamily="34" charset="0"/>
              </a:rPr>
              <a:t>campaigns</a:t>
            </a:r>
            <a:r>
              <a:rPr lang="da-DK" sz="2000" dirty="0">
                <a:latin typeface="Calibri" panose="020F0502020204030204" pitchFamily="34" charset="0"/>
                <a:ea typeface="Calibri" panose="020F0502020204030204" pitchFamily="34" charset="0"/>
              </a:rPr>
              <a:t>), school </a:t>
            </a:r>
            <a:r>
              <a:rPr lang="da-DK" sz="2000" dirty="0" err="1">
                <a:latin typeface="Calibri" panose="020F0502020204030204" pitchFamily="34" charset="0"/>
                <a:ea typeface="Calibri" panose="020F0502020204030204" pitchFamily="34" charset="0"/>
              </a:rPr>
              <a:t>collaboration</a:t>
            </a:r>
            <a:r>
              <a:rPr lang="da-DK" sz="2000" dirty="0">
                <a:latin typeface="Calibri" panose="020F0502020204030204" pitchFamily="34" charset="0"/>
                <a:ea typeface="Calibri" panose="020F0502020204030204" pitchFamily="34" charset="0"/>
              </a:rPr>
              <a:t>, Open events, Summer </a:t>
            </a:r>
            <a:r>
              <a:rPr lang="da-DK" sz="2000" dirty="0" err="1">
                <a:latin typeface="Calibri" panose="020F0502020204030204" pitchFamily="34" charset="0"/>
                <a:ea typeface="Calibri" panose="020F0502020204030204" pitchFamily="34" charset="0"/>
              </a:rPr>
              <a:t>activities</a:t>
            </a:r>
            <a:endParaRPr lang="da-DK" sz="2000" dirty="0">
              <a:latin typeface="Calibri" panose="020F0502020204030204" pitchFamily="34" charset="0"/>
              <a:ea typeface="Calibri" panose="020F0502020204030204" pitchFamily="34" charset="0"/>
            </a:endParaRPr>
          </a:p>
          <a:p>
            <a:endParaRPr lang="da-DK" sz="2000" dirty="0">
              <a:latin typeface="Calibri" panose="020F0502020204030204" pitchFamily="34" charset="0"/>
              <a:ea typeface="Calibri" panose="020F0502020204030204" pitchFamily="34" charset="0"/>
            </a:endParaRPr>
          </a:p>
          <a:p>
            <a:r>
              <a:rPr lang="da-DK" sz="2000" dirty="0">
                <a:latin typeface="Calibri" panose="020F0502020204030204" pitchFamily="34" charset="0"/>
                <a:ea typeface="Calibri" panose="020F0502020204030204" pitchFamily="34" charset="0"/>
              </a:rPr>
              <a:t>How did </a:t>
            </a:r>
            <a:r>
              <a:rPr lang="da-DK" sz="2000" dirty="0" err="1">
                <a:latin typeface="Calibri" panose="020F0502020204030204" pitchFamily="34" charset="0"/>
                <a:ea typeface="Calibri" panose="020F0502020204030204" pitchFamily="34" charset="0"/>
              </a:rPr>
              <a:t>you</a:t>
            </a:r>
            <a:r>
              <a:rPr lang="da-DK" sz="2000" dirty="0">
                <a:latin typeface="Calibri" panose="020F0502020204030204" pitchFamily="34" charset="0"/>
                <a:ea typeface="Calibri" panose="020F0502020204030204" pitchFamily="34" charset="0"/>
              </a:rPr>
              <a:t> start </a:t>
            </a:r>
            <a:r>
              <a:rPr lang="da-DK" sz="2000" dirty="0" err="1">
                <a:latin typeface="Calibri" panose="020F0502020204030204" pitchFamily="34" charset="0"/>
                <a:ea typeface="Calibri" panose="020F0502020204030204" pitchFamily="34" charset="0"/>
              </a:rPr>
              <a:t>youself</a:t>
            </a:r>
            <a:r>
              <a:rPr lang="da-DK" sz="2000" dirty="0">
                <a:latin typeface="Calibri" panose="020F0502020204030204" pitchFamily="34" charset="0"/>
                <a:ea typeface="Calibri" panose="020F0502020204030204" pitchFamily="34" charset="0"/>
              </a:rPr>
              <a:t>?</a:t>
            </a:r>
          </a:p>
          <a:p>
            <a:endParaRPr lang="da-DK" sz="2000" dirty="0">
              <a:latin typeface="Calibri" panose="020F0502020204030204" pitchFamily="34" charset="0"/>
              <a:ea typeface="Calibri" panose="020F0502020204030204" pitchFamily="34" charset="0"/>
            </a:endParaRPr>
          </a:p>
          <a:p>
            <a:r>
              <a:rPr lang="da-DK" sz="2000" dirty="0" err="1">
                <a:latin typeface="Calibri" panose="020F0502020204030204" pitchFamily="34" charset="0"/>
                <a:ea typeface="Calibri" panose="020F0502020204030204" pitchFamily="34" charset="0"/>
              </a:rPr>
              <a:t>What</a:t>
            </a:r>
            <a:r>
              <a:rPr lang="da-DK" sz="2000" dirty="0">
                <a:latin typeface="Calibri" panose="020F0502020204030204" pitchFamily="34" charset="0"/>
                <a:ea typeface="Calibri" panose="020F0502020204030204" pitchFamily="34" charset="0"/>
              </a:rPr>
              <a:t> do </a:t>
            </a:r>
            <a:r>
              <a:rPr lang="da-DK" sz="2000" dirty="0" err="1">
                <a:latin typeface="Calibri" panose="020F0502020204030204" pitchFamily="34" charset="0"/>
                <a:ea typeface="Calibri" panose="020F0502020204030204" pitchFamily="34" charset="0"/>
              </a:rPr>
              <a:t>you</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see</a:t>
            </a:r>
            <a:r>
              <a:rPr lang="da-DK" sz="2000" dirty="0">
                <a:latin typeface="Calibri" panose="020F0502020204030204" pitchFamily="34" charset="0"/>
                <a:ea typeface="Calibri" panose="020F0502020204030204" pitchFamily="34" charset="0"/>
              </a:rPr>
              <a:t> as the </a:t>
            </a:r>
            <a:r>
              <a:rPr lang="da-DK" sz="2000" dirty="0" err="1">
                <a:latin typeface="Calibri" panose="020F0502020204030204" pitchFamily="34" charset="0"/>
                <a:ea typeface="Calibri" panose="020F0502020204030204" pitchFamily="34" charset="0"/>
              </a:rPr>
              <a:t>best</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way</a:t>
            </a:r>
            <a:r>
              <a:rPr lang="da-DK" sz="2000" dirty="0">
                <a:latin typeface="Calibri" panose="020F0502020204030204" pitchFamily="34" charset="0"/>
                <a:ea typeface="Calibri" panose="020F0502020204030204" pitchFamily="34" charset="0"/>
              </a:rPr>
              <a:t> to </a:t>
            </a:r>
            <a:r>
              <a:rPr lang="da-DK" sz="2000" dirty="0" err="1">
                <a:latin typeface="Calibri" panose="020F0502020204030204" pitchFamily="34" charset="0"/>
                <a:ea typeface="Calibri" panose="020F0502020204030204" pitchFamily="34" charset="0"/>
              </a:rPr>
              <a:t>recruit</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members</a:t>
            </a:r>
            <a:r>
              <a:rPr lang="da-DK" sz="2000" dirty="0">
                <a:latin typeface="Calibri" panose="020F0502020204030204" pitchFamily="34" charset="0"/>
                <a:ea typeface="Calibri" panose="020F0502020204030204" pitchFamily="34" charset="0"/>
              </a:rPr>
              <a:t>?</a:t>
            </a:r>
          </a:p>
          <a:p>
            <a:endParaRPr lang="da-DK" sz="2000" dirty="0">
              <a:latin typeface="Calibri" panose="020F0502020204030204" pitchFamily="34" charset="0"/>
              <a:ea typeface="Calibri" panose="020F0502020204030204" pitchFamily="34" charset="0"/>
            </a:endParaRPr>
          </a:p>
          <a:p>
            <a:r>
              <a:rPr lang="da-DK" sz="2000" dirty="0" err="1">
                <a:latin typeface="Calibri" panose="020F0502020204030204" pitchFamily="34" charset="0"/>
                <a:ea typeface="Calibri" panose="020F0502020204030204" pitchFamily="34" charset="0"/>
              </a:rPr>
              <a:t>Where</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can</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we</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get</a:t>
            </a:r>
            <a:r>
              <a:rPr lang="da-DK" sz="2000" dirty="0">
                <a:latin typeface="Calibri" panose="020F0502020204030204" pitchFamily="34" charset="0"/>
                <a:ea typeface="Calibri" panose="020F0502020204030204" pitchFamily="34" charset="0"/>
              </a:rPr>
              <a:t> the </a:t>
            </a:r>
            <a:r>
              <a:rPr lang="da-DK" sz="2000" dirty="0" err="1">
                <a:latin typeface="Calibri" panose="020F0502020204030204" pitchFamily="34" charset="0"/>
                <a:ea typeface="Calibri" panose="020F0502020204030204" pitchFamily="34" charset="0"/>
              </a:rPr>
              <a:t>best</a:t>
            </a:r>
            <a:r>
              <a:rPr lang="da-DK" sz="2000" dirty="0">
                <a:latin typeface="Calibri" panose="020F0502020204030204" pitchFamily="34" charset="0"/>
                <a:ea typeface="Calibri" panose="020F0502020204030204" pitchFamily="34" charset="0"/>
              </a:rPr>
              <a:t> </a:t>
            </a:r>
            <a:r>
              <a:rPr lang="da-DK" sz="2000" dirty="0" err="1">
                <a:latin typeface="Calibri" panose="020F0502020204030204" pitchFamily="34" charset="0"/>
                <a:ea typeface="Calibri" panose="020F0502020204030204" pitchFamily="34" charset="0"/>
              </a:rPr>
              <a:t>visibility</a:t>
            </a:r>
            <a:r>
              <a:rPr lang="da-DK" sz="2000" dirty="0">
                <a:latin typeface="Calibri" panose="020F0502020204030204" pitchFamily="34" charset="0"/>
                <a:ea typeface="Calibri" panose="020F0502020204030204" pitchFamily="34" charset="0"/>
              </a:rPr>
              <a:t>?</a:t>
            </a: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a:p>
            <a:endParaRPr lang="da-DK" sz="1800" dirty="0">
              <a:latin typeface="Calibri" panose="020F0502020204030204" pitchFamily="34" charset="0"/>
              <a:ea typeface="Calibri" panose="020F0502020204030204" pitchFamily="34" charset="0"/>
            </a:endParaRPr>
          </a:p>
        </p:txBody>
      </p:sp>
      <p:sp>
        <p:nvSpPr>
          <p:cNvPr id="4" name="Pladsholder til indhold 3">
            <a:extLst>
              <a:ext uri="{FF2B5EF4-FFF2-40B4-BE49-F238E27FC236}">
                <a16:creationId xmlns:a16="http://schemas.microsoft.com/office/drawing/2014/main" id="{BD831243-8E29-ECE6-CA25-385C32D35F22}"/>
              </a:ext>
            </a:extLst>
          </p:cNvPr>
          <p:cNvSpPr>
            <a:spLocks noGrp="1"/>
          </p:cNvSpPr>
          <p:nvPr>
            <p:ph sz="half" idx="2"/>
          </p:nvPr>
        </p:nvSpPr>
        <p:spPr/>
        <p:txBody>
          <a:bodyPr>
            <a:normAutofit fontScale="92500"/>
          </a:bodyPr>
          <a:lstStyle/>
          <a:p>
            <a:r>
              <a:rPr lang="da-DK" dirty="0"/>
              <a:t>Ideas</a:t>
            </a:r>
          </a:p>
        </p:txBody>
      </p:sp>
      <p:pic>
        <p:nvPicPr>
          <p:cNvPr id="6" name="Billede 5" descr="Et billede, der indeholder tekst, brev&#10;&#10;Automatisk genereret beskrivelse">
            <a:extLst>
              <a:ext uri="{FF2B5EF4-FFF2-40B4-BE49-F238E27FC236}">
                <a16:creationId xmlns:a16="http://schemas.microsoft.com/office/drawing/2014/main" id="{86EB69F2-470B-D48A-4E6E-68ADA2F4A0F7}"/>
              </a:ext>
            </a:extLst>
          </p:cNvPr>
          <p:cNvPicPr>
            <a:picLocks noChangeAspect="1"/>
          </p:cNvPicPr>
          <p:nvPr/>
        </p:nvPicPr>
        <p:blipFill rotWithShape="1">
          <a:blip r:embed="rId2">
            <a:extLst>
              <a:ext uri="{28A0092B-C50C-407E-A947-70E740481C1C}">
                <a14:useLocalDpi xmlns:a14="http://schemas.microsoft.com/office/drawing/2010/main" val="0"/>
              </a:ext>
            </a:extLst>
          </a:blip>
          <a:srcRect l="5798" t="4011" r="6052" b="5676"/>
          <a:stretch/>
        </p:blipFill>
        <p:spPr>
          <a:xfrm>
            <a:off x="6384033" y="1044474"/>
            <a:ext cx="4264575" cy="5813527"/>
          </a:xfrm>
          <a:prstGeom prst="rect">
            <a:avLst/>
          </a:prstGeom>
        </p:spPr>
      </p:pic>
    </p:spTree>
    <p:extLst>
      <p:ext uri="{BB962C8B-B14F-4D97-AF65-F5344CB8AC3E}">
        <p14:creationId xmlns:p14="http://schemas.microsoft.com/office/powerpoint/2010/main" val="187931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Lige forbindelse 12">
            <a:extLst>
              <a:ext uri="{FF2B5EF4-FFF2-40B4-BE49-F238E27FC236}">
                <a16:creationId xmlns:a16="http://schemas.microsoft.com/office/drawing/2014/main" id="{32733293-6873-4B29-AE78-C7D16E57E7B4}"/>
              </a:ext>
            </a:extLst>
          </p:cNvPr>
          <p:cNvCxnSpPr/>
          <p:nvPr/>
        </p:nvCxnSpPr>
        <p:spPr>
          <a:xfrm>
            <a:off x="3575720" y="56612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Lige forbindelse 14">
            <a:extLst>
              <a:ext uri="{FF2B5EF4-FFF2-40B4-BE49-F238E27FC236}">
                <a16:creationId xmlns:a16="http://schemas.microsoft.com/office/drawing/2014/main" id="{FA5F31B5-AF01-4AAB-8B5E-5008F8739DD1}"/>
              </a:ext>
            </a:extLst>
          </p:cNvPr>
          <p:cNvCxnSpPr>
            <a:cxnSpLocks/>
          </p:cNvCxnSpPr>
          <p:nvPr/>
        </p:nvCxnSpPr>
        <p:spPr>
          <a:xfrm flipV="1">
            <a:off x="2252946" y="1317915"/>
            <a:ext cx="0" cy="4220481"/>
          </a:xfrm>
          <a:prstGeom prst="line">
            <a:avLst/>
          </a:prstGeom>
          <a:ln w="444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6CEE0B92-5E2E-4E8D-8F5F-1E498E9365AD}"/>
              </a:ext>
            </a:extLst>
          </p:cNvPr>
          <p:cNvSpPr txBox="1"/>
          <p:nvPr/>
        </p:nvSpPr>
        <p:spPr>
          <a:xfrm>
            <a:off x="10350459" y="2926688"/>
            <a:ext cx="1411733" cy="646331"/>
          </a:xfrm>
          <a:prstGeom prst="rect">
            <a:avLst/>
          </a:prstGeom>
          <a:noFill/>
        </p:spPr>
        <p:txBody>
          <a:bodyPr wrap="none" rtlCol="0">
            <a:spAutoFit/>
          </a:bodyPr>
          <a:lstStyle/>
          <a:p>
            <a:r>
              <a:rPr lang="da-DK" dirty="0">
                <a:solidFill>
                  <a:schemeClr val="bg1"/>
                </a:solidFill>
              </a:rPr>
              <a:t>Forenings-</a:t>
            </a:r>
            <a:br>
              <a:rPr lang="da-DK" dirty="0">
                <a:solidFill>
                  <a:schemeClr val="bg1"/>
                </a:solidFill>
              </a:rPr>
            </a:br>
            <a:r>
              <a:rPr lang="da-DK" dirty="0">
                <a:solidFill>
                  <a:schemeClr val="bg1"/>
                </a:solidFill>
              </a:rPr>
              <a:t>leder</a:t>
            </a:r>
          </a:p>
        </p:txBody>
      </p:sp>
      <p:sp>
        <p:nvSpPr>
          <p:cNvPr id="8" name="Kombinationstegning: figur 7">
            <a:extLst>
              <a:ext uri="{FF2B5EF4-FFF2-40B4-BE49-F238E27FC236}">
                <a16:creationId xmlns:a16="http://schemas.microsoft.com/office/drawing/2014/main" id="{399AC3A8-6596-3917-304A-865A23CA71D5}"/>
              </a:ext>
            </a:extLst>
          </p:cNvPr>
          <p:cNvSpPr/>
          <p:nvPr/>
        </p:nvSpPr>
        <p:spPr>
          <a:xfrm>
            <a:off x="4139760"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bg1">
              <a:lumMod val="50000"/>
              <a:alpha val="50000"/>
            </a:schemeClr>
          </a:solidFill>
          <a:ln w="9525" cap="flat">
            <a:noFill/>
            <a:prstDash val="solid"/>
            <a:miter/>
          </a:ln>
        </p:spPr>
        <p:txBody>
          <a:bodyPr rtlCol="0" anchor="ctr"/>
          <a:lstStyle/>
          <a:p>
            <a:endParaRPr lang="da-DK"/>
          </a:p>
        </p:txBody>
      </p:sp>
      <p:sp>
        <p:nvSpPr>
          <p:cNvPr id="9" name="Kombinationstegning: figur 8">
            <a:extLst>
              <a:ext uri="{FF2B5EF4-FFF2-40B4-BE49-F238E27FC236}">
                <a16:creationId xmlns:a16="http://schemas.microsoft.com/office/drawing/2014/main" id="{03CA633A-5088-CBBF-6DA2-D3A0D5FA572A}"/>
              </a:ext>
            </a:extLst>
          </p:cNvPr>
          <p:cNvSpPr/>
          <p:nvPr/>
        </p:nvSpPr>
        <p:spPr>
          <a:xfrm>
            <a:off x="5704422"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bg1">
              <a:lumMod val="50000"/>
              <a:alpha val="80000"/>
            </a:schemeClr>
          </a:solidFill>
          <a:ln w="9525" cap="flat">
            <a:noFill/>
            <a:prstDash val="solid"/>
            <a:miter/>
          </a:ln>
        </p:spPr>
        <p:txBody>
          <a:bodyPr rtlCol="0" anchor="ctr"/>
          <a:lstStyle/>
          <a:p>
            <a:endParaRPr lang="da-DK"/>
          </a:p>
        </p:txBody>
      </p:sp>
      <p:sp>
        <p:nvSpPr>
          <p:cNvPr id="10" name="Kombinationstegning: figur 9">
            <a:extLst>
              <a:ext uri="{FF2B5EF4-FFF2-40B4-BE49-F238E27FC236}">
                <a16:creationId xmlns:a16="http://schemas.microsoft.com/office/drawing/2014/main" id="{29B69763-ADE8-0854-3FA5-D6099ADBAF9C}"/>
              </a:ext>
            </a:extLst>
          </p:cNvPr>
          <p:cNvSpPr/>
          <p:nvPr/>
        </p:nvSpPr>
        <p:spPr>
          <a:xfrm>
            <a:off x="7317353"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tx1">
              <a:lumMod val="75000"/>
              <a:lumOff val="25000"/>
              <a:alpha val="80000"/>
            </a:schemeClr>
          </a:solidFill>
          <a:ln w="9525" cap="flat">
            <a:noFill/>
            <a:prstDash val="solid"/>
            <a:miter/>
          </a:ln>
        </p:spPr>
        <p:txBody>
          <a:bodyPr rtlCol="0" anchor="ctr"/>
          <a:lstStyle/>
          <a:p>
            <a:endParaRPr lang="da-DK"/>
          </a:p>
        </p:txBody>
      </p:sp>
      <p:sp>
        <p:nvSpPr>
          <p:cNvPr id="11" name="Kombinationstegning: figur 10">
            <a:extLst>
              <a:ext uri="{FF2B5EF4-FFF2-40B4-BE49-F238E27FC236}">
                <a16:creationId xmlns:a16="http://schemas.microsoft.com/office/drawing/2014/main" id="{E611A258-8C7B-2138-441E-D6879704E3DB}"/>
              </a:ext>
            </a:extLst>
          </p:cNvPr>
          <p:cNvSpPr/>
          <p:nvPr/>
        </p:nvSpPr>
        <p:spPr>
          <a:xfrm>
            <a:off x="8930284"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tx1">
              <a:lumMod val="75000"/>
              <a:lumOff val="25000"/>
            </a:schemeClr>
          </a:solidFill>
          <a:ln w="9525" cap="flat">
            <a:noFill/>
            <a:prstDash val="solid"/>
            <a:miter/>
          </a:ln>
        </p:spPr>
        <p:txBody>
          <a:bodyPr rtlCol="0" anchor="ctr"/>
          <a:lstStyle/>
          <a:p>
            <a:endParaRPr lang="da-DK"/>
          </a:p>
        </p:txBody>
      </p:sp>
      <p:sp>
        <p:nvSpPr>
          <p:cNvPr id="12" name="Kombinationstegning: figur 11">
            <a:extLst>
              <a:ext uri="{FF2B5EF4-FFF2-40B4-BE49-F238E27FC236}">
                <a16:creationId xmlns:a16="http://schemas.microsoft.com/office/drawing/2014/main" id="{C780711F-3793-DAD7-47DE-5CF86297C1D7}"/>
              </a:ext>
            </a:extLst>
          </p:cNvPr>
          <p:cNvSpPr/>
          <p:nvPr/>
        </p:nvSpPr>
        <p:spPr>
          <a:xfrm>
            <a:off x="3558610"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noFill/>
          <a:ln w="9525" cap="flat">
            <a:noFill/>
            <a:prstDash val="solid"/>
            <a:miter/>
          </a:ln>
        </p:spPr>
        <p:txBody>
          <a:bodyPr rtlCol="0" anchor="ctr"/>
          <a:lstStyle/>
          <a:p>
            <a:endParaRPr lang="da-DK"/>
          </a:p>
        </p:txBody>
      </p:sp>
      <p:sp>
        <p:nvSpPr>
          <p:cNvPr id="14" name="Kombinationstegning: figur 13">
            <a:extLst>
              <a:ext uri="{FF2B5EF4-FFF2-40B4-BE49-F238E27FC236}">
                <a16:creationId xmlns:a16="http://schemas.microsoft.com/office/drawing/2014/main" id="{200FB31F-162B-7FF1-D9E0-37C6F0340018}"/>
              </a:ext>
            </a:extLst>
          </p:cNvPr>
          <p:cNvSpPr/>
          <p:nvPr/>
        </p:nvSpPr>
        <p:spPr>
          <a:xfrm>
            <a:off x="10486879" y="2515818"/>
            <a:ext cx="1391378"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accent2"/>
          </a:solidFill>
          <a:ln w="9525" cap="flat">
            <a:noFill/>
            <a:prstDash val="solid"/>
            <a:miter/>
          </a:ln>
        </p:spPr>
        <p:txBody>
          <a:bodyPr rtlCol="0" anchor="ctr"/>
          <a:lstStyle/>
          <a:p>
            <a:endParaRPr lang="da-DK"/>
          </a:p>
        </p:txBody>
      </p:sp>
      <p:sp>
        <p:nvSpPr>
          <p:cNvPr id="18" name="Kombinationstegning: figur 17">
            <a:extLst>
              <a:ext uri="{FF2B5EF4-FFF2-40B4-BE49-F238E27FC236}">
                <a16:creationId xmlns:a16="http://schemas.microsoft.com/office/drawing/2014/main" id="{62FC362D-783E-504A-3D23-508227735DEC}"/>
              </a:ext>
            </a:extLst>
          </p:cNvPr>
          <p:cNvSpPr/>
          <p:nvPr/>
        </p:nvSpPr>
        <p:spPr>
          <a:xfrm>
            <a:off x="451191" y="1707630"/>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accent6">
              <a:lumMod val="60000"/>
              <a:lumOff val="40000"/>
              <a:alpha val="88000"/>
            </a:schemeClr>
          </a:solidFill>
          <a:ln w="9525" cap="flat">
            <a:noFill/>
            <a:prstDash val="solid"/>
            <a:miter/>
          </a:ln>
        </p:spPr>
        <p:txBody>
          <a:bodyPr rtlCol="0" anchor="ctr"/>
          <a:lstStyle/>
          <a:p>
            <a:endParaRPr lang="da-DK"/>
          </a:p>
        </p:txBody>
      </p:sp>
      <p:sp>
        <p:nvSpPr>
          <p:cNvPr id="19" name="Kombinationstegning: figur 18">
            <a:extLst>
              <a:ext uri="{FF2B5EF4-FFF2-40B4-BE49-F238E27FC236}">
                <a16:creationId xmlns:a16="http://schemas.microsoft.com/office/drawing/2014/main" id="{41CAED14-5719-A9B4-F229-0DFA1B2FDC11}"/>
              </a:ext>
            </a:extLst>
          </p:cNvPr>
          <p:cNvSpPr/>
          <p:nvPr/>
        </p:nvSpPr>
        <p:spPr>
          <a:xfrm>
            <a:off x="469510" y="3315574"/>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accent6">
              <a:lumMod val="60000"/>
              <a:lumOff val="40000"/>
              <a:alpha val="88000"/>
            </a:schemeClr>
          </a:solidFill>
          <a:ln w="9525" cap="flat">
            <a:noFill/>
            <a:prstDash val="solid"/>
            <a:miter/>
          </a:ln>
        </p:spPr>
        <p:txBody>
          <a:bodyPr rtlCol="0" anchor="ctr"/>
          <a:lstStyle/>
          <a:p>
            <a:endParaRPr lang="da-DK"/>
          </a:p>
        </p:txBody>
      </p:sp>
      <p:grpSp>
        <p:nvGrpSpPr>
          <p:cNvPr id="20" name="Gruppe 19">
            <a:extLst>
              <a:ext uri="{FF2B5EF4-FFF2-40B4-BE49-F238E27FC236}">
                <a16:creationId xmlns:a16="http://schemas.microsoft.com/office/drawing/2014/main" id="{773D9941-8E2F-78A6-41C1-80038A863208}"/>
              </a:ext>
            </a:extLst>
          </p:cNvPr>
          <p:cNvGrpSpPr/>
          <p:nvPr/>
        </p:nvGrpSpPr>
        <p:grpSpPr>
          <a:xfrm>
            <a:off x="672167" y="3715513"/>
            <a:ext cx="1580779" cy="1289571"/>
            <a:chOff x="195051" y="2540089"/>
            <a:chExt cx="1580779" cy="1289571"/>
          </a:xfrm>
        </p:grpSpPr>
        <p:sp>
          <p:nvSpPr>
            <p:cNvPr id="21" name="Rektangel 20">
              <a:extLst>
                <a:ext uri="{FF2B5EF4-FFF2-40B4-BE49-F238E27FC236}">
                  <a16:creationId xmlns:a16="http://schemas.microsoft.com/office/drawing/2014/main" id="{2C20ACA5-6D13-BAC1-82D6-8C88F4C4832A}"/>
                </a:ext>
              </a:extLst>
            </p:cNvPr>
            <p:cNvSpPr/>
            <p:nvPr/>
          </p:nvSpPr>
          <p:spPr>
            <a:xfrm>
              <a:off x="397708" y="2621655"/>
              <a:ext cx="1378122" cy="12080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a-DK"/>
            </a:p>
          </p:txBody>
        </p:sp>
        <p:sp>
          <p:nvSpPr>
            <p:cNvPr id="22" name="Tekstfelt 21">
              <a:extLst>
                <a:ext uri="{FF2B5EF4-FFF2-40B4-BE49-F238E27FC236}">
                  <a16:creationId xmlns:a16="http://schemas.microsoft.com/office/drawing/2014/main" id="{D216E471-0884-75A5-439F-965C6533D5C4}"/>
                </a:ext>
              </a:extLst>
            </p:cNvPr>
            <p:cNvSpPr txBox="1"/>
            <p:nvPr/>
          </p:nvSpPr>
          <p:spPr>
            <a:xfrm>
              <a:off x="195051" y="2540089"/>
              <a:ext cx="1378122"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kern="1200" dirty="0">
                  <a:solidFill>
                    <a:schemeClr val="bg1"/>
                  </a:solidFill>
                </a:rPr>
                <a:t>Kunde</a:t>
              </a:r>
            </a:p>
          </p:txBody>
        </p:sp>
      </p:grpSp>
      <p:grpSp>
        <p:nvGrpSpPr>
          <p:cNvPr id="23" name="Gruppe 22">
            <a:extLst>
              <a:ext uri="{FF2B5EF4-FFF2-40B4-BE49-F238E27FC236}">
                <a16:creationId xmlns:a16="http://schemas.microsoft.com/office/drawing/2014/main" id="{BED4E409-1F34-BBF2-081E-54475CCF6AC4}"/>
              </a:ext>
            </a:extLst>
          </p:cNvPr>
          <p:cNvGrpSpPr/>
          <p:nvPr/>
        </p:nvGrpSpPr>
        <p:grpSpPr>
          <a:xfrm>
            <a:off x="672391" y="2206356"/>
            <a:ext cx="1426145" cy="1208005"/>
            <a:chOff x="349685" y="2621655"/>
            <a:chExt cx="1426145" cy="1208005"/>
          </a:xfrm>
        </p:grpSpPr>
        <p:sp>
          <p:nvSpPr>
            <p:cNvPr id="24" name="Rektangel 23">
              <a:extLst>
                <a:ext uri="{FF2B5EF4-FFF2-40B4-BE49-F238E27FC236}">
                  <a16:creationId xmlns:a16="http://schemas.microsoft.com/office/drawing/2014/main" id="{F60B1E81-4D06-997E-5DE6-824D2AF6834D}"/>
                </a:ext>
              </a:extLst>
            </p:cNvPr>
            <p:cNvSpPr/>
            <p:nvPr/>
          </p:nvSpPr>
          <p:spPr>
            <a:xfrm>
              <a:off x="397708" y="2621655"/>
              <a:ext cx="1378122" cy="12080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a-DK"/>
            </a:p>
          </p:txBody>
        </p:sp>
        <p:sp>
          <p:nvSpPr>
            <p:cNvPr id="25" name="Tekstfelt 24">
              <a:extLst>
                <a:ext uri="{FF2B5EF4-FFF2-40B4-BE49-F238E27FC236}">
                  <a16:creationId xmlns:a16="http://schemas.microsoft.com/office/drawing/2014/main" id="{99CB80F6-079C-3486-E831-E5CBCEB38558}"/>
                </a:ext>
              </a:extLst>
            </p:cNvPr>
            <p:cNvSpPr txBox="1"/>
            <p:nvPr/>
          </p:nvSpPr>
          <p:spPr>
            <a:xfrm>
              <a:off x="349685" y="2621655"/>
              <a:ext cx="1378122"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da-DK" kern="1200" dirty="0">
                  <a:solidFill>
                    <a:schemeClr val="bg1"/>
                  </a:solidFill>
                </a:rPr>
                <a:t>Bruger</a:t>
              </a:r>
            </a:p>
          </p:txBody>
        </p:sp>
      </p:grpSp>
      <p:sp>
        <p:nvSpPr>
          <p:cNvPr id="26" name="Tekstfelt 25">
            <a:extLst>
              <a:ext uri="{FF2B5EF4-FFF2-40B4-BE49-F238E27FC236}">
                <a16:creationId xmlns:a16="http://schemas.microsoft.com/office/drawing/2014/main" id="{8CE2EBA2-7843-9211-369D-AA06704C1D7B}"/>
              </a:ext>
            </a:extLst>
          </p:cNvPr>
          <p:cNvSpPr txBox="1"/>
          <p:nvPr/>
        </p:nvSpPr>
        <p:spPr>
          <a:xfrm>
            <a:off x="4168895" y="2824997"/>
            <a:ext cx="1274976"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lvl="0" algn="ctr"/>
            <a:r>
              <a:rPr lang="da-DK" dirty="0">
                <a:solidFill>
                  <a:schemeClr val="bg1"/>
                </a:solidFill>
              </a:rPr>
              <a:t>Medlems-frivillig</a:t>
            </a:r>
          </a:p>
        </p:txBody>
      </p:sp>
      <p:sp>
        <p:nvSpPr>
          <p:cNvPr id="3" name="Tekstfelt 2">
            <a:extLst>
              <a:ext uri="{FF2B5EF4-FFF2-40B4-BE49-F238E27FC236}">
                <a16:creationId xmlns:a16="http://schemas.microsoft.com/office/drawing/2014/main" id="{93446A2F-1478-3F5A-644C-4301DF6BCFB8}"/>
              </a:ext>
            </a:extLst>
          </p:cNvPr>
          <p:cNvSpPr txBox="1"/>
          <p:nvPr/>
        </p:nvSpPr>
        <p:spPr>
          <a:xfrm>
            <a:off x="5692676" y="2828082"/>
            <a:ext cx="1315857"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lvl="0" algn="ctr"/>
            <a:r>
              <a:rPr lang="da-DK" dirty="0">
                <a:solidFill>
                  <a:schemeClr val="bg1"/>
                </a:solidFill>
              </a:rPr>
              <a:t>Ad Hoc</a:t>
            </a:r>
            <a:br>
              <a:rPr lang="da-DK" dirty="0">
                <a:solidFill>
                  <a:schemeClr val="bg1"/>
                </a:solidFill>
              </a:rPr>
            </a:br>
            <a:r>
              <a:rPr lang="da-DK" dirty="0">
                <a:solidFill>
                  <a:schemeClr val="bg1"/>
                </a:solidFill>
              </a:rPr>
              <a:t>Frivillig</a:t>
            </a:r>
          </a:p>
        </p:txBody>
      </p:sp>
      <p:sp>
        <p:nvSpPr>
          <p:cNvPr id="4" name="Tekstfelt 3">
            <a:extLst>
              <a:ext uri="{FF2B5EF4-FFF2-40B4-BE49-F238E27FC236}">
                <a16:creationId xmlns:a16="http://schemas.microsoft.com/office/drawing/2014/main" id="{0E5C1468-7570-3905-7B5D-FC678972DF3A}"/>
              </a:ext>
            </a:extLst>
          </p:cNvPr>
          <p:cNvSpPr txBox="1"/>
          <p:nvPr/>
        </p:nvSpPr>
        <p:spPr>
          <a:xfrm>
            <a:off x="7317353" y="2824154"/>
            <a:ext cx="1304111"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lvl="0" algn="ctr"/>
            <a:r>
              <a:rPr lang="da-DK" dirty="0">
                <a:solidFill>
                  <a:schemeClr val="bg1"/>
                </a:solidFill>
              </a:rPr>
              <a:t>Fast frivillig</a:t>
            </a:r>
          </a:p>
        </p:txBody>
      </p:sp>
      <p:sp>
        <p:nvSpPr>
          <p:cNvPr id="6" name="Tekstfelt 5">
            <a:extLst>
              <a:ext uri="{FF2B5EF4-FFF2-40B4-BE49-F238E27FC236}">
                <a16:creationId xmlns:a16="http://schemas.microsoft.com/office/drawing/2014/main" id="{C048C1CD-24D0-D372-34D5-3C3F25CD5CBD}"/>
              </a:ext>
            </a:extLst>
          </p:cNvPr>
          <p:cNvSpPr txBox="1"/>
          <p:nvPr/>
        </p:nvSpPr>
        <p:spPr>
          <a:xfrm>
            <a:off x="8930284" y="2828082"/>
            <a:ext cx="1304111"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lvl="0" algn="ctr"/>
            <a:r>
              <a:rPr lang="da-DK" dirty="0">
                <a:solidFill>
                  <a:schemeClr val="bg1"/>
                </a:solidFill>
              </a:rPr>
              <a:t>Ansvars frivillig</a:t>
            </a:r>
          </a:p>
        </p:txBody>
      </p:sp>
      <p:sp>
        <p:nvSpPr>
          <p:cNvPr id="7" name="Tekstfelt 6">
            <a:extLst>
              <a:ext uri="{FF2B5EF4-FFF2-40B4-BE49-F238E27FC236}">
                <a16:creationId xmlns:a16="http://schemas.microsoft.com/office/drawing/2014/main" id="{E6C864F9-2CFB-6178-BF44-A7259DC6A12E}"/>
              </a:ext>
            </a:extLst>
          </p:cNvPr>
          <p:cNvSpPr txBox="1"/>
          <p:nvPr/>
        </p:nvSpPr>
        <p:spPr>
          <a:xfrm>
            <a:off x="10483431" y="2844300"/>
            <a:ext cx="1378122"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algn="ctr"/>
            <a:r>
              <a:rPr lang="da-DK" dirty="0">
                <a:solidFill>
                  <a:schemeClr val="bg1"/>
                </a:solidFill>
              </a:rPr>
              <a:t>Forenings-</a:t>
            </a:r>
            <a:br>
              <a:rPr lang="da-DK" dirty="0">
                <a:solidFill>
                  <a:schemeClr val="bg1"/>
                </a:solidFill>
              </a:rPr>
            </a:br>
            <a:r>
              <a:rPr lang="da-DK" dirty="0">
                <a:solidFill>
                  <a:schemeClr val="bg1"/>
                </a:solidFill>
              </a:rPr>
              <a:t>leder</a:t>
            </a:r>
          </a:p>
        </p:txBody>
      </p:sp>
      <p:sp>
        <p:nvSpPr>
          <p:cNvPr id="16" name="Titel 3">
            <a:extLst>
              <a:ext uri="{FF2B5EF4-FFF2-40B4-BE49-F238E27FC236}">
                <a16:creationId xmlns:a16="http://schemas.microsoft.com/office/drawing/2014/main" id="{A80EA808-DB43-778F-8B7A-023EA78E88CC}"/>
              </a:ext>
            </a:extLst>
          </p:cNvPr>
          <p:cNvSpPr txBox="1">
            <a:spLocks/>
          </p:cNvSpPr>
          <p:nvPr/>
        </p:nvSpPr>
        <p:spPr>
          <a:xfrm>
            <a:off x="1403976" y="571506"/>
            <a:ext cx="9732584" cy="466353"/>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800" b="1" kern="1200" baseline="0">
                <a:solidFill>
                  <a:schemeClr val="tx1"/>
                </a:solidFill>
                <a:latin typeface="+mj-lt"/>
                <a:ea typeface="+mj-ea"/>
                <a:cs typeface="+mj-cs"/>
              </a:defRPr>
            </a:lvl1pPr>
          </a:lstStyle>
          <a:p>
            <a:pPr>
              <a:spcBef>
                <a:spcPts val="600"/>
              </a:spcBef>
              <a:spcAft>
                <a:spcPts val="0"/>
              </a:spcAft>
              <a:buClr>
                <a:schemeClr val="tx1"/>
              </a:buClr>
            </a:pPr>
            <a:r>
              <a:rPr lang="da-DK" dirty="0"/>
              <a:t>Overvej en trinvis involvering af de frivillige</a:t>
            </a:r>
          </a:p>
        </p:txBody>
      </p:sp>
      <p:sp>
        <p:nvSpPr>
          <p:cNvPr id="2" name="Kombinationstegning: figur 1">
            <a:extLst>
              <a:ext uri="{FF2B5EF4-FFF2-40B4-BE49-F238E27FC236}">
                <a16:creationId xmlns:a16="http://schemas.microsoft.com/office/drawing/2014/main" id="{ACA90CFE-FA7B-E6D1-44A0-3E7E95DF2C0B}"/>
              </a:ext>
            </a:extLst>
          </p:cNvPr>
          <p:cNvSpPr/>
          <p:nvPr/>
        </p:nvSpPr>
        <p:spPr>
          <a:xfrm>
            <a:off x="2576473" y="2515818"/>
            <a:ext cx="1304111" cy="1304111"/>
          </a:xfrm>
          <a:custGeom>
            <a:avLst/>
            <a:gdLst>
              <a:gd name="connsiteX0" fmla="*/ 9496 w 1304110"/>
              <a:gd name="connsiteY0" fmla="*/ 9496 h 1304110"/>
              <a:gd name="connsiteX1" fmla="*/ 1299300 w 1304110"/>
              <a:gd name="connsiteY1" fmla="*/ 9496 h 1304110"/>
              <a:gd name="connsiteX2" fmla="*/ 1299300 w 1304110"/>
              <a:gd name="connsiteY2" fmla="*/ 1299299 h 1304110"/>
              <a:gd name="connsiteX3" fmla="*/ 9496 w 1304110"/>
              <a:gd name="connsiteY3" fmla="*/ 1299299 h 1304110"/>
            </a:gdLst>
            <a:ahLst/>
            <a:cxnLst>
              <a:cxn ang="0">
                <a:pos x="connsiteX0" y="connsiteY0"/>
              </a:cxn>
              <a:cxn ang="0">
                <a:pos x="connsiteX1" y="connsiteY1"/>
              </a:cxn>
              <a:cxn ang="0">
                <a:pos x="connsiteX2" y="connsiteY2"/>
              </a:cxn>
              <a:cxn ang="0">
                <a:pos x="connsiteX3" y="connsiteY3"/>
              </a:cxn>
            </a:cxnLst>
            <a:rect l="l" t="t" r="r" b="b"/>
            <a:pathLst>
              <a:path w="1304110" h="1304110">
                <a:moveTo>
                  <a:pt x="9496" y="9496"/>
                </a:moveTo>
                <a:lnTo>
                  <a:pt x="1299300" y="9496"/>
                </a:lnTo>
                <a:lnTo>
                  <a:pt x="1299300" y="1299299"/>
                </a:lnTo>
                <a:lnTo>
                  <a:pt x="9496" y="1299299"/>
                </a:lnTo>
                <a:close/>
              </a:path>
            </a:pathLst>
          </a:custGeom>
          <a:solidFill>
            <a:schemeClr val="bg1">
              <a:lumMod val="75000"/>
              <a:alpha val="50000"/>
            </a:schemeClr>
          </a:solidFill>
          <a:ln w="9525" cap="flat">
            <a:noFill/>
            <a:prstDash val="solid"/>
            <a:miter/>
          </a:ln>
        </p:spPr>
        <p:txBody>
          <a:bodyPr rtlCol="0" anchor="ctr"/>
          <a:lstStyle/>
          <a:p>
            <a:endParaRPr lang="da-DK"/>
          </a:p>
        </p:txBody>
      </p:sp>
      <p:sp>
        <p:nvSpPr>
          <p:cNvPr id="17" name="Tekstfelt 16">
            <a:extLst>
              <a:ext uri="{FF2B5EF4-FFF2-40B4-BE49-F238E27FC236}">
                <a16:creationId xmlns:a16="http://schemas.microsoft.com/office/drawing/2014/main" id="{A2C5F901-FAA4-5273-D4ED-969FA6C31894}"/>
              </a:ext>
            </a:extLst>
          </p:cNvPr>
          <p:cNvSpPr txBox="1"/>
          <p:nvPr/>
        </p:nvSpPr>
        <p:spPr>
          <a:xfrm>
            <a:off x="2572434" y="2926688"/>
            <a:ext cx="1274976" cy="1208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lvl="0" algn="ctr"/>
            <a:r>
              <a:rPr lang="da-DK" dirty="0">
                <a:solidFill>
                  <a:schemeClr val="bg1"/>
                </a:solidFill>
              </a:rPr>
              <a:t>Medlem</a:t>
            </a:r>
          </a:p>
        </p:txBody>
      </p:sp>
      <p:sp>
        <p:nvSpPr>
          <p:cNvPr id="27" name="Pil: bøjet nedad 26">
            <a:extLst>
              <a:ext uri="{FF2B5EF4-FFF2-40B4-BE49-F238E27FC236}">
                <a16:creationId xmlns:a16="http://schemas.microsoft.com/office/drawing/2014/main" id="{ACA82F46-984B-3CAE-7467-B3C6433FEA21}"/>
              </a:ext>
            </a:extLst>
          </p:cNvPr>
          <p:cNvSpPr/>
          <p:nvPr/>
        </p:nvSpPr>
        <p:spPr>
          <a:xfrm>
            <a:off x="3228528" y="1894876"/>
            <a:ext cx="1378122" cy="466353"/>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28" name="Pil: bøjet nedad 27">
            <a:extLst>
              <a:ext uri="{FF2B5EF4-FFF2-40B4-BE49-F238E27FC236}">
                <a16:creationId xmlns:a16="http://schemas.microsoft.com/office/drawing/2014/main" id="{CDBD17A8-4697-AC8A-4952-96008740BC8E}"/>
              </a:ext>
            </a:extLst>
          </p:cNvPr>
          <p:cNvSpPr/>
          <p:nvPr/>
        </p:nvSpPr>
        <p:spPr>
          <a:xfrm>
            <a:off x="4858699" y="1893333"/>
            <a:ext cx="1378122" cy="466353"/>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29" name="Pil: bøjet nedad 28">
            <a:extLst>
              <a:ext uri="{FF2B5EF4-FFF2-40B4-BE49-F238E27FC236}">
                <a16:creationId xmlns:a16="http://schemas.microsoft.com/office/drawing/2014/main" id="{6FB4A1EC-AE65-CA12-0B47-B08B0368D7A0}"/>
              </a:ext>
            </a:extLst>
          </p:cNvPr>
          <p:cNvSpPr/>
          <p:nvPr/>
        </p:nvSpPr>
        <p:spPr>
          <a:xfrm>
            <a:off x="6443373" y="1865640"/>
            <a:ext cx="1378122" cy="466353"/>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30" name="Pil: bøjet nedad 29">
            <a:extLst>
              <a:ext uri="{FF2B5EF4-FFF2-40B4-BE49-F238E27FC236}">
                <a16:creationId xmlns:a16="http://schemas.microsoft.com/office/drawing/2014/main" id="{C5A182F5-76D4-CFDB-ACB4-F2869063E9C5}"/>
              </a:ext>
            </a:extLst>
          </p:cNvPr>
          <p:cNvSpPr/>
          <p:nvPr/>
        </p:nvSpPr>
        <p:spPr>
          <a:xfrm>
            <a:off x="8059120" y="1863681"/>
            <a:ext cx="1378122" cy="466353"/>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31" name="Pil: bøjet nedad 30">
            <a:extLst>
              <a:ext uri="{FF2B5EF4-FFF2-40B4-BE49-F238E27FC236}">
                <a16:creationId xmlns:a16="http://schemas.microsoft.com/office/drawing/2014/main" id="{0BDB0A29-FE0C-0B47-0F5D-650C3812163C}"/>
              </a:ext>
            </a:extLst>
          </p:cNvPr>
          <p:cNvSpPr/>
          <p:nvPr/>
        </p:nvSpPr>
        <p:spPr>
          <a:xfrm>
            <a:off x="9674867" y="1895183"/>
            <a:ext cx="1378122" cy="466353"/>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32" name="Pil: højre 31">
            <a:extLst>
              <a:ext uri="{FF2B5EF4-FFF2-40B4-BE49-F238E27FC236}">
                <a16:creationId xmlns:a16="http://schemas.microsoft.com/office/drawing/2014/main" id="{591DD9EA-61D9-3D9A-4ED3-DF5FDC2CE12D}"/>
              </a:ext>
            </a:extLst>
          </p:cNvPr>
          <p:cNvSpPr/>
          <p:nvPr/>
        </p:nvSpPr>
        <p:spPr>
          <a:xfrm>
            <a:off x="1922839" y="3790553"/>
            <a:ext cx="547251" cy="309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33" name="Pil: højre 32">
            <a:extLst>
              <a:ext uri="{FF2B5EF4-FFF2-40B4-BE49-F238E27FC236}">
                <a16:creationId xmlns:a16="http://schemas.microsoft.com/office/drawing/2014/main" id="{D276DB62-30E0-5474-AABA-41C600BEE426}"/>
              </a:ext>
            </a:extLst>
          </p:cNvPr>
          <p:cNvSpPr/>
          <p:nvPr/>
        </p:nvSpPr>
        <p:spPr>
          <a:xfrm>
            <a:off x="1921513" y="2277132"/>
            <a:ext cx="547251" cy="309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Tree>
    <p:extLst>
      <p:ext uri="{BB962C8B-B14F-4D97-AF65-F5344CB8AC3E}">
        <p14:creationId xmlns:p14="http://schemas.microsoft.com/office/powerpoint/2010/main" val="6398765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3F5C5-045E-E4E5-9A36-BE334E5330B8}"/>
              </a:ext>
            </a:extLst>
          </p:cNvPr>
          <p:cNvSpPr>
            <a:spLocks noGrp="1"/>
          </p:cNvSpPr>
          <p:nvPr>
            <p:ph type="title"/>
          </p:nvPr>
        </p:nvSpPr>
        <p:spPr/>
        <p:txBody>
          <a:bodyPr/>
          <a:lstStyle/>
          <a:p>
            <a:r>
              <a:rPr lang="da-DK" dirty="0"/>
              <a:t>DM i klubben </a:t>
            </a:r>
          </a:p>
        </p:txBody>
      </p:sp>
      <p:sp>
        <p:nvSpPr>
          <p:cNvPr id="3" name="Pladsholder til indhold 2">
            <a:extLst>
              <a:ext uri="{FF2B5EF4-FFF2-40B4-BE49-F238E27FC236}">
                <a16:creationId xmlns:a16="http://schemas.microsoft.com/office/drawing/2014/main" id="{26B30285-0421-64D1-6D3A-EABA641416FE}"/>
              </a:ext>
            </a:extLst>
          </p:cNvPr>
          <p:cNvSpPr>
            <a:spLocks noGrp="1"/>
          </p:cNvSpPr>
          <p:nvPr>
            <p:ph sz="half" idx="1"/>
          </p:nvPr>
        </p:nvSpPr>
        <p:spPr/>
        <p:txBody>
          <a:bodyPr>
            <a:normAutofit fontScale="92500" lnSpcReduction="10000"/>
          </a:bodyPr>
          <a:lstStyle/>
          <a:p>
            <a:r>
              <a:rPr lang="da-DK" dirty="0"/>
              <a:t>Trekanten is the </a:t>
            </a:r>
            <a:r>
              <a:rPr lang="da-DK" dirty="0" err="1"/>
              <a:t>organizer</a:t>
            </a:r>
            <a:r>
              <a:rPr lang="da-DK" dirty="0"/>
              <a:t> of the Danish </a:t>
            </a:r>
            <a:r>
              <a:rPr lang="da-DK" dirty="0" err="1"/>
              <a:t>championship</a:t>
            </a:r>
            <a:r>
              <a:rPr lang="da-DK" dirty="0"/>
              <a:t> and have to </a:t>
            </a:r>
            <a:r>
              <a:rPr lang="da-DK" dirty="0" err="1"/>
              <a:t>make</a:t>
            </a:r>
            <a:r>
              <a:rPr lang="da-DK" dirty="0"/>
              <a:t> all the </a:t>
            </a:r>
            <a:r>
              <a:rPr lang="da-DK" dirty="0" err="1"/>
              <a:t>logistic</a:t>
            </a:r>
            <a:r>
              <a:rPr lang="da-DK" dirty="0"/>
              <a:t> and practical </a:t>
            </a:r>
            <a:r>
              <a:rPr lang="da-DK" dirty="0" err="1"/>
              <a:t>things</a:t>
            </a:r>
            <a:r>
              <a:rPr lang="da-DK" dirty="0"/>
              <a:t>. </a:t>
            </a:r>
          </a:p>
          <a:p>
            <a:r>
              <a:rPr lang="da-DK" dirty="0"/>
              <a:t>The </a:t>
            </a:r>
            <a:r>
              <a:rPr lang="da-DK" dirty="0" err="1"/>
              <a:t>money</a:t>
            </a:r>
            <a:r>
              <a:rPr lang="da-DK" dirty="0"/>
              <a:t> </a:t>
            </a:r>
            <a:r>
              <a:rPr lang="da-DK" dirty="0" err="1"/>
              <a:t>goes</a:t>
            </a:r>
            <a:r>
              <a:rPr lang="da-DK" dirty="0"/>
              <a:t> to the </a:t>
            </a:r>
            <a:r>
              <a:rPr lang="da-DK" dirty="0" err="1"/>
              <a:t>club</a:t>
            </a:r>
            <a:r>
              <a:rPr lang="da-DK" dirty="0"/>
              <a:t>. </a:t>
            </a:r>
          </a:p>
          <a:p>
            <a:r>
              <a:rPr lang="da-DK" dirty="0" err="1"/>
              <a:t>We</a:t>
            </a:r>
            <a:r>
              <a:rPr lang="da-DK" dirty="0"/>
              <a:t> </a:t>
            </a:r>
            <a:r>
              <a:rPr lang="da-DK" dirty="0" err="1"/>
              <a:t>need</a:t>
            </a:r>
            <a:r>
              <a:rPr lang="da-DK" dirty="0"/>
              <a:t> </a:t>
            </a:r>
            <a:r>
              <a:rPr lang="da-DK" dirty="0" err="1"/>
              <a:t>some</a:t>
            </a:r>
            <a:r>
              <a:rPr lang="da-DK" dirty="0"/>
              <a:t> </a:t>
            </a:r>
            <a:r>
              <a:rPr lang="da-DK" dirty="0" err="1"/>
              <a:t>volunteers</a:t>
            </a:r>
            <a:r>
              <a:rPr lang="da-DK" dirty="0"/>
              <a:t> (</a:t>
            </a:r>
            <a:r>
              <a:rPr lang="da-DK" dirty="0" err="1"/>
              <a:t>parents</a:t>
            </a:r>
            <a:r>
              <a:rPr lang="da-DK" dirty="0"/>
              <a:t> and </a:t>
            </a:r>
            <a:r>
              <a:rPr lang="da-DK" dirty="0" err="1"/>
              <a:t>children</a:t>
            </a:r>
            <a:r>
              <a:rPr lang="da-DK" dirty="0"/>
              <a:t>) Sunday 16th of April from 16.00-18.00 in Ryparken</a:t>
            </a:r>
          </a:p>
          <a:p>
            <a:endParaRPr lang="da-DK" dirty="0"/>
          </a:p>
          <a:p>
            <a:r>
              <a:rPr lang="da-DK" dirty="0" err="1"/>
              <a:t>Come</a:t>
            </a:r>
            <a:r>
              <a:rPr lang="da-DK" dirty="0"/>
              <a:t> and have </a:t>
            </a:r>
            <a:r>
              <a:rPr lang="da-DK" dirty="0" err="1"/>
              <a:t>fun</a:t>
            </a:r>
            <a:r>
              <a:rPr lang="da-DK" dirty="0">
                <a:sym typeface="Wingdings" panose="05000000000000000000" pitchFamily="2" charset="2"/>
              </a:rPr>
              <a:t></a:t>
            </a:r>
            <a:endParaRPr lang="da-DK" dirty="0"/>
          </a:p>
        </p:txBody>
      </p:sp>
      <p:sp>
        <p:nvSpPr>
          <p:cNvPr id="4" name="Pladsholder til indhold 3">
            <a:extLst>
              <a:ext uri="{FF2B5EF4-FFF2-40B4-BE49-F238E27FC236}">
                <a16:creationId xmlns:a16="http://schemas.microsoft.com/office/drawing/2014/main" id="{F9E0AAFF-27C4-03D4-D986-65D5B271C5EF}"/>
              </a:ext>
            </a:extLst>
          </p:cNvPr>
          <p:cNvSpPr>
            <a:spLocks noGrp="1"/>
          </p:cNvSpPr>
          <p:nvPr>
            <p:ph sz="half" idx="2"/>
          </p:nvPr>
        </p:nvSpPr>
        <p:spPr/>
        <p:txBody>
          <a:bodyPr>
            <a:normAutofit fontScale="92500" lnSpcReduction="10000"/>
          </a:bodyPr>
          <a:lstStyle/>
          <a:p>
            <a:r>
              <a:rPr lang="da-DK" dirty="0"/>
              <a:t>Write </a:t>
            </a:r>
            <a:r>
              <a:rPr lang="da-DK" dirty="0" err="1"/>
              <a:t>you</a:t>
            </a:r>
            <a:r>
              <a:rPr lang="da-DK" dirty="0"/>
              <a:t> </a:t>
            </a:r>
            <a:r>
              <a:rPr lang="da-DK" dirty="0" err="1"/>
              <a:t>name</a:t>
            </a:r>
            <a:r>
              <a:rPr lang="da-DK" dirty="0"/>
              <a:t> </a:t>
            </a:r>
            <a:r>
              <a:rPr lang="da-DK" dirty="0" err="1"/>
              <a:t>if</a:t>
            </a:r>
            <a:r>
              <a:rPr lang="da-DK" dirty="0"/>
              <a:t> </a:t>
            </a:r>
            <a:r>
              <a:rPr lang="da-DK" dirty="0" err="1"/>
              <a:t>you</a:t>
            </a:r>
            <a:r>
              <a:rPr lang="da-DK" dirty="0"/>
              <a:t> </a:t>
            </a:r>
            <a:r>
              <a:rPr lang="da-DK" dirty="0" err="1"/>
              <a:t>can</a:t>
            </a:r>
            <a:r>
              <a:rPr lang="da-DK" dirty="0"/>
              <a:t> </a:t>
            </a:r>
            <a:r>
              <a:rPr lang="da-DK" dirty="0" err="1"/>
              <a:t>help</a:t>
            </a:r>
            <a:r>
              <a:rPr lang="da-DK" dirty="0"/>
              <a:t> </a:t>
            </a:r>
          </a:p>
        </p:txBody>
      </p:sp>
    </p:spTree>
    <p:extLst>
      <p:ext uri="{BB962C8B-B14F-4D97-AF65-F5344CB8AC3E}">
        <p14:creationId xmlns:p14="http://schemas.microsoft.com/office/powerpoint/2010/main" val="2444516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0F8F7-3305-289C-7BAA-D1FB19E51093}"/>
              </a:ext>
            </a:extLst>
          </p:cNvPr>
          <p:cNvSpPr>
            <a:spLocks noGrp="1"/>
          </p:cNvSpPr>
          <p:nvPr>
            <p:ph type="title"/>
          </p:nvPr>
        </p:nvSpPr>
        <p:spPr>
          <a:xfrm>
            <a:off x="1981201" y="273050"/>
            <a:ext cx="3008313" cy="1162050"/>
          </a:xfrm>
        </p:spPr>
        <p:txBody>
          <a:bodyPr anchor="b">
            <a:normAutofit/>
          </a:bodyPr>
          <a:lstStyle/>
          <a:p>
            <a:r>
              <a:rPr lang="da-DK" dirty="0" err="1"/>
              <a:t>Next</a:t>
            </a:r>
            <a:r>
              <a:rPr lang="da-DK" dirty="0"/>
              <a:t> step</a:t>
            </a:r>
          </a:p>
        </p:txBody>
      </p:sp>
      <p:pic>
        <p:nvPicPr>
          <p:cNvPr id="6" name="Pladsholder til indhold 5" descr="Et billede, der indeholder tekst, whiteboard&#10;&#10;Automatisk genereret beskrivelse">
            <a:extLst>
              <a:ext uri="{FF2B5EF4-FFF2-40B4-BE49-F238E27FC236}">
                <a16:creationId xmlns:a16="http://schemas.microsoft.com/office/drawing/2014/main" id="{B5721A35-C48E-2447-1118-D33FBE3903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5099050" y="1282700"/>
            <a:ext cx="5111750" cy="3833812"/>
          </a:xfrm>
          <a:noFill/>
        </p:spPr>
      </p:pic>
      <p:sp>
        <p:nvSpPr>
          <p:cNvPr id="3" name="Pladsholder til indhold 2">
            <a:extLst>
              <a:ext uri="{FF2B5EF4-FFF2-40B4-BE49-F238E27FC236}">
                <a16:creationId xmlns:a16="http://schemas.microsoft.com/office/drawing/2014/main" id="{B5EF134C-699B-070C-9AFE-0AE8F8E2563D}"/>
              </a:ext>
            </a:extLst>
          </p:cNvPr>
          <p:cNvSpPr>
            <a:spLocks noGrp="1"/>
          </p:cNvSpPr>
          <p:nvPr>
            <p:ph type="body" sz="half" idx="2"/>
          </p:nvPr>
        </p:nvSpPr>
        <p:spPr>
          <a:xfrm>
            <a:off x="1981201" y="1435101"/>
            <a:ext cx="3008313" cy="4691063"/>
          </a:xfrm>
        </p:spPr>
        <p:txBody>
          <a:bodyPr>
            <a:normAutofit/>
          </a:bodyPr>
          <a:lstStyle/>
          <a:p>
            <a:r>
              <a:rPr lang="da-DK"/>
              <a:t>Vi talte sammen efter mødet. Lene og Naja kom med input til det videre forløb.</a:t>
            </a:r>
          </a:p>
          <a:p>
            <a:endParaRPr lang="da-DK"/>
          </a:p>
          <a:p>
            <a:r>
              <a:rPr lang="da-DK"/>
              <a:t>1. Møde med forældre d. 26/4 kl. 16-18.00 </a:t>
            </a:r>
            <a:r>
              <a:rPr lang="da-DK" err="1"/>
              <a:t>ifm</a:t>
            </a:r>
            <a:r>
              <a:rPr lang="da-DK"/>
              <a:t> træning + spisning. Forberedelse til floret Cup i maj og juni</a:t>
            </a:r>
          </a:p>
          <a:p>
            <a:endParaRPr lang="da-DK"/>
          </a:p>
          <a:p>
            <a:r>
              <a:rPr lang="da-DK"/>
              <a:t>2. Møde med forældre omkring årsplan i august/september når de internationale børn er tilbage.</a:t>
            </a:r>
          </a:p>
          <a:p>
            <a:endParaRPr lang="da-DK"/>
          </a:p>
          <a:p>
            <a:r>
              <a:rPr lang="da-DK"/>
              <a:t>3. Tommy sammenskriver input og sender til Lene. Lene og </a:t>
            </a:r>
            <a:r>
              <a:rPr lang="da-DK" err="1"/>
              <a:t>tommy</a:t>
            </a:r>
            <a:r>
              <a:rPr lang="da-DK"/>
              <a:t> tager en opfølgningssnak inden ferie </a:t>
            </a:r>
            <a:r>
              <a:rPr lang="da-DK" err="1"/>
              <a:t>on-line</a:t>
            </a:r>
            <a:r>
              <a:rPr lang="da-DK"/>
              <a:t>. </a:t>
            </a:r>
            <a:br>
              <a:rPr lang="da-DK"/>
            </a:br>
            <a:r>
              <a:rPr lang="da-DK"/>
              <a:t> </a:t>
            </a:r>
          </a:p>
          <a:p>
            <a:endParaRPr lang="da-DK"/>
          </a:p>
          <a:p>
            <a:endParaRPr lang="da-DK"/>
          </a:p>
        </p:txBody>
      </p:sp>
    </p:spTree>
    <p:extLst>
      <p:ext uri="{BB962C8B-B14F-4D97-AF65-F5344CB8AC3E}">
        <p14:creationId xmlns:p14="http://schemas.microsoft.com/office/powerpoint/2010/main" val="332089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454BA-D245-FC6A-BE8C-236F2F1C2082}"/>
              </a:ext>
            </a:extLst>
          </p:cNvPr>
          <p:cNvSpPr>
            <a:spLocks noGrp="1"/>
          </p:cNvSpPr>
          <p:nvPr>
            <p:ph type="title"/>
          </p:nvPr>
        </p:nvSpPr>
        <p:spPr/>
        <p:txBody>
          <a:bodyPr/>
          <a:lstStyle/>
          <a:p>
            <a:r>
              <a:rPr lang="da-DK"/>
              <a:t>Spørgsmål til Lene</a:t>
            </a:r>
            <a:br>
              <a:rPr lang="da-DK"/>
            </a:br>
            <a:endParaRPr lang="da-DK"/>
          </a:p>
        </p:txBody>
      </p:sp>
      <p:sp>
        <p:nvSpPr>
          <p:cNvPr id="3" name="Pladsholder til tekst 2">
            <a:extLst>
              <a:ext uri="{FF2B5EF4-FFF2-40B4-BE49-F238E27FC236}">
                <a16:creationId xmlns:a16="http://schemas.microsoft.com/office/drawing/2014/main" id="{6D33C4E3-493D-EC69-3D43-DF3C9B202CFE}"/>
              </a:ext>
            </a:extLst>
          </p:cNvPr>
          <p:cNvSpPr>
            <a:spLocks noGrp="1"/>
          </p:cNvSpPr>
          <p:nvPr>
            <p:ph type="body" sz="quarter" idx="15"/>
          </p:nvPr>
        </p:nvSpPr>
        <p:spPr/>
        <p:txBody>
          <a:bodyPr/>
          <a:lstStyle/>
          <a:p>
            <a:r>
              <a:rPr lang="da-DK" dirty="0"/>
              <a:t>Hvad var det bedste ved den workshop vi lavede med forældre og børn i 2023?</a:t>
            </a:r>
          </a:p>
          <a:p>
            <a:endParaRPr lang="da-DK" dirty="0"/>
          </a:p>
          <a:p>
            <a:r>
              <a:rPr lang="da-DK" dirty="0"/>
              <a:t>Hvad blev du særlig optaget af/opmærksom på ifm. workshoppen?</a:t>
            </a:r>
          </a:p>
          <a:p>
            <a:endParaRPr lang="da-DK" dirty="0"/>
          </a:p>
          <a:p>
            <a:r>
              <a:rPr lang="da-DK" dirty="0"/>
              <a:t>Hvad var effekten af den dag?</a:t>
            </a:r>
          </a:p>
          <a:p>
            <a:endParaRPr lang="da-DK" dirty="0"/>
          </a:p>
          <a:p>
            <a:r>
              <a:rPr lang="da-DK" dirty="0"/>
              <a:t>Er der noget I er blevet inspireret til at gøre mere eller mindre af? </a:t>
            </a:r>
          </a:p>
          <a:p>
            <a:endParaRPr lang="da-DK" dirty="0"/>
          </a:p>
          <a:p>
            <a:r>
              <a:rPr lang="da-DK" dirty="0"/>
              <a:t>Andet som er vigtigt?</a:t>
            </a:r>
          </a:p>
        </p:txBody>
      </p:sp>
    </p:spTree>
    <p:extLst>
      <p:ext uri="{BB962C8B-B14F-4D97-AF65-F5344CB8AC3E}">
        <p14:creationId xmlns:p14="http://schemas.microsoft.com/office/powerpoint/2010/main" val="30955353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0267B1-195D-411C-B09B-1F48B6650BAF}"/>
              </a:ext>
            </a:extLst>
          </p:cNvPr>
          <p:cNvSpPr>
            <a:spLocks noGrp="1"/>
          </p:cNvSpPr>
          <p:nvPr>
            <p:ph type="title"/>
          </p:nvPr>
        </p:nvSpPr>
        <p:spPr/>
        <p:txBody>
          <a:bodyPr>
            <a:normAutofit/>
          </a:bodyPr>
          <a:lstStyle/>
          <a:p>
            <a:r>
              <a:rPr lang="da-DK" dirty="0"/>
              <a:t>Evaluering af mødet  </a:t>
            </a:r>
            <a:br>
              <a:rPr lang="da-DK" dirty="0"/>
            </a:br>
            <a:endParaRPr lang="da-DK" dirty="0"/>
          </a:p>
        </p:txBody>
      </p:sp>
      <p:sp>
        <p:nvSpPr>
          <p:cNvPr id="3" name="Pladsholder til tekst 2">
            <a:extLst>
              <a:ext uri="{FF2B5EF4-FFF2-40B4-BE49-F238E27FC236}">
                <a16:creationId xmlns:a16="http://schemas.microsoft.com/office/drawing/2014/main" id="{DF05DDC6-D9E6-4FC3-AAB7-50E11FCF21FA}"/>
              </a:ext>
            </a:extLst>
          </p:cNvPr>
          <p:cNvSpPr>
            <a:spLocks noGrp="1"/>
          </p:cNvSpPr>
          <p:nvPr>
            <p:ph type="body" sz="quarter" idx="15"/>
          </p:nvPr>
        </p:nvSpPr>
        <p:spPr/>
        <p:txBody>
          <a:bodyPr/>
          <a:lstStyle/>
          <a:p>
            <a:pPr marL="257175" indent="-257175">
              <a:buFont typeface="+mj-lt"/>
              <a:buAutoNum type="arabicPeriod"/>
            </a:pPr>
            <a:r>
              <a:rPr lang="da-DK" dirty="0"/>
              <a:t>Hvad er din oplevelse af mødet i aften?</a:t>
            </a:r>
          </a:p>
          <a:p>
            <a:endParaRPr lang="da-DK" dirty="0"/>
          </a:p>
        </p:txBody>
      </p:sp>
      <p:pic>
        <p:nvPicPr>
          <p:cNvPr id="5" name="Pladsholder til indhold 4">
            <a:extLst>
              <a:ext uri="{FF2B5EF4-FFF2-40B4-BE49-F238E27FC236}">
                <a16:creationId xmlns:a16="http://schemas.microsoft.com/office/drawing/2014/main" id="{C1E7B63E-BF0C-419F-BBD4-4082BDC02C68}"/>
              </a:ext>
            </a:extLst>
          </p:cNvPr>
          <p:cNvPicPr>
            <a:picLocks noChangeAspect="1"/>
          </p:cNvPicPr>
          <p:nvPr/>
        </p:nvPicPr>
        <p:blipFill>
          <a:blip r:embed="rId2"/>
          <a:stretch>
            <a:fillRect/>
          </a:stretch>
        </p:blipFill>
        <p:spPr>
          <a:xfrm>
            <a:off x="1836503" y="3473222"/>
            <a:ext cx="8075922" cy="1251922"/>
          </a:xfrm>
          <a:prstGeom prst="rect">
            <a:avLst/>
          </a:prstGeom>
        </p:spPr>
      </p:pic>
    </p:spTree>
    <p:extLst>
      <p:ext uri="{BB962C8B-B14F-4D97-AF65-F5344CB8AC3E}">
        <p14:creationId xmlns:p14="http://schemas.microsoft.com/office/powerpoint/2010/main" val="298909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0D92C692-62A6-DD49-BA7B-9858FF2666FD}"/>
              </a:ext>
            </a:extLst>
          </p:cNvPr>
          <p:cNvSpPr txBox="1">
            <a:spLocks/>
          </p:cNvSpPr>
          <p:nvPr/>
        </p:nvSpPr>
        <p:spPr>
          <a:xfrm>
            <a:off x="1075966" y="3572122"/>
            <a:ext cx="10249760" cy="523220"/>
          </a:xfrm>
          <a:prstGeom prst="rect">
            <a:avLst/>
          </a:prstGeom>
          <a:solidFill>
            <a:schemeClr val="bg1"/>
          </a:solidFill>
        </p:spPr>
        <p:txBody>
          <a:bodyPr vert="horz" wrap="square" lIns="91440" tIns="45720" rIns="91440" bIns="45720" rtlCol="0" anchor="ctr">
            <a:sp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sz="2800" dirty="0">
              <a:solidFill>
                <a:schemeClr val="tx1"/>
              </a:solidFill>
              <a:latin typeface="Corbel" panose="020B0503020204020204" pitchFamily="34" charset="0"/>
            </a:endParaRPr>
          </a:p>
        </p:txBody>
      </p:sp>
      <p:sp>
        <p:nvSpPr>
          <p:cNvPr id="15" name="Titel 14"/>
          <p:cNvSpPr>
            <a:spLocks noGrp="1"/>
          </p:cNvSpPr>
          <p:nvPr>
            <p:ph type="title"/>
          </p:nvPr>
        </p:nvSpPr>
        <p:spPr/>
        <p:txBody>
          <a:bodyPr/>
          <a:lstStyle/>
          <a:p>
            <a:r>
              <a:rPr lang="da-DK" dirty="0"/>
              <a:t> </a:t>
            </a:r>
            <a:br>
              <a:rPr lang="da-DK" dirty="0"/>
            </a:br>
            <a:br>
              <a:rPr lang="da-DK" dirty="0"/>
            </a:br>
            <a:endParaRPr lang="da-DK" dirty="0"/>
          </a:p>
        </p:txBody>
      </p:sp>
      <p:sp>
        <p:nvSpPr>
          <p:cNvPr id="3" name="Pladsholder til tekst 2"/>
          <p:cNvSpPr>
            <a:spLocks noGrp="1"/>
          </p:cNvSpPr>
          <p:nvPr>
            <p:ph type="body" sz="quarter" idx="15"/>
          </p:nvPr>
        </p:nvSpPr>
        <p:spPr>
          <a:xfrm>
            <a:off x="1403976" y="1627736"/>
            <a:ext cx="10068787" cy="523220"/>
          </a:xfrm>
        </p:spPr>
        <p:txBody>
          <a:bodyPr/>
          <a:lstStyle/>
          <a:p>
            <a:pPr marL="0" lvl="2" indent="0">
              <a:spcAft>
                <a:spcPts val="600"/>
              </a:spcAft>
              <a:buNone/>
            </a:pPr>
            <a:r>
              <a:rPr lang="da-DK" sz="2400" b="1" dirty="0"/>
              <a:t>Måden at være frivillig på ændrer sig over tid</a:t>
            </a:r>
          </a:p>
        </p:txBody>
      </p:sp>
      <p:graphicFrame>
        <p:nvGraphicFramePr>
          <p:cNvPr id="8" name="Diagram 7">
            <a:extLst>
              <a:ext uri="{FF2B5EF4-FFF2-40B4-BE49-F238E27FC236}">
                <a16:creationId xmlns:a16="http://schemas.microsoft.com/office/drawing/2014/main" id="{C6FB74BF-2206-4CF7-BD3F-3CF741CAB6D4}"/>
              </a:ext>
            </a:extLst>
          </p:cNvPr>
          <p:cNvGraphicFramePr/>
          <p:nvPr/>
        </p:nvGraphicFramePr>
        <p:xfrm>
          <a:off x="1199456" y="2060848"/>
          <a:ext cx="5735292" cy="3851020"/>
        </p:xfrm>
        <a:graphic>
          <a:graphicData uri="http://schemas.openxmlformats.org/drawingml/2006/chart">
            <c:chart xmlns:c="http://schemas.openxmlformats.org/drawingml/2006/chart" xmlns:r="http://schemas.openxmlformats.org/officeDocument/2006/relationships" r:id="rId3"/>
          </a:graphicData>
        </a:graphic>
      </p:graphicFrame>
      <p:sp>
        <p:nvSpPr>
          <p:cNvPr id="2" name="Rektangel 1">
            <a:extLst>
              <a:ext uri="{FF2B5EF4-FFF2-40B4-BE49-F238E27FC236}">
                <a16:creationId xmlns:a16="http://schemas.microsoft.com/office/drawing/2014/main" id="{D72BFCFD-262E-40BF-9830-7DF40E54647F}"/>
              </a:ext>
            </a:extLst>
          </p:cNvPr>
          <p:cNvSpPr/>
          <p:nvPr/>
        </p:nvSpPr>
        <p:spPr>
          <a:xfrm>
            <a:off x="7680176" y="2636912"/>
            <a:ext cx="4766010" cy="2139047"/>
          </a:xfrm>
          <a:prstGeom prst="rect">
            <a:avLst/>
          </a:prstGeom>
        </p:spPr>
        <p:txBody>
          <a:bodyPr wrap="square">
            <a:spAutoFit/>
          </a:bodyPr>
          <a:lstStyle/>
          <a:p>
            <a:pPr indent="-914400">
              <a:spcAft>
                <a:spcPts val="600"/>
              </a:spcAft>
              <a:buFont typeface="Wingdings" panose="05000000000000000000" pitchFamily="2" charset="2"/>
              <a:buChar char="q"/>
            </a:pPr>
            <a:endParaRPr lang="da-DK" dirty="0"/>
          </a:p>
          <a:p>
            <a:pPr>
              <a:spcAft>
                <a:spcPts val="600"/>
              </a:spcAft>
            </a:pPr>
            <a:r>
              <a:rPr lang="da-DK" dirty="0"/>
              <a:t>Antallet af frivillige er stabilt,</a:t>
            </a:r>
          </a:p>
          <a:p>
            <a:pPr>
              <a:spcAft>
                <a:spcPts val="600"/>
              </a:spcAft>
            </a:pPr>
            <a:r>
              <a:rPr lang="da-DK" dirty="0"/>
              <a:t>men timetallet falder. </a:t>
            </a:r>
          </a:p>
          <a:p>
            <a:pPr marL="0" lvl="1" indent="-662400">
              <a:spcAft>
                <a:spcPts val="600"/>
              </a:spcAft>
            </a:pPr>
            <a:endParaRPr lang="da-DK" dirty="0"/>
          </a:p>
          <a:p>
            <a:pPr marL="0" lvl="1" indent="-662400">
              <a:spcAft>
                <a:spcPts val="600"/>
              </a:spcAft>
            </a:pPr>
            <a:r>
              <a:rPr lang="da-DK" b="1" dirty="0">
                <a:solidFill>
                  <a:schemeClr val="accent6"/>
                </a:solidFill>
              </a:rPr>
              <a:t>17 timer i 2004 til </a:t>
            </a:r>
          </a:p>
          <a:p>
            <a:pPr marL="0" lvl="1" indent="-662400">
              <a:spcAft>
                <a:spcPts val="600"/>
              </a:spcAft>
            </a:pPr>
            <a:r>
              <a:rPr lang="da-DK" b="1" dirty="0">
                <a:solidFill>
                  <a:schemeClr val="accent6"/>
                </a:solidFill>
              </a:rPr>
              <a:t>14 timer i 2019.</a:t>
            </a:r>
          </a:p>
        </p:txBody>
      </p:sp>
      <p:sp>
        <p:nvSpPr>
          <p:cNvPr id="11" name="Titel 1">
            <a:extLst>
              <a:ext uri="{FF2B5EF4-FFF2-40B4-BE49-F238E27FC236}">
                <a16:creationId xmlns:a16="http://schemas.microsoft.com/office/drawing/2014/main" id="{AF400C9A-C41B-44EA-B9A8-3DAABCFF3A5F}"/>
              </a:ext>
            </a:extLst>
          </p:cNvPr>
          <p:cNvSpPr txBox="1">
            <a:spLocks/>
          </p:cNvSpPr>
          <p:nvPr/>
        </p:nvSpPr>
        <p:spPr>
          <a:xfrm>
            <a:off x="1403975" y="570255"/>
            <a:ext cx="9933519" cy="466353"/>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800" b="1" kern="1200" baseline="0">
                <a:solidFill>
                  <a:schemeClr val="tx1"/>
                </a:solidFill>
                <a:latin typeface="+mj-lt"/>
                <a:ea typeface="+mj-ea"/>
                <a:cs typeface="+mj-cs"/>
              </a:defRPr>
            </a:lvl1pPr>
          </a:lstStyle>
          <a:p>
            <a:r>
              <a:rPr lang="da-DK" sz="4000" dirty="0"/>
              <a:t>Tal, tendenser og typer</a:t>
            </a:r>
            <a:br>
              <a:rPr lang="da-DK" dirty="0"/>
            </a:br>
            <a:endParaRPr lang="da-DK" dirty="0"/>
          </a:p>
        </p:txBody>
      </p:sp>
      <p:sp>
        <p:nvSpPr>
          <p:cNvPr id="9" name="Tekstfelt 8">
            <a:extLst>
              <a:ext uri="{FF2B5EF4-FFF2-40B4-BE49-F238E27FC236}">
                <a16:creationId xmlns:a16="http://schemas.microsoft.com/office/drawing/2014/main" id="{629D5567-0264-405C-9466-4E4FDE381D10}"/>
              </a:ext>
            </a:extLst>
          </p:cNvPr>
          <p:cNvSpPr txBox="1"/>
          <p:nvPr/>
        </p:nvSpPr>
        <p:spPr>
          <a:xfrm>
            <a:off x="1420739" y="5977195"/>
            <a:ext cx="4556697" cy="261610"/>
          </a:xfrm>
          <a:prstGeom prst="rect">
            <a:avLst/>
          </a:prstGeom>
          <a:noFill/>
        </p:spPr>
        <p:txBody>
          <a:bodyPr wrap="none" lIns="0" rtlCol="0">
            <a:spAutoFit/>
          </a:bodyPr>
          <a:lstStyle/>
          <a:p>
            <a:r>
              <a:rPr lang="da-DK" sz="1100" dirty="0"/>
              <a:t>Frivilligrapport 2019-2021, Center for frivilligt Socialt Arbejde</a:t>
            </a:r>
          </a:p>
        </p:txBody>
      </p:sp>
    </p:spTree>
    <p:extLst>
      <p:ext uri="{BB962C8B-B14F-4D97-AF65-F5344CB8AC3E}">
        <p14:creationId xmlns:p14="http://schemas.microsoft.com/office/powerpoint/2010/main" val="2314973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a:xfrm>
            <a:off x="1403976" y="571506"/>
            <a:ext cx="9933519" cy="466353"/>
          </a:xfrm>
        </p:spPr>
        <p:txBody>
          <a:bodyPr lIns="0"/>
          <a:lstStyle/>
          <a:p>
            <a:r>
              <a:rPr lang="da-DK" sz="4000" dirty="0"/>
              <a:t>Tal, tendenser og typer</a:t>
            </a:r>
          </a:p>
        </p:txBody>
      </p:sp>
      <p:sp>
        <p:nvSpPr>
          <p:cNvPr id="3" name="Pladsholder til tekst 2"/>
          <p:cNvSpPr>
            <a:spLocks noGrp="1"/>
          </p:cNvSpPr>
          <p:nvPr>
            <p:ph type="body" sz="quarter" idx="15"/>
          </p:nvPr>
        </p:nvSpPr>
        <p:spPr>
          <a:xfrm>
            <a:off x="1395794" y="2153709"/>
            <a:ext cx="9904311" cy="423587"/>
          </a:xfrm>
        </p:spPr>
        <p:txBody>
          <a:bodyPr/>
          <a:lstStyle/>
          <a:p>
            <a:pPr marL="0" lvl="2" indent="0">
              <a:spcAft>
                <a:spcPts val="600"/>
              </a:spcAft>
              <a:buNone/>
            </a:pPr>
            <a:r>
              <a:rPr lang="da-DK" sz="2400" b="1" dirty="0"/>
              <a:t>Måden at være frivillig på ændrer sig over tid</a:t>
            </a:r>
          </a:p>
        </p:txBody>
      </p:sp>
      <p:sp>
        <p:nvSpPr>
          <p:cNvPr id="2" name="Tekstfelt 1">
            <a:extLst>
              <a:ext uri="{FF2B5EF4-FFF2-40B4-BE49-F238E27FC236}">
                <a16:creationId xmlns:a16="http://schemas.microsoft.com/office/drawing/2014/main" id="{96D7679A-9102-448B-9E82-9CE1DC0B73BD}"/>
              </a:ext>
            </a:extLst>
          </p:cNvPr>
          <p:cNvSpPr txBox="1"/>
          <p:nvPr/>
        </p:nvSpPr>
        <p:spPr>
          <a:xfrm>
            <a:off x="1403976" y="2832618"/>
            <a:ext cx="3611904" cy="1748510"/>
          </a:xfrm>
          <a:prstGeom prst="rect">
            <a:avLst/>
          </a:prstGeom>
          <a:solidFill>
            <a:schemeClr val="accent6"/>
          </a:solidFill>
        </p:spPr>
        <p:txBody>
          <a:bodyPr wrap="square" lIns="180000" tIns="180000" rIns="180000" bIns="180000" rtlCol="0">
            <a:spAutoFit/>
          </a:bodyPr>
          <a:lstStyle/>
          <a:p>
            <a:r>
              <a:rPr lang="da-DK" dirty="0">
                <a:solidFill>
                  <a:schemeClr val="bg1"/>
                </a:solidFill>
              </a:rPr>
              <a:t>Kontinuerlig frivillig</a:t>
            </a:r>
          </a:p>
          <a:p>
            <a:pPr marL="742950" indent="-742950">
              <a:buAutoNum type="arabicPlain" startAt="2017"/>
            </a:pPr>
            <a:r>
              <a:rPr lang="da-DK" sz="3600" b="1" dirty="0">
                <a:solidFill>
                  <a:schemeClr val="bg1"/>
                </a:solidFill>
              </a:rPr>
              <a:t>:  51%</a:t>
            </a:r>
          </a:p>
          <a:p>
            <a:r>
              <a:rPr lang="da-DK" sz="3600" b="1" dirty="0">
                <a:solidFill>
                  <a:schemeClr val="bg1"/>
                </a:solidFill>
              </a:rPr>
              <a:t>2019:  48 %</a:t>
            </a:r>
          </a:p>
        </p:txBody>
      </p:sp>
      <p:sp>
        <p:nvSpPr>
          <p:cNvPr id="10" name="Tekstfelt 9">
            <a:extLst>
              <a:ext uri="{FF2B5EF4-FFF2-40B4-BE49-F238E27FC236}">
                <a16:creationId xmlns:a16="http://schemas.microsoft.com/office/drawing/2014/main" id="{99554A75-1EEA-439B-9E16-B88D8DE45D78}"/>
              </a:ext>
            </a:extLst>
          </p:cNvPr>
          <p:cNvSpPr txBox="1"/>
          <p:nvPr/>
        </p:nvSpPr>
        <p:spPr>
          <a:xfrm>
            <a:off x="5663952" y="2832618"/>
            <a:ext cx="3611904" cy="1748510"/>
          </a:xfrm>
          <a:prstGeom prst="rect">
            <a:avLst/>
          </a:prstGeom>
          <a:solidFill>
            <a:schemeClr val="accent6"/>
          </a:solidFill>
        </p:spPr>
        <p:txBody>
          <a:bodyPr wrap="square" lIns="180000" tIns="180000" rIns="180000" bIns="180000" rtlCol="0">
            <a:spAutoFit/>
          </a:bodyPr>
          <a:lstStyle/>
          <a:p>
            <a:r>
              <a:rPr lang="da-DK" dirty="0">
                <a:solidFill>
                  <a:schemeClr val="bg1"/>
                </a:solidFill>
              </a:rPr>
              <a:t>Episodisk frivillig</a:t>
            </a:r>
          </a:p>
          <a:p>
            <a:pPr marL="742950" indent="-742950">
              <a:buAutoNum type="arabicPlain" startAt="2017"/>
            </a:pPr>
            <a:r>
              <a:rPr lang="da-DK" sz="3600" b="1" dirty="0">
                <a:solidFill>
                  <a:schemeClr val="bg1"/>
                </a:solidFill>
              </a:rPr>
              <a:t>:  43%</a:t>
            </a:r>
          </a:p>
          <a:p>
            <a:r>
              <a:rPr lang="da-DK" sz="3600" b="1" dirty="0">
                <a:solidFill>
                  <a:schemeClr val="bg1"/>
                </a:solidFill>
              </a:rPr>
              <a:t>2019:  46 %</a:t>
            </a:r>
          </a:p>
        </p:txBody>
      </p:sp>
      <p:sp>
        <p:nvSpPr>
          <p:cNvPr id="6" name="Tekstfelt 5">
            <a:extLst>
              <a:ext uri="{FF2B5EF4-FFF2-40B4-BE49-F238E27FC236}">
                <a16:creationId xmlns:a16="http://schemas.microsoft.com/office/drawing/2014/main" id="{DAF92F73-1BD1-414B-897C-D18E20CECAB9}"/>
              </a:ext>
            </a:extLst>
          </p:cNvPr>
          <p:cNvSpPr txBox="1"/>
          <p:nvPr/>
        </p:nvSpPr>
        <p:spPr>
          <a:xfrm>
            <a:off x="1420739" y="5977195"/>
            <a:ext cx="1951816" cy="261610"/>
          </a:xfrm>
          <a:prstGeom prst="rect">
            <a:avLst/>
          </a:prstGeom>
          <a:noFill/>
        </p:spPr>
        <p:txBody>
          <a:bodyPr wrap="none" lIns="0" rtlCol="0">
            <a:spAutoFit/>
          </a:bodyPr>
          <a:lstStyle/>
          <a:p>
            <a:r>
              <a:rPr lang="da-DK" sz="1100" dirty="0"/>
              <a:t>SFSA Frivilligrapport 2019</a:t>
            </a:r>
          </a:p>
        </p:txBody>
      </p:sp>
    </p:spTree>
    <p:extLst>
      <p:ext uri="{BB962C8B-B14F-4D97-AF65-F5344CB8AC3E}">
        <p14:creationId xmlns:p14="http://schemas.microsoft.com/office/powerpoint/2010/main" val="2642054881"/>
      </p:ext>
    </p:extLst>
  </p:cSld>
  <p:clrMapOvr>
    <a:masterClrMapping/>
  </p:clrMapOvr>
</p:sld>
</file>

<file path=ppt/theme/theme1.xml><?xml version="1.0" encoding="utf-8"?>
<a:theme xmlns:a="http://schemas.openxmlformats.org/drawingml/2006/main" name="DGI PowerPoint 16 x 9 blå">
  <a:themeElements>
    <a:clrScheme name="DGI farver">
      <a:dk1>
        <a:sysClr val="windowText" lastClr="000000"/>
      </a:dk1>
      <a:lt1>
        <a:sysClr val="window" lastClr="FFFFFF"/>
      </a:lt1>
      <a:dk2>
        <a:srgbClr val="642882"/>
      </a:dk2>
      <a:lt2>
        <a:srgbClr val="FFE600"/>
      </a:lt2>
      <a:accent1>
        <a:srgbClr val="32BEC8"/>
      </a:accent1>
      <a:accent2>
        <a:srgbClr val="000000"/>
      </a:accent2>
      <a:accent3>
        <a:srgbClr val="3CB450"/>
      </a:accent3>
      <a:accent4>
        <a:srgbClr val="D22850"/>
      </a:accent4>
      <a:accent5>
        <a:srgbClr val="2878C8"/>
      </a:accent5>
      <a:accent6>
        <a:srgbClr val="D23C00"/>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sz="1200" noProof="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å DGI  PP-skabelon - 9x16 redigeret med billedforside" id="{BDD29205-764B-459E-AE6E-65B9235E2767}" vid="{C700867C-0945-4FD1-8A11-0D094C2CB8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imerDocPubDoc xmlns="b0cc41af-fea6-4239-a711-a85c630753b4">true</MimerDocPubDoc>
    <MimerSaveToArchive xmlns="b0cc41af-fea6-4239-a711-a85c630753b4">false</MimerSaveToArchive>
    <MimerDocumentType xmlns="b0cc41af-fea6-4239-a711-a85c630753b4" xsi:nil="true"/>
    <MimerExpirationDate xmlns="b0cc41af-fea6-4239-a711-a85c630753b4" xsi:nil="true"/>
    <MimerDocId xmlns="b0cc41af-fea6-4239-a711-a85c630753b4">1d89054209ef4e838eba4d92b11f6773</MimerDocId>
  </documentManagement>
</p:properties>
</file>

<file path=customXml/item2.xml><?xml version="1.0" encoding="utf-8"?>
<ct:contentTypeSchema xmlns:ct="http://schemas.microsoft.com/office/2006/metadata/contentType" xmlns:ma="http://schemas.microsoft.com/office/2006/metadata/properties/metaAttributes" ct:_="" ma:_="" ma:contentTypeName="Excel" ma:contentTypeID="0x0101002FC4A2EC31164BEC83D2656A73AEFD43001EE38777C8094E5A82621C34F399615000EBDCD85E18D7664BB5A4A3BF4E29B1F4" ma:contentTypeVersion="6" ma:contentTypeDescription="Opret et nyt dokument." ma:contentTypeScope="" ma:versionID="9f12532b9cd47cae7eed51f0b75ea0d9">
  <xsd:schema xmlns:xsd="http://www.w3.org/2001/XMLSchema" xmlns:xs="http://www.w3.org/2001/XMLSchema" xmlns:p="http://schemas.microsoft.com/office/2006/metadata/properties" xmlns:ns2="b0cc41af-fea6-4239-a711-a85c630753b4" targetNamespace="http://schemas.microsoft.com/office/2006/metadata/properties" ma:root="true" ma:fieldsID="8cd5428567e4ab4b5dd6b2bd4907df66" ns2:_="">
    <xsd:import namespace="b0cc41af-fea6-4239-a711-a85c630753b4"/>
    <xsd:element name="properties">
      <xsd:complexType>
        <xsd:sequence>
          <xsd:element name="documentManagement">
            <xsd:complexType>
              <xsd:all>
                <xsd:element ref="ns2:MimerDocId" minOccurs="0"/>
                <xsd:element ref="ns2:MimerDocPubDoc" minOccurs="0"/>
                <xsd:element ref="ns2:MimerSaveToArchive" minOccurs="0"/>
                <xsd:element ref="ns2:MimerExpirationDate" minOccurs="0"/>
                <xsd:element ref="ns2:MimerDocumentType" minOccurs="0"/>
                <xsd:element ref="ns2:MimerDocumentTempl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cc41af-fea6-4239-a711-a85c630753b4" elementFormDefault="qualified">
    <xsd:import namespace="http://schemas.microsoft.com/office/2006/documentManagement/types"/>
    <xsd:import namespace="http://schemas.microsoft.com/office/infopath/2007/PartnerControls"/>
    <xsd:element name="MimerDocId" ma:index="8" nillable="true" ma:displayName="Mimer dokument ID" ma:internalName="MimerDocId" ma:readOnly="true">
      <xsd:simpleType>
        <xsd:restriction base="dms:Text"/>
      </xsd:simpleType>
    </xsd:element>
    <xsd:element name="MimerDocPubDoc" ma:index="9" nillable="true" ma:displayName="Publicér til internet" ma:description="Dokumentet kan åbnes med et offentligt link, hvis dokumentet er gemt i et åbent dokumentbibliotek." ma:internalName="MimerDocPubDoc">
      <xsd:simpleType>
        <xsd:restriction base="dms:Boolean"/>
      </xsd:simpleType>
    </xsd:element>
    <xsd:element name="MimerSaveToArchive" ma:index="10" nillable="true" ma:displayName="Gem til statens arkiv" ma:internalName="MimerSaveToArchive">
      <xsd:simpleType>
        <xsd:restriction base="dms:Boolean"/>
      </xsd:simpleType>
    </xsd:element>
    <xsd:element name="MimerExpirationDate" ma:index="11" nillable="true" ma:displayName="Udløbsdato" ma:description="Efter udløbsdatoen medtages dokumentet ikke længere i søgeresultater." ma:format="DateOnly" ma:internalName="MimerExpirationDate">
      <xsd:simpleType>
        <xsd:restriction base="dms:DateTime"/>
      </xsd:simpleType>
    </xsd:element>
    <xsd:element name="MimerDocumentType" ma:index="12" nillable="true" ma:displayName="Dokumenttype" ma:description="Beskriver dokumentets type. Ret gerne teksten til den mest præcise beskrivelse af dokumenttypen, f.eks. Referat, Præsentation, Rapport e.l." ma:internalName="MimerDocumentType">
      <xsd:simpleType>
        <xsd:restriction base="dms:Text"/>
      </xsd:simpleType>
    </xsd:element>
    <xsd:element name="MimerDocumentTemplate" ma:index="13" nillable="true" ma:displayName="Dokumentskabelon" ma:description="Reference til den skabelon, dokumentet er oprettet ud fra." ma:internalName="MimerDocumentTemplat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ma:index="14"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
    <Synchronization>Synchronous</Synchronization>
    <Type>1</Type>
    <SequenceNumber>65535</SequenceNumber>
    <Url/>
    <Assembly>DGI.Mimer, Version=1.0.0.0, Culture=neutral, PublicKeyToken=d6d639199e6f172d</Assembly>
    <Class>DGI.Mimer.EventReceivers.MimerId</Class>
    <Data/>
    <Filter/>
  </Receiver>
  <Receiver>
    <Name/>
    <Synchronization>Asynchronous</Synchronization>
    <Type>10001</Type>
    <SequenceNumber>65535</SequenceNumber>
    <Url/>
    <Assembly>DGI.Mimer, Version=1.0.0.0, Culture=neutral, PublicKeyToken=d6d639199e6f172d</Assembly>
    <Class>DGI.Mimer.EventReceivers.MimerId</Class>
    <Data/>
    <Filter/>
  </Receiver>
  <Receiver>
    <Name/>
    <Synchronization>Synchronous</Synchronization>
    <Type>2</Type>
    <SequenceNumber>65535</SequenceNumber>
    <Url/>
    <Assembly>DGI.Mimer, Version=1.0.0.0, Culture=neutral, PublicKeyToken=d6d639199e6f172d</Assembly>
    <Class>DGI.Mimer.EventReceivers.MimerId</Class>
    <Data/>
    <Filter/>
  </Receiver>
  <Receiver>
    <Name/>
    <Synchronization>Synchronous</Synchronization>
    <Type>9</Type>
    <SequenceNumber>65535</SequenceNumber>
    <Url/>
    <Assembly>DGI.Mimer, Version=1.0.0.0, Culture=neutral, PublicKeyToken=d6d639199e6f172d</Assembly>
    <Class>DGI.Mimer.EventReceivers.MimerId</Class>
    <Data/>
    <Filter/>
  </Receiver>
  <Receiver>
    <Name/>
    <Synchronization>Asynchronous</Synchronization>
    <Type>10003</Type>
    <SequenceNumber>65535</SequenceNumber>
    <Url/>
    <Assembly>DGI.Mimer, Version=1.0.0.0, Culture=neutral, PublicKeyToken=d6d639199e6f172d</Assembly>
    <Class>DGI.Mimer.EventReceivers.MimerId</Class>
    <Data/>
    <Filter/>
  </Receiver>
</spe:Receivers>
</file>

<file path=customXml/itemProps1.xml><?xml version="1.0" encoding="utf-8"?>
<ds:datastoreItem xmlns:ds="http://schemas.openxmlformats.org/officeDocument/2006/customXml" ds:itemID="{A9A90513-AD64-4A17-837A-151CADB46E02}"/>
</file>

<file path=customXml/itemProps2.xml><?xml version="1.0" encoding="utf-8"?>
<ds:datastoreItem xmlns:ds="http://schemas.openxmlformats.org/officeDocument/2006/customXml" ds:itemID="{E4C9C97B-A86D-4E9A-B4BB-109083815925}"/>
</file>

<file path=customXml/itemProps3.xml><?xml version="1.0" encoding="utf-8"?>
<ds:datastoreItem xmlns:ds="http://schemas.openxmlformats.org/officeDocument/2006/customXml" ds:itemID="{BAEA0E83-4FC7-4A2A-B7A6-EE6EA8CC8AC1}"/>
</file>

<file path=customXml/itemProps4.xml><?xml version="1.0" encoding="utf-8"?>
<ds:datastoreItem xmlns:ds="http://schemas.openxmlformats.org/officeDocument/2006/customXml" ds:itemID="{CE6C502B-DECF-4652-B9A9-55133C4BF76C}"/>
</file>

<file path=docProps/app.xml><?xml version="1.0" encoding="utf-8"?>
<Properties xmlns="http://schemas.openxmlformats.org/officeDocument/2006/extended-properties" xmlns:vt="http://schemas.openxmlformats.org/officeDocument/2006/docPropsVTypes">
  <Template/>
  <TotalTime>0</TotalTime>
  <Words>6956</Words>
  <Application>Microsoft Office PowerPoint</Application>
  <PresentationFormat>Widescreen</PresentationFormat>
  <Paragraphs>744</Paragraphs>
  <Slides>73</Slides>
  <Notes>55</Notes>
  <HiddenSlides>13</HiddenSlides>
  <MMClips>0</MMClips>
  <ScaleCrop>false</ScaleCrop>
  <HeadingPairs>
    <vt:vector size="6" baseType="variant">
      <vt:variant>
        <vt:lpstr>Benyttede skrifttyper</vt:lpstr>
      </vt:variant>
      <vt:variant>
        <vt:i4>12</vt:i4>
      </vt:variant>
      <vt:variant>
        <vt:lpstr>Tema</vt:lpstr>
      </vt:variant>
      <vt:variant>
        <vt:i4>1</vt:i4>
      </vt:variant>
      <vt:variant>
        <vt:lpstr>Slidetitler</vt:lpstr>
      </vt:variant>
      <vt:variant>
        <vt:i4>73</vt:i4>
      </vt:variant>
    </vt:vector>
  </HeadingPairs>
  <TitlesOfParts>
    <vt:vector size="86" baseType="lpstr">
      <vt:lpstr>Arial</vt:lpstr>
      <vt:lpstr>Calibri</vt:lpstr>
      <vt:lpstr>Corbel</vt:lpstr>
      <vt:lpstr>Kohinoor Devanagari</vt:lpstr>
      <vt:lpstr>lato</vt:lpstr>
      <vt:lpstr>ProximaNovaA-Regular</vt:lpstr>
      <vt:lpstr>Symbol</vt:lpstr>
      <vt:lpstr>Times New Roman</vt:lpstr>
      <vt:lpstr>Verdana</vt:lpstr>
      <vt:lpstr>Verdana </vt:lpstr>
      <vt:lpstr>Wingdings</vt:lpstr>
      <vt:lpstr>Wingdings 2</vt:lpstr>
      <vt:lpstr>DGI PowerPoint 16 x 9 blå</vt:lpstr>
      <vt:lpstr>PowerPoint-præsentation</vt:lpstr>
      <vt:lpstr>PowerPoint-præsentation</vt:lpstr>
      <vt:lpstr>PowerPoint-præsentation</vt:lpstr>
      <vt:lpstr>Hvorfor bliver den enkelte frivillig? </vt:lpstr>
      <vt:lpstr>Frivillig koordinering</vt:lpstr>
      <vt:lpstr> Organisering  af frivillige? </vt:lpstr>
      <vt:lpstr>PowerPoint-præsentation</vt:lpstr>
      <vt:lpstr>   </vt:lpstr>
      <vt:lpstr>Tal, tendenser og typer</vt:lpstr>
      <vt:lpstr>Foreningsledelse</vt:lpstr>
      <vt:lpstr>Opgaveoverblik</vt:lpstr>
      <vt:lpstr>PowerPoint-præsentation</vt:lpstr>
      <vt:lpstr>Den konkrete  opgave (til næste gang)</vt:lpstr>
      <vt:lpstr>Den konkrete opgave</vt:lpstr>
      <vt:lpstr>PowerPoint-præsentation</vt:lpstr>
      <vt:lpstr>Skabelon til årshjul</vt:lpstr>
      <vt:lpstr>Spred den gode fortælling</vt:lpstr>
      <vt:lpstr>Sig TAK og skab synlighed</vt:lpstr>
      <vt:lpstr>Skab en attraktiv og frivilligvenlig forening</vt:lpstr>
      <vt:lpstr>Overvejelse</vt:lpstr>
      <vt:lpstr>2. Kend jeres potentielt nye frivillige </vt:lpstr>
      <vt:lpstr>Livsfaser</vt:lpstr>
      <vt:lpstr>Barrierer, motiver og rekruttering - Tweens</vt:lpstr>
      <vt:lpstr>Barrierer, motiver og rekruttering - Teens</vt:lpstr>
      <vt:lpstr>Barrierer, motiver og rekruttering - Teens</vt:lpstr>
      <vt:lpstr>Barrierer, motiver og rekruttering - Identitet</vt:lpstr>
      <vt:lpstr>Barrierer, motiver og rekruttering - Identitet</vt:lpstr>
      <vt:lpstr>Barrierer, motiver og rekruttering - Etablering</vt:lpstr>
      <vt:lpstr>Barrierer, motiver og rekruttering - Etablering</vt:lpstr>
      <vt:lpstr>Barrierer, motiver og rekruttering - Familie med små børn</vt:lpstr>
      <vt:lpstr>Barrierer, motiver og rekruttering - Familie med små børn</vt:lpstr>
      <vt:lpstr>Barrierer, motiver og rekruttering - Familie med skolebørn</vt:lpstr>
      <vt:lpstr>Barrierer, motiver og rekruttering - Familie med skolebørn</vt:lpstr>
      <vt:lpstr>Barrierer, motiver og rekruttering - Familie med teens</vt:lpstr>
      <vt:lpstr>Barrierer, motiver og rekruttering - Familie med teens</vt:lpstr>
      <vt:lpstr>Barrierer, motiver og rekruttering - Selvrealisering</vt:lpstr>
      <vt:lpstr>Barrierer, motiver og rekruttering - Selvrealisering</vt:lpstr>
      <vt:lpstr>Barrierer, motiver og rekruttering - Ny senior</vt:lpstr>
      <vt:lpstr>Barrierer, motiver og rekruttering - Ny senior</vt:lpstr>
      <vt:lpstr>Barrierer, motiver og rekruttering - Rutinesenior</vt:lpstr>
      <vt:lpstr>Barrierer, motiver og rekruttering - Rutinesenior</vt:lpstr>
      <vt:lpstr> </vt:lpstr>
      <vt:lpstr>      </vt:lpstr>
      <vt:lpstr>PowerPoint-præsentation</vt:lpstr>
      <vt:lpstr>PowerPoint-præsentation</vt:lpstr>
      <vt:lpstr>3. Forskellige metoder til rekruttering af frivillige </vt:lpstr>
      <vt:lpstr>PowerPoint-præsentation</vt:lpstr>
      <vt:lpstr>Gode råd, når I skal ud at spørge</vt:lpstr>
      <vt:lpstr>Generelle opslag har begrænset effekt - de gør opmærksom på, at der er behov for frivillige, men giver sjældent tilsagn fra medlemmerne</vt:lpstr>
      <vt:lpstr>Generelle opslag har begrænset effekt - de gør opmærksom på, at der er behov for frivillige, men giver sjældent tilsagn fra medlemmerne</vt:lpstr>
      <vt:lpstr>Synliggør de konkrete opgaver I har behov for hjælp til – men spørg også!</vt:lpstr>
      <vt:lpstr>Find evt. frivillige som en del af sæsontilmeldingen</vt:lpstr>
      <vt:lpstr>Find evt. frivillige som en del af sæsontilmeldingen</vt:lpstr>
      <vt:lpstr>Succeshistorie om frivillighed  – Gør det let</vt:lpstr>
      <vt:lpstr>Øvelse eller opgave</vt:lpstr>
      <vt:lpstr>4. Lav en plan for frivillighed</vt:lpstr>
      <vt:lpstr>PowerPoint-præsentation</vt:lpstr>
      <vt:lpstr>Rette person til rette opgave</vt:lpstr>
      <vt:lpstr>Spot og spørg</vt:lpstr>
      <vt:lpstr>Welcome to the parent meeting in Fægteklubben Trekanten</vt:lpstr>
      <vt:lpstr>Intro for partens</vt:lpstr>
      <vt:lpstr> What is working well in Trekanten and what can we improve?  </vt:lpstr>
      <vt:lpstr>  What is working well in Trekanten and what can we improve?  </vt:lpstr>
      <vt:lpstr> Information about a 2 day summercamp in Sakskøbing Friday – Saturday 4-5/8.</vt:lpstr>
      <vt:lpstr>Would you like to help with something?</vt:lpstr>
      <vt:lpstr>Introduce the children to small tournaments/events</vt:lpstr>
      <vt:lpstr>Social activities?</vt:lpstr>
      <vt:lpstr>If you should contribute</vt:lpstr>
      <vt:lpstr>Recruitment (children and parents together) </vt:lpstr>
      <vt:lpstr>DM i klubben </vt:lpstr>
      <vt:lpstr>Next step</vt:lpstr>
      <vt:lpstr>Spørgsmål til Lene </vt:lpstr>
      <vt:lpstr>Evaluering af mødet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2014-07-17T21:54:48Z</dcterms:created>
  <dcterms:modified xsi:type="dcterms:W3CDTF">2024-04-16T13:00:18Z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0x0101002FC4A2EC31164BEC83D2656A73AEFD43001EE38777C8094E5A82621C34F399615000EBDCD85E18D7664BB5A4A3BF4E29B1F4</vt:lpwstr>
  </property>
</Properties>
</file>