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286" r:id="rId3"/>
    <p:sldId id="309" r:id="rId4"/>
    <p:sldId id="308" r:id="rId5"/>
    <p:sldId id="312" r:id="rId6"/>
    <p:sldId id="258" r:id="rId7"/>
    <p:sldId id="272" r:id="rId8"/>
    <p:sldId id="768" r:id="rId9"/>
    <p:sldId id="765" r:id="rId10"/>
    <p:sldId id="969" r:id="rId11"/>
    <p:sldId id="763" r:id="rId12"/>
    <p:sldId id="762" r:id="rId13"/>
    <p:sldId id="256" r:id="rId14"/>
    <p:sldId id="968" r:id="rId15"/>
    <p:sldId id="317" r:id="rId16"/>
    <p:sldId id="313" r:id="rId17"/>
    <p:sldId id="307" r:id="rId18"/>
    <p:sldId id="291"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BF2D7-D948-4339-84A9-C9AE27954F5B}" v="30" dt="2024-04-18T13:34:09.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Just Mikkelsen" userId="beafca25-edc8-4c6a-92a2-26c41ad57dfd" providerId="ADAL" clId="{214BF2D7-D948-4339-84A9-C9AE27954F5B}"/>
    <pc:docChg chg="undo custSel addSld delSld modSld sldOrd">
      <pc:chgData name="Jacob Just Mikkelsen" userId="beafca25-edc8-4c6a-92a2-26c41ad57dfd" providerId="ADAL" clId="{214BF2D7-D948-4339-84A9-C9AE27954F5B}" dt="2024-04-18T16:40:05.126" v="2052" actId="20577"/>
      <pc:docMkLst>
        <pc:docMk/>
      </pc:docMkLst>
      <pc:sldChg chg="add">
        <pc:chgData name="Jacob Just Mikkelsen" userId="beafca25-edc8-4c6a-92a2-26c41ad57dfd" providerId="ADAL" clId="{214BF2D7-D948-4339-84A9-C9AE27954F5B}" dt="2024-04-18T13:34:09.139" v="2021"/>
        <pc:sldMkLst>
          <pc:docMk/>
          <pc:sldMk cId="258791237" sldId="256"/>
        </pc:sldMkLst>
      </pc:sldChg>
      <pc:sldChg chg="modSp add mod">
        <pc:chgData name="Jacob Just Mikkelsen" userId="beafca25-edc8-4c6a-92a2-26c41ad57dfd" providerId="ADAL" clId="{214BF2D7-D948-4339-84A9-C9AE27954F5B}" dt="2024-04-18T13:33:26.966" v="2014" actId="27636"/>
        <pc:sldMkLst>
          <pc:docMk/>
          <pc:sldMk cId="2963629461" sldId="258"/>
        </pc:sldMkLst>
        <pc:spChg chg="mod">
          <ac:chgData name="Jacob Just Mikkelsen" userId="beafca25-edc8-4c6a-92a2-26c41ad57dfd" providerId="ADAL" clId="{214BF2D7-D948-4339-84A9-C9AE27954F5B}" dt="2024-04-18T13:33:26.966" v="2014" actId="27636"/>
          <ac:spMkLst>
            <pc:docMk/>
            <pc:sldMk cId="2963629461" sldId="258"/>
            <ac:spMk id="10" creationId="{1B7FE191-07E5-4BDD-8099-7334C938B025}"/>
          </ac:spMkLst>
        </pc:spChg>
      </pc:sldChg>
      <pc:sldChg chg="modSp add mod">
        <pc:chgData name="Jacob Just Mikkelsen" userId="beafca25-edc8-4c6a-92a2-26c41ad57dfd" providerId="ADAL" clId="{214BF2D7-D948-4339-84A9-C9AE27954F5B}" dt="2024-04-18T13:33:40.156" v="2016" actId="27636"/>
        <pc:sldMkLst>
          <pc:docMk/>
          <pc:sldMk cId="2486280717" sldId="272"/>
        </pc:sldMkLst>
        <pc:spChg chg="mod">
          <ac:chgData name="Jacob Just Mikkelsen" userId="beafca25-edc8-4c6a-92a2-26c41ad57dfd" providerId="ADAL" clId="{214BF2D7-D948-4339-84A9-C9AE27954F5B}" dt="2024-04-18T13:33:40.156" v="2016" actId="27636"/>
          <ac:spMkLst>
            <pc:docMk/>
            <pc:sldMk cId="2486280717" sldId="272"/>
            <ac:spMk id="3" creationId="{4EA9F553-1146-E9A6-E985-A65A3C4DACD8}"/>
          </ac:spMkLst>
        </pc:spChg>
      </pc:sldChg>
      <pc:sldChg chg="del">
        <pc:chgData name="Jacob Just Mikkelsen" userId="beafca25-edc8-4c6a-92a2-26c41ad57dfd" providerId="ADAL" clId="{214BF2D7-D948-4339-84A9-C9AE27954F5B}" dt="2024-04-16T12:23:36.770" v="1" actId="47"/>
        <pc:sldMkLst>
          <pc:docMk/>
          <pc:sldMk cId="3259243647" sldId="274"/>
        </pc:sldMkLst>
      </pc:sldChg>
      <pc:sldChg chg="addSp delSp modSp mod">
        <pc:chgData name="Jacob Just Mikkelsen" userId="beafca25-edc8-4c6a-92a2-26c41ad57dfd" providerId="ADAL" clId="{214BF2D7-D948-4339-84A9-C9AE27954F5B}" dt="2024-04-18T16:39:30.255" v="2034" actId="20577"/>
        <pc:sldMkLst>
          <pc:docMk/>
          <pc:sldMk cId="247792759" sldId="286"/>
        </pc:sldMkLst>
        <pc:spChg chg="mod">
          <ac:chgData name="Jacob Just Mikkelsen" userId="beafca25-edc8-4c6a-92a2-26c41ad57dfd" providerId="ADAL" clId="{214BF2D7-D948-4339-84A9-C9AE27954F5B}" dt="2024-04-17T10:06:38.927" v="828" actId="26606"/>
          <ac:spMkLst>
            <pc:docMk/>
            <pc:sldMk cId="247792759" sldId="286"/>
            <ac:spMk id="2" creationId="{FFA84693-A7A5-44C2-A112-13ECB4DBAEFE}"/>
          </ac:spMkLst>
        </pc:spChg>
        <pc:spChg chg="mod">
          <ac:chgData name="Jacob Just Mikkelsen" userId="beafca25-edc8-4c6a-92a2-26c41ad57dfd" providerId="ADAL" clId="{214BF2D7-D948-4339-84A9-C9AE27954F5B}" dt="2024-04-18T16:39:30.255" v="2034" actId="20577"/>
          <ac:spMkLst>
            <pc:docMk/>
            <pc:sldMk cId="247792759" sldId="286"/>
            <ac:spMk id="3" creationId="{147627AA-2849-4C44-8094-5502F0AE0857}"/>
          </ac:spMkLst>
        </pc:spChg>
        <pc:spChg chg="ord">
          <ac:chgData name="Jacob Just Mikkelsen" userId="beafca25-edc8-4c6a-92a2-26c41ad57dfd" providerId="ADAL" clId="{214BF2D7-D948-4339-84A9-C9AE27954F5B}" dt="2024-04-17T10:06:38.927" v="828" actId="26606"/>
          <ac:spMkLst>
            <pc:docMk/>
            <pc:sldMk cId="247792759" sldId="286"/>
            <ac:spMk id="5" creationId="{A9FE2DC5-E4D0-4754-A93F-DA97067E4A37}"/>
          </ac:spMkLst>
        </pc:spChg>
        <pc:spChg chg="add del">
          <ac:chgData name="Jacob Just Mikkelsen" userId="beafca25-edc8-4c6a-92a2-26c41ad57dfd" providerId="ADAL" clId="{214BF2D7-D948-4339-84A9-C9AE27954F5B}" dt="2024-04-17T10:04:55.539" v="823" actId="26606"/>
          <ac:spMkLst>
            <pc:docMk/>
            <pc:sldMk cId="247792759" sldId="286"/>
            <ac:spMk id="24" creationId="{F13C74B1-5B17-4795-BED0-7140497B445A}"/>
          </ac:spMkLst>
        </pc:spChg>
        <pc:spChg chg="add del">
          <ac:chgData name="Jacob Just Mikkelsen" userId="beafca25-edc8-4c6a-92a2-26c41ad57dfd" providerId="ADAL" clId="{214BF2D7-D948-4339-84A9-C9AE27954F5B}" dt="2024-04-17T10:04:55.539" v="823" actId="26606"/>
          <ac:spMkLst>
            <pc:docMk/>
            <pc:sldMk cId="247792759" sldId="286"/>
            <ac:spMk id="26" creationId="{D4974D33-8DC5-464E-8C6D-BE58F0669C17}"/>
          </ac:spMkLst>
        </pc:spChg>
        <pc:spChg chg="add del">
          <ac:chgData name="Jacob Just Mikkelsen" userId="beafca25-edc8-4c6a-92a2-26c41ad57dfd" providerId="ADAL" clId="{214BF2D7-D948-4339-84A9-C9AE27954F5B}" dt="2024-04-17T10:04:55.525" v="822" actId="26606"/>
          <ac:spMkLst>
            <pc:docMk/>
            <pc:sldMk cId="247792759" sldId="286"/>
            <ac:spMk id="31" creationId="{D009D6D5-DAC2-4A8B-A17A-E206B9012D09}"/>
          </ac:spMkLst>
        </pc:spChg>
        <pc:spChg chg="add del">
          <ac:chgData name="Jacob Just Mikkelsen" userId="beafca25-edc8-4c6a-92a2-26c41ad57dfd" providerId="ADAL" clId="{214BF2D7-D948-4339-84A9-C9AE27954F5B}" dt="2024-04-17T10:06:38.927" v="828" actId="26606"/>
          <ac:spMkLst>
            <pc:docMk/>
            <pc:sldMk cId="247792759" sldId="286"/>
            <ac:spMk id="33" creationId="{3EBE8569-6AEC-4B8C-8D53-2DE337CDBA65}"/>
          </ac:spMkLst>
        </pc:spChg>
        <pc:spChg chg="add del">
          <ac:chgData name="Jacob Just Mikkelsen" userId="beafca25-edc8-4c6a-92a2-26c41ad57dfd" providerId="ADAL" clId="{214BF2D7-D948-4339-84A9-C9AE27954F5B}" dt="2024-04-17T10:06:38.927" v="828" actId="26606"/>
          <ac:spMkLst>
            <pc:docMk/>
            <pc:sldMk cId="247792759" sldId="286"/>
            <ac:spMk id="34" creationId="{8FC9BE17-9A7B-462D-AE50-3D8777387304}"/>
          </ac:spMkLst>
        </pc:spChg>
        <pc:spChg chg="add del">
          <ac:chgData name="Jacob Just Mikkelsen" userId="beafca25-edc8-4c6a-92a2-26c41ad57dfd" providerId="ADAL" clId="{214BF2D7-D948-4339-84A9-C9AE27954F5B}" dt="2024-04-17T10:06:38.927" v="828" actId="26606"/>
          <ac:spMkLst>
            <pc:docMk/>
            <pc:sldMk cId="247792759" sldId="286"/>
            <ac:spMk id="35" creationId="{55D4142C-5077-457F-A6AD-3FECFDB39685}"/>
          </ac:spMkLst>
        </pc:spChg>
        <pc:spChg chg="add del">
          <ac:chgData name="Jacob Just Mikkelsen" userId="beafca25-edc8-4c6a-92a2-26c41ad57dfd" providerId="ADAL" clId="{214BF2D7-D948-4339-84A9-C9AE27954F5B}" dt="2024-04-17T10:06:38.927" v="828" actId="26606"/>
          <ac:spMkLst>
            <pc:docMk/>
            <pc:sldMk cId="247792759" sldId="286"/>
            <ac:spMk id="37" creationId="{7A5F0580-5EE9-419F-96EE-B6529EF6E7D0}"/>
          </ac:spMkLst>
        </pc:spChg>
        <pc:spChg chg="add">
          <ac:chgData name="Jacob Just Mikkelsen" userId="beafca25-edc8-4c6a-92a2-26c41ad57dfd" providerId="ADAL" clId="{214BF2D7-D948-4339-84A9-C9AE27954F5B}" dt="2024-04-17T10:06:38.927" v="828" actId="26606"/>
          <ac:spMkLst>
            <pc:docMk/>
            <pc:sldMk cId="247792759" sldId="286"/>
            <ac:spMk id="42" creationId="{99F1FFA9-D672-408C-9220-ADEEC6ABDD09}"/>
          </ac:spMkLst>
        </pc:spChg>
        <pc:picChg chg="del">
          <ac:chgData name="Jacob Just Mikkelsen" userId="beafca25-edc8-4c6a-92a2-26c41ad57dfd" providerId="ADAL" clId="{214BF2D7-D948-4339-84A9-C9AE27954F5B}" dt="2024-04-17T10:04:45.830" v="820" actId="478"/>
          <ac:picMkLst>
            <pc:docMk/>
            <pc:sldMk cId="247792759" sldId="286"/>
            <ac:picMk id="6" creationId="{6F07201A-F76F-4C75-BBFE-0741BFDAD89C}"/>
          </ac:picMkLst>
        </pc:picChg>
        <pc:picChg chg="add mod ord">
          <ac:chgData name="Jacob Just Mikkelsen" userId="beafca25-edc8-4c6a-92a2-26c41ad57dfd" providerId="ADAL" clId="{214BF2D7-D948-4339-84A9-C9AE27954F5B}" dt="2024-04-17T10:06:38.927" v="828" actId="26606"/>
          <ac:picMkLst>
            <pc:docMk/>
            <pc:sldMk cId="247792759" sldId="286"/>
            <ac:picMk id="7" creationId="{DF286F1A-DCD5-7523-690A-28360DC57B4D}"/>
          </ac:picMkLst>
        </pc:picChg>
        <pc:picChg chg="add mod">
          <ac:chgData name="Jacob Just Mikkelsen" userId="beafca25-edc8-4c6a-92a2-26c41ad57dfd" providerId="ADAL" clId="{214BF2D7-D948-4339-84A9-C9AE27954F5B}" dt="2024-04-17T10:06:38.927" v="828" actId="26606"/>
          <ac:picMkLst>
            <pc:docMk/>
            <pc:sldMk cId="247792759" sldId="286"/>
            <ac:picMk id="9" creationId="{C78270B5-00AF-F023-85A8-B9E7BAE3E05F}"/>
          </ac:picMkLst>
        </pc:picChg>
      </pc:sldChg>
      <pc:sldChg chg="addSp delSp modSp mod ord">
        <pc:chgData name="Jacob Just Mikkelsen" userId="beafca25-edc8-4c6a-92a2-26c41ad57dfd" providerId="ADAL" clId="{214BF2D7-D948-4339-84A9-C9AE27954F5B}" dt="2024-04-18T10:18:49.225" v="2006" actId="478"/>
        <pc:sldMkLst>
          <pc:docMk/>
          <pc:sldMk cId="1496548292" sldId="291"/>
        </pc:sldMkLst>
        <pc:spChg chg="mod">
          <ac:chgData name="Jacob Just Mikkelsen" userId="beafca25-edc8-4c6a-92a2-26c41ad57dfd" providerId="ADAL" clId="{214BF2D7-D948-4339-84A9-C9AE27954F5B}" dt="2024-04-18T09:53:53.581" v="1887" actId="26606"/>
          <ac:spMkLst>
            <pc:docMk/>
            <pc:sldMk cId="1496548292" sldId="291"/>
            <ac:spMk id="2" creationId="{B37EC23B-1AAE-4636-9CB9-7AFCB0813A4F}"/>
          </ac:spMkLst>
        </pc:spChg>
        <pc:spChg chg="del mod">
          <ac:chgData name="Jacob Just Mikkelsen" userId="beafca25-edc8-4c6a-92a2-26c41ad57dfd" providerId="ADAL" clId="{214BF2D7-D948-4339-84A9-C9AE27954F5B}" dt="2024-04-18T09:49:19.889" v="1857"/>
          <ac:spMkLst>
            <pc:docMk/>
            <pc:sldMk cId="1496548292" sldId="291"/>
            <ac:spMk id="3" creationId="{640E6D9C-3D63-4CB5-AF5B-3840CD78D584}"/>
          </ac:spMkLst>
        </pc:spChg>
        <pc:spChg chg="add del mod">
          <ac:chgData name="Jacob Just Mikkelsen" userId="beafca25-edc8-4c6a-92a2-26c41ad57dfd" providerId="ADAL" clId="{214BF2D7-D948-4339-84A9-C9AE27954F5B}" dt="2024-04-18T10:18:46.695" v="2005" actId="26606"/>
          <ac:spMkLst>
            <pc:docMk/>
            <pc:sldMk cId="1496548292" sldId="291"/>
            <ac:spMk id="7" creationId="{C85F011A-968D-D710-8C2E-93DBBAF13586}"/>
          </ac:spMkLst>
        </pc:spChg>
        <pc:spChg chg="add mod">
          <ac:chgData name="Jacob Just Mikkelsen" userId="beafca25-edc8-4c6a-92a2-26c41ad57dfd" providerId="ADAL" clId="{214BF2D7-D948-4339-84A9-C9AE27954F5B}" dt="2024-04-18T10:18:33.869" v="2002"/>
          <ac:spMkLst>
            <pc:docMk/>
            <pc:sldMk cId="1496548292" sldId="291"/>
            <ac:spMk id="9" creationId="{56C64AC4-900A-999E-DFF1-3F4EE3977B5E}"/>
          </ac:spMkLst>
        </pc:spChg>
        <pc:spChg chg="add del mod">
          <ac:chgData name="Jacob Just Mikkelsen" userId="beafca25-edc8-4c6a-92a2-26c41ad57dfd" providerId="ADAL" clId="{214BF2D7-D948-4339-84A9-C9AE27954F5B}" dt="2024-04-18T10:18:49.225" v="2006" actId="478"/>
          <ac:spMkLst>
            <pc:docMk/>
            <pc:sldMk cId="1496548292" sldId="291"/>
            <ac:spMk id="10" creationId="{9A8C366A-0BD0-096E-BF9A-D7B812B327B7}"/>
          </ac:spMkLst>
        </pc:spChg>
        <pc:spChg chg="del">
          <ac:chgData name="Jacob Just Mikkelsen" userId="beafca25-edc8-4c6a-92a2-26c41ad57dfd" providerId="ADAL" clId="{214BF2D7-D948-4339-84A9-C9AE27954F5B}" dt="2024-04-18T09:50:14.291" v="1860" actId="26606"/>
          <ac:spMkLst>
            <pc:docMk/>
            <pc:sldMk cId="1496548292" sldId="291"/>
            <ac:spMk id="37" creationId="{2C61293E-6EBE-43EF-A52C-9BEBFD7679D4}"/>
          </ac:spMkLst>
        </pc:spChg>
        <pc:spChg chg="del">
          <ac:chgData name="Jacob Just Mikkelsen" userId="beafca25-edc8-4c6a-92a2-26c41ad57dfd" providerId="ADAL" clId="{214BF2D7-D948-4339-84A9-C9AE27954F5B}" dt="2024-04-18T09:50:14.291" v="1860" actId="26606"/>
          <ac:spMkLst>
            <pc:docMk/>
            <pc:sldMk cId="1496548292" sldId="291"/>
            <ac:spMk id="39" creationId="{21540236-BFD5-4A9D-8840-4703E7F76825}"/>
          </ac:spMkLst>
        </pc:spChg>
        <pc:spChg chg="add del">
          <ac:chgData name="Jacob Just Mikkelsen" userId="beafca25-edc8-4c6a-92a2-26c41ad57dfd" providerId="ADAL" clId="{214BF2D7-D948-4339-84A9-C9AE27954F5B}" dt="2024-04-18T09:53:21.992" v="1865" actId="26606"/>
          <ac:spMkLst>
            <pc:docMk/>
            <pc:sldMk cId="1496548292" sldId="291"/>
            <ac:spMk id="44" creationId="{D2B783EE-0239-4717-BBEA-8C9EAC61C824}"/>
          </ac:spMkLst>
        </pc:spChg>
        <pc:spChg chg="add del">
          <ac:chgData name="Jacob Just Mikkelsen" userId="beafca25-edc8-4c6a-92a2-26c41ad57dfd" providerId="ADAL" clId="{214BF2D7-D948-4339-84A9-C9AE27954F5B}" dt="2024-04-18T09:53:21.992" v="1865" actId="26606"/>
          <ac:spMkLst>
            <pc:docMk/>
            <pc:sldMk cId="1496548292" sldId="291"/>
            <ac:spMk id="46" creationId="{A7B99495-F43F-4D80-A44F-2CB4764EB90B}"/>
          </ac:spMkLst>
        </pc:spChg>
        <pc:spChg chg="add del">
          <ac:chgData name="Jacob Just Mikkelsen" userId="beafca25-edc8-4c6a-92a2-26c41ad57dfd" providerId="ADAL" clId="{214BF2D7-D948-4339-84A9-C9AE27954F5B}" dt="2024-04-18T09:53:21.992" v="1865" actId="26606"/>
          <ac:spMkLst>
            <pc:docMk/>
            <pc:sldMk cId="1496548292" sldId="291"/>
            <ac:spMk id="48" creationId="{70BEB1E7-2F88-40BC-B73D-42E5B6F80BFC}"/>
          </ac:spMkLst>
        </pc:spChg>
        <pc:spChg chg="add del">
          <ac:chgData name="Jacob Just Mikkelsen" userId="beafca25-edc8-4c6a-92a2-26c41ad57dfd" providerId="ADAL" clId="{214BF2D7-D948-4339-84A9-C9AE27954F5B}" dt="2024-04-18T09:53:53.581" v="1887" actId="26606"/>
          <ac:spMkLst>
            <pc:docMk/>
            <pc:sldMk cId="1496548292" sldId="291"/>
            <ac:spMk id="53" creationId="{D2B783EE-0239-4717-BBEA-8C9EAC61C824}"/>
          </ac:spMkLst>
        </pc:spChg>
        <pc:spChg chg="add del">
          <ac:chgData name="Jacob Just Mikkelsen" userId="beafca25-edc8-4c6a-92a2-26c41ad57dfd" providerId="ADAL" clId="{214BF2D7-D948-4339-84A9-C9AE27954F5B}" dt="2024-04-18T09:53:53.581" v="1887" actId="26606"/>
          <ac:spMkLst>
            <pc:docMk/>
            <pc:sldMk cId="1496548292" sldId="291"/>
            <ac:spMk id="55" creationId="{A7B99495-F43F-4D80-A44F-2CB4764EB90B}"/>
          </ac:spMkLst>
        </pc:spChg>
        <pc:spChg chg="add del">
          <ac:chgData name="Jacob Just Mikkelsen" userId="beafca25-edc8-4c6a-92a2-26c41ad57dfd" providerId="ADAL" clId="{214BF2D7-D948-4339-84A9-C9AE27954F5B}" dt="2024-04-18T09:53:53.581" v="1887" actId="26606"/>
          <ac:spMkLst>
            <pc:docMk/>
            <pc:sldMk cId="1496548292" sldId="291"/>
            <ac:spMk id="57" creationId="{70BEB1E7-2F88-40BC-B73D-42E5B6F80BFC}"/>
          </ac:spMkLst>
        </pc:spChg>
        <pc:spChg chg="add">
          <ac:chgData name="Jacob Just Mikkelsen" userId="beafca25-edc8-4c6a-92a2-26c41ad57dfd" providerId="ADAL" clId="{214BF2D7-D948-4339-84A9-C9AE27954F5B}" dt="2024-04-18T09:53:53.581" v="1887" actId="26606"/>
          <ac:spMkLst>
            <pc:docMk/>
            <pc:sldMk cId="1496548292" sldId="291"/>
            <ac:spMk id="62" creationId="{D2B783EE-0239-4717-BBEA-8C9EAC61C824}"/>
          </ac:spMkLst>
        </pc:spChg>
        <pc:spChg chg="add">
          <ac:chgData name="Jacob Just Mikkelsen" userId="beafca25-edc8-4c6a-92a2-26c41ad57dfd" providerId="ADAL" clId="{214BF2D7-D948-4339-84A9-C9AE27954F5B}" dt="2024-04-18T09:53:53.581" v="1887" actId="26606"/>
          <ac:spMkLst>
            <pc:docMk/>
            <pc:sldMk cId="1496548292" sldId="291"/>
            <ac:spMk id="64" creationId="{A7B99495-F43F-4D80-A44F-2CB4764EB90B}"/>
          </ac:spMkLst>
        </pc:spChg>
        <pc:spChg chg="add">
          <ac:chgData name="Jacob Just Mikkelsen" userId="beafca25-edc8-4c6a-92a2-26c41ad57dfd" providerId="ADAL" clId="{214BF2D7-D948-4339-84A9-C9AE27954F5B}" dt="2024-04-18T09:53:53.581" v="1887" actId="26606"/>
          <ac:spMkLst>
            <pc:docMk/>
            <pc:sldMk cId="1496548292" sldId="291"/>
            <ac:spMk id="66" creationId="{70BEB1E7-2F88-40BC-B73D-42E5B6F80BFC}"/>
          </ac:spMkLst>
        </pc:spChg>
        <pc:graphicFrameChg chg="add">
          <ac:chgData name="Jacob Just Mikkelsen" userId="beafca25-edc8-4c6a-92a2-26c41ad57dfd" providerId="ADAL" clId="{214BF2D7-D948-4339-84A9-C9AE27954F5B}" dt="2024-04-18T10:18:46.695" v="2005" actId="26606"/>
          <ac:graphicFrameMkLst>
            <pc:docMk/>
            <pc:sldMk cId="1496548292" sldId="291"/>
            <ac:graphicFrameMk id="68" creationId="{CE89C055-ADC8-DFDC-FEF2-C02B73BC171F}"/>
          </ac:graphicFrameMkLst>
        </pc:graphicFrameChg>
        <pc:picChg chg="add del mod">
          <ac:chgData name="Jacob Just Mikkelsen" userId="beafca25-edc8-4c6a-92a2-26c41ad57dfd" providerId="ADAL" clId="{214BF2D7-D948-4339-84A9-C9AE27954F5B}" dt="2024-04-18T09:49:25.180" v="1858" actId="478"/>
          <ac:picMkLst>
            <pc:docMk/>
            <pc:sldMk cId="1496548292" sldId="291"/>
            <ac:picMk id="4" creationId="{DC3FE6E4-0909-2494-381F-FEB976ECEA08}"/>
          </ac:picMkLst>
        </pc:picChg>
        <pc:picChg chg="mod ord">
          <ac:chgData name="Jacob Just Mikkelsen" userId="beafca25-edc8-4c6a-92a2-26c41ad57dfd" providerId="ADAL" clId="{214BF2D7-D948-4339-84A9-C9AE27954F5B}" dt="2024-04-18T09:54:12.594" v="1890" actId="27614"/>
          <ac:picMkLst>
            <pc:docMk/>
            <pc:sldMk cId="1496548292" sldId="291"/>
            <ac:picMk id="6" creationId="{A8AAB96E-C6B8-B9C9-61AF-8D49DE024E07}"/>
          </ac:picMkLst>
        </pc:picChg>
        <pc:picChg chg="add mod">
          <ac:chgData name="Jacob Just Mikkelsen" userId="beafca25-edc8-4c6a-92a2-26c41ad57dfd" providerId="ADAL" clId="{214BF2D7-D948-4339-84A9-C9AE27954F5B}" dt="2024-04-18T09:54:12.595" v="1891" actId="27614"/>
          <ac:picMkLst>
            <pc:docMk/>
            <pc:sldMk cId="1496548292" sldId="291"/>
            <ac:picMk id="8" creationId="{4189A548-BCC1-25E5-0E78-5740BBC9FE66}"/>
          </ac:picMkLst>
        </pc:picChg>
      </pc:sldChg>
      <pc:sldChg chg="del">
        <pc:chgData name="Jacob Just Mikkelsen" userId="beafca25-edc8-4c6a-92a2-26c41ad57dfd" providerId="ADAL" clId="{214BF2D7-D948-4339-84A9-C9AE27954F5B}" dt="2024-04-17T11:29:05.541" v="1063" actId="47"/>
        <pc:sldMkLst>
          <pc:docMk/>
          <pc:sldMk cId="164883714" sldId="303"/>
        </pc:sldMkLst>
      </pc:sldChg>
      <pc:sldChg chg="del">
        <pc:chgData name="Jacob Just Mikkelsen" userId="beafca25-edc8-4c6a-92a2-26c41ad57dfd" providerId="ADAL" clId="{214BF2D7-D948-4339-84A9-C9AE27954F5B}" dt="2024-04-17T11:29:05.541" v="1063" actId="47"/>
        <pc:sldMkLst>
          <pc:docMk/>
          <pc:sldMk cId="1788532963" sldId="304"/>
        </pc:sldMkLst>
      </pc:sldChg>
      <pc:sldChg chg="del">
        <pc:chgData name="Jacob Just Mikkelsen" userId="beafca25-edc8-4c6a-92a2-26c41ad57dfd" providerId="ADAL" clId="{214BF2D7-D948-4339-84A9-C9AE27954F5B}" dt="2024-04-17T11:29:05.541" v="1063" actId="47"/>
        <pc:sldMkLst>
          <pc:docMk/>
          <pc:sldMk cId="2775347300" sldId="305"/>
        </pc:sldMkLst>
      </pc:sldChg>
      <pc:sldChg chg="del">
        <pc:chgData name="Jacob Just Mikkelsen" userId="beafca25-edc8-4c6a-92a2-26c41ad57dfd" providerId="ADAL" clId="{214BF2D7-D948-4339-84A9-C9AE27954F5B}" dt="2024-04-17T11:29:07.526" v="1064" actId="47"/>
        <pc:sldMkLst>
          <pc:docMk/>
          <pc:sldMk cId="640305063" sldId="306"/>
        </pc:sldMkLst>
      </pc:sldChg>
      <pc:sldChg chg="addSp delSp modSp mod">
        <pc:chgData name="Jacob Just Mikkelsen" userId="beafca25-edc8-4c6a-92a2-26c41ad57dfd" providerId="ADAL" clId="{214BF2D7-D948-4339-84A9-C9AE27954F5B}" dt="2024-04-18T16:40:05.126" v="2052" actId="20577"/>
        <pc:sldMkLst>
          <pc:docMk/>
          <pc:sldMk cId="3013425964" sldId="307"/>
        </pc:sldMkLst>
        <pc:spChg chg="mod">
          <ac:chgData name="Jacob Just Mikkelsen" userId="beafca25-edc8-4c6a-92a2-26c41ad57dfd" providerId="ADAL" clId="{214BF2D7-D948-4339-84A9-C9AE27954F5B}" dt="2024-04-18T10:18:00.662" v="1999" actId="26606"/>
          <ac:spMkLst>
            <pc:docMk/>
            <pc:sldMk cId="3013425964" sldId="307"/>
            <ac:spMk id="2" creationId="{B37EC23B-1AAE-4636-9CB9-7AFCB0813A4F}"/>
          </ac:spMkLst>
        </pc:spChg>
        <pc:spChg chg="mod">
          <ac:chgData name="Jacob Just Mikkelsen" userId="beafca25-edc8-4c6a-92a2-26c41ad57dfd" providerId="ADAL" clId="{214BF2D7-D948-4339-84A9-C9AE27954F5B}" dt="2024-04-18T16:40:05.126" v="2052" actId="20577"/>
          <ac:spMkLst>
            <pc:docMk/>
            <pc:sldMk cId="3013425964" sldId="307"/>
            <ac:spMk id="3" creationId="{640E6D9C-3D63-4CB5-AF5B-3840CD78D584}"/>
          </ac:spMkLst>
        </pc:spChg>
        <pc:spChg chg="del">
          <ac:chgData name="Jacob Just Mikkelsen" userId="beafca25-edc8-4c6a-92a2-26c41ad57dfd" providerId="ADAL" clId="{214BF2D7-D948-4339-84A9-C9AE27954F5B}" dt="2024-04-17T11:30:37.346" v="1094" actId="26606"/>
          <ac:spMkLst>
            <pc:docMk/>
            <pc:sldMk cId="3013425964" sldId="307"/>
            <ac:spMk id="11" creationId="{F13C74B1-5B17-4795-BED0-7140497B445A}"/>
          </ac:spMkLst>
        </pc:spChg>
        <pc:spChg chg="del">
          <ac:chgData name="Jacob Just Mikkelsen" userId="beafca25-edc8-4c6a-92a2-26c41ad57dfd" providerId="ADAL" clId="{214BF2D7-D948-4339-84A9-C9AE27954F5B}" dt="2024-04-17T11:30:37.346" v="1094" actId="26606"/>
          <ac:spMkLst>
            <pc:docMk/>
            <pc:sldMk cId="3013425964" sldId="307"/>
            <ac:spMk id="13" creationId="{D4974D33-8DC5-464E-8C6D-BE58F0669C17}"/>
          </ac:spMkLst>
        </pc:spChg>
        <pc:spChg chg="add del">
          <ac:chgData name="Jacob Just Mikkelsen" userId="beafca25-edc8-4c6a-92a2-26c41ad57dfd" providerId="ADAL" clId="{214BF2D7-D948-4339-84A9-C9AE27954F5B}" dt="2024-04-18T10:18:00.662" v="1999" actId="26606"/>
          <ac:spMkLst>
            <pc:docMk/>
            <pc:sldMk cId="3013425964" sldId="307"/>
            <ac:spMk id="18" creationId="{8FC9BE17-9A7B-462D-AE50-3D8777387304}"/>
          </ac:spMkLst>
        </pc:spChg>
        <pc:spChg chg="add del">
          <ac:chgData name="Jacob Just Mikkelsen" userId="beafca25-edc8-4c6a-92a2-26c41ad57dfd" providerId="ADAL" clId="{214BF2D7-D948-4339-84A9-C9AE27954F5B}" dt="2024-04-18T10:18:00.662" v="1999" actId="26606"/>
          <ac:spMkLst>
            <pc:docMk/>
            <pc:sldMk cId="3013425964" sldId="307"/>
            <ac:spMk id="20" creationId="{3EBE8569-6AEC-4B8C-8D53-2DE337CDBA65}"/>
          </ac:spMkLst>
        </pc:spChg>
        <pc:spChg chg="add del">
          <ac:chgData name="Jacob Just Mikkelsen" userId="beafca25-edc8-4c6a-92a2-26c41ad57dfd" providerId="ADAL" clId="{214BF2D7-D948-4339-84A9-C9AE27954F5B}" dt="2024-04-18T10:18:00.662" v="1999" actId="26606"/>
          <ac:spMkLst>
            <pc:docMk/>
            <pc:sldMk cId="3013425964" sldId="307"/>
            <ac:spMk id="22" creationId="{55D4142C-5077-457F-A6AD-3FECFDB39685}"/>
          </ac:spMkLst>
        </pc:spChg>
        <pc:spChg chg="add del">
          <ac:chgData name="Jacob Just Mikkelsen" userId="beafca25-edc8-4c6a-92a2-26c41ad57dfd" providerId="ADAL" clId="{214BF2D7-D948-4339-84A9-C9AE27954F5B}" dt="2024-04-18T10:18:00.662" v="1999" actId="26606"/>
          <ac:spMkLst>
            <pc:docMk/>
            <pc:sldMk cId="3013425964" sldId="307"/>
            <ac:spMk id="24" creationId="{7A5F0580-5EE9-419F-96EE-B6529EF6E7D0}"/>
          </ac:spMkLst>
        </pc:spChg>
        <pc:spChg chg="add">
          <ac:chgData name="Jacob Just Mikkelsen" userId="beafca25-edc8-4c6a-92a2-26c41ad57dfd" providerId="ADAL" clId="{214BF2D7-D948-4339-84A9-C9AE27954F5B}" dt="2024-04-18T10:18:00.662" v="1999" actId="26606"/>
          <ac:spMkLst>
            <pc:docMk/>
            <pc:sldMk cId="3013425964" sldId="307"/>
            <ac:spMk id="29" creationId="{4F7EBAE4-9945-4473-9E34-B2C66EA0F03D}"/>
          </ac:spMkLst>
        </pc:spChg>
        <pc:spChg chg="add">
          <ac:chgData name="Jacob Just Mikkelsen" userId="beafca25-edc8-4c6a-92a2-26c41ad57dfd" providerId="ADAL" clId="{214BF2D7-D948-4339-84A9-C9AE27954F5B}" dt="2024-04-18T10:18:00.662" v="1999" actId="26606"/>
          <ac:spMkLst>
            <pc:docMk/>
            <pc:sldMk cId="3013425964" sldId="307"/>
            <ac:spMk id="31" creationId="{70BEB1E7-2F88-40BC-B73D-42E5B6F80BFC}"/>
          </ac:spMkLst>
        </pc:spChg>
        <pc:spChg chg="add">
          <ac:chgData name="Jacob Just Mikkelsen" userId="beafca25-edc8-4c6a-92a2-26c41ad57dfd" providerId="ADAL" clId="{214BF2D7-D948-4339-84A9-C9AE27954F5B}" dt="2024-04-18T10:18:00.662" v="1999" actId="26606"/>
          <ac:spMkLst>
            <pc:docMk/>
            <pc:sldMk cId="3013425964" sldId="307"/>
            <ac:spMk id="33" creationId="{A7B99495-F43F-4D80-A44F-2CB4764EB90B}"/>
          </ac:spMkLst>
        </pc:spChg>
        <pc:picChg chg="add mod ord">
          <ac:chgData name="Jacob Just Mikkelsen" userId="beafca25-edc8-4c6a-92a2-26c41ad57dfd" providerId="ADAL" clId="{214BF2D7-D948-4339-84A9-C9AE27954F5B}" dt="2024-04-18T10:18:00.662" v="1999" actId="26606"/>
          <ac:picMkLst>
            <pc:docMk/>
            <pc:sldMk cId="3013425964" sldId="307"/>
            <ac:picMk id="5" creationId="{0E13F53A-9224-1D49-613B-691D28B796F4}"/>
          </ac:picMkLst>
        </pc:picChg>
        <pc:picChg chg="del">
          <ac:chgData name="Jacob Just Mikkelsen" userId="beafca25-edc8-4c6a-92a2-26c41ad57dfd" providerId="ADAL" clId="{214BF2D7-D948-4339-84A9-C9AE27954F5B}" dt="2024-04-17T11:30:32.932" v="1093" actId="478"/>
          <ac:picMkLst>
            <pc:docMk/>
            <pc:sldMk cId="3013425964" sldId="307"/>
            <ac:picMk id="6" creationId="{08D440C5-793E-44FC-9EC3-9EF2207B15ED}"/>
          </ac:picMkLst>
        </pc:picChg>
      </pc:sldChg>
      <pc:sldChg chg="addSp delSp modSp mod">
        <pc:chgData name="Jacob Just Mikkelsen" userId="beafca25-edc8-4c6a-92a2-26c41ad57dfd" providerId="ADAL" clId="{214BF2D7-D948-4339-84A9-C9AE27954F5B}" dt="2024-04-18T10:13:41.762" v="1986" actId="1036"/>
        <pc:sldMkLst>
          <pc:docMk/>
          <pc:sldMk cId="314921647" sldId="308"/>
        </pc:sldMkLst>
        <pc:spChg chg="mod">
          <ac:chgData name="Jacob Just Mikkelsen" userId="beafca25-edc8-4c6a-92a2-26c41ad57dfd" providerId="ADAL" clId="{214BF2D7-D948-4339-84A9-C9AE27954F5B}" dt="2024-04-17T10:08:23.782" v="841" actId="20577"/>
          <ac:spMkLst>
            <pc:docMk/>
            <pc:sldMk cId="314921647" sldId="308"/>
            <ac:spMk id="2" creationId="{B37EC23B-1AAE-4636-9CB9-7AFCB0813A4F}"/>
          </ac:spMkLst>
        </pc:spChg>
        <pc:spChg chg="add del mod">
          <ac:chgData name="Jacob Just Mikkelsen" userId="beafca25-edc8-4c6a-92a2-26c41ad57dfd" providerId="ADAL" clId="{214BF2D7-D948-4339-84A9-C9AE27954F5B}" dt="2024-04-18T10:12:42.069" v="1968" actId="26606"/>
          <ac:spMkLst>
            <pc:docMk/>
            <pc:sldMk cId="314921647" sldId="308"/>
            <ac:spMk id="6" creationId="{6293B243-E03B-9DDF-2BE5-92E3E7F3AF52}"/>
          </ac:spMkLst>
        </pc:spChg>
        <pc:spChg chg="add mod">
          <ac:chgData name="Jacob Just Mikkelsen" userId="beafca25-edc8-4c6a-92a2-26c41ad57dfd" providerId="ADAL" clId="{214BF2D7-D948-4339-84A9-C9AE27954F5B}" dt="2024-04-18T10:11:57.253" v="1967" actId="403"/>
          <ac:spMkLst>
            <pc:docMk/>
            <pc:sldMk cId="314921647" sldId="308"/>
            <ac:spMk id="8" creationId="{5A917693-50D9-495D-3F98-7AF65C377D35}"/>
          </ac:spMkLst>
        </pc:spChg>
        <pc:graphicFrameChg chg="add mod">
          <ac:chgData name="Jacob Just Mikkelsen" userId="beafca25-edc8-4c6a-92a2-26c41ad57dfd" providerId="ADAL" clId="{214BF2D7-D948-4339-84A9-C9AE27954F5B}" dt="2024-04-18T10:13:41.762" v="1986" actId="1036"/>
          <ac:graphicFrameMkLst>
            <pc:docMk/>
            <pc:sldMk cId="314921647" sldId="308"/>
            <ac:graphicFrameMk id="18" creationId="{3984A752-DB41-4B9B-743A-097984EF34DD}"/>
          </ac:graphicFrameMkLst>
        </pc:graphicFrameChg>
        <pc:picChg chg="del">
          <ac:chgData name="Jacob Just Mikkelsen" userId="beafca25-edc8-4c6a-92a2-26c41ad57dfd" providerId="ADAL" clId="{214BF2D7-D948-4339-84A9-C9AE27954F5B}" dt="2024-04-16T12:48:44.076" v="171" actId="478"/>
          <ac:picMkLst>
            <pc:docMk/>
            <pc:sldMk cId="314921647" sldId="308"/>
            <ac:picMk id="3" creationId="{A6EBB9D7-17A1-FF5F-826B-1CD344ED9ECC}"/>
          </ac:picMkLst>
        </pc:picChg>
        <pc:picChg chg="del">
          <ac:chgData name="Jacob Just Mikkelsen" userId="beafca25-edc8-4c6a-92a2-26c41ad57dfd" providerId="ADAL" clId="{214BF2D7-D948-4339-84A9-C9AE27954F5B}" dt="2024-04-16T12:48:45.277" v="172" actId="478"/>
          <ac:picMkLst>
            <pc:docMk/>
            <pc:sldMk cId="314921647" sldId="308"/>
            <ac:picMk id="4" creationId="{36BB133D-A37A-2921-342B-26C2FBAF9AC1}"/>
          </ac:picMkLst>
        </pc:picChg>
        <pc:picChg chg="add mod ord">
          <ac:chgData name="Jacob Just Mikkelsen" userId="beafca25-edc8-4c6a-92a2-26c41ad57dfd" providerId="ADAL" clId="{214BF2D7-D948-4339-84A9-C9AE27954F5B}" dt="2024-04-18T10:12:56.091" v="1970" actId="27614"/>
          <ac:picMkLst>
            <pc:docMk/>
            <pc:sldMk cId="314921647" sldId="308"/>
            <ac:picMk id="4" creationId="{D6E6829A-2E44-A5B2-B058-E3C50DEB6733}"/>
          </ac:picMkLst>
        </pc:picChg>
        <pc:picChg chg="del">
          <ac:chgData name="Jacob Just Mikkelsen" userId="beafca25-edc8-4c6a-92a2-26c41ad57dfd" providerId="ADAL" clId="{214BF2D7-D948-4339-84A9-C9AE27954F5B}" dt="2024-04-16T12:48:43.111" v="170" actId="478"/>
          <ac:picMkLst>
            <pc:docMk/>
            <pc:sldMk cId="314921647" sldId="308"/>
            <ac:picMk id="5" creationId="{E354CD89-F8ED-472B-A2F7-E589389622D3}"/>
          </ac:picMkLst>
        </pc:picChg>
        <pc:picChg chg="add del mod">
          <ac:chgData name="Jacob Just Mikkelsen" userId="beafca25-edc8-4c6a-92a2-26c41ad57dfd" providerId="ADAL" clId="{214BF2D7-D948-4339-84A9-C9AE27954F5B}" dt="2024-04-17T10:03:44.257" v="815" actId="478"/>
          <ac:picMkLst>
            <pc:docMk/>
            <pc:sldMk cId="314921647" sldId="308"/>
            <ac:picMk id="9" creationId="{ED2EA82A-3983-8F62-FCFF-E0289FD81C65}"/>
          </ac:picMkLst>
        </pc:picChg>
        <pc:picChg chg="add del mod">
          <ac:chgData name="Jacob Just Mikkelsen" userId="beafca25-edc8-4c6a-92a2-26c41ad57dfd" providerId="ADAL" clId="{214BF2D7-D948-4339-84A9-C9AE27954F5B}" dt="2024-04-18T09:23:33.822" v="1648" actId="478"/>
          <ac:picMkLst>
            <pc:docMk/>
            <pc:sldMk cId="314921647" sldId="308"/>
            <ac:picMk id="11" creationId="{169FE0FD-8D9E-9C88-CD44-503AA88ED648}"/>
          </ac:picMkLst>
        </pc:picChg>
      </pc:sldChg>
      <pc:sldChg chg="addSp delSp modSp mod">
        <pc:chgData name="Jacob Just Mikkelsen" userId="beafca25-edc8-4c6a-92a2-26c41ad57dfd" providerId="ADAL" clId="{214BF2D7-D948-4339-84A9-C9AE27954F5B}" dt="2024-04-18T16:39:44.121" v="2043" actId="20577"/>
        <pc:sldMkLst>
          <pc:docMk/>
          <pc:sldMk cId="1475589635" sldId="309"/>
        </pc:sldMkLst>
        <pc:spChg chg="mod">
          <ac:chgData name="Jacob Just Mikkelsen" userId="beafca25-edc8-4c6a-92a2-26c41ad57dfd" providerId="ADAL" clId="{214BF2D7-D948-4339-84A9-C9AE27954F5B}" dt="2024-04-17T11:32:47.237" v="1134" actId="113"/>
          <ac:spMkLst>
            <pc:docMk/>
            <pc:sldMk cId="1475589635" sldId="309"/>
            <ac:spMk id="2" creationId="{FFA84693-A7A5-44C2-A112-13ECB4DBAEFE}"/>
          </ac:spMkLst>
        </pc:spChg>
        <pc:spChg chg="mod">
          <ac:chgData name="Jacob Just Mikkelsen" userId="beafca25-edc8-4c6a-92a2-26c41ad57dfd" providerId="ADAL" clId="{214BF2D7-D948-4339-84A9-C9AE27954F5B}" dt="2024-04-18T16:39:44.121" v="2043" actId="20577"/>
          <ac:spMkLst>
            <pc:docMk/>
            <pc:sldMk cId="1475589635" sldId="309"/>
            <ac:spMk id="3" creationId="{147627AA-2849-4C44-8094-5502F0AE0857}"/>
          </ac:spMkLst>
        </pc:spChg>
        <pc:spChg chg="ord">
          <ac:chgData name="Jacob Just Mikkelsen" userId="beafca25-edc8-4c6a-92a2-26c41ad57dfd" providerId="ADAL" clId="{214BF2D7-D948-4339-84A9-C9AE27954F5B}" dt="2024-04-17T09:59:55.017" v="604" actId="26606"/>
          <ac:spMkLst>
            <pc:docMk/>
            <pc:sldMk cId="1475589635" sldId="309"/>
            <ac:spMk id="5" creationId="{A9FE2DC5-E4D0-4754-A93F-DA97067E4A37}"/>
          </ac:spMkLst>
        </pc:spChg>
        <pc:spChg chg="add del">
          <ac:chgData name="Jacob Just Mikkelsen" userId="beafca25-edc8-4c6a-92a2-26c41ad57dfd" providerId="ADAL" clId="{214BF2D7-D948-4339-84A9-C9AE27954F5B}" dt="2024-04-17T09:53:53.961" v="601" actId="26606"/>
          <ac:spMkLst>
            <pc:docMk/>
            <pc:sldMk cId="1475589635" sldId="309"/>
            <ac:spMk id="67" creationId="{63F5877B-98C7-49DD-83AB-0F6F57CB6543}"/>
          </ac:spMkLst>
        </pc:spChg>
        <pc:spChg chg="add del">
          <ac:chgData name="Jacob Just Mikkelsen" userId="beafca25-edc8-4c6a-92a2-26c41ad57dfd" providerId="ADAL" clId="{214BF2D7-D948-4339-84A9-C9AE27954F5B}" dt="2024-04-17T09:53:53.961" v="601" actId="26606"/>
          <ac:spMkLst>
            <pc:docMk/>
            <pc:sldMk cId="1475589635" sldId="309"/>
            <ac:spMk id="69" creationId="{4EA91930-66BC-4C41-B4F5-C31EB216F64B}"/>
          </ac:spMkLst>
        </pc:spChg>
        <pc:spChg chg="add del">
          <ac:chgData name="Jacob Just Mikkelsen" userId="beafca25-edc8-4c6a-92a2-26c41ad57dfd" providerId="ADAL" clId="{214BF2D7-D948-4339-84A9-C9AE27954F5B}" dt="2024-04-17T09:53:53.961" v="601" actId="26606"/>
          <ac:spMkLst>
            <pc:docMk/>
            <pc:sldMk cId="1475589635" sldId="309"/>
            <ac:spMk id="71" creationId="{6313CF8F-B436-401E-9575-DE0F8E8B5B17}"/>
          </ac:spMkLst>
        </pc:spChg>
        <pc:spChg chg="add del">
          <ac:chgData name="Jacob Just Mikkelsen" userId="beafca25-edc8-4c6a-92a2-26c41ad57dfd" providerId="ADAL" clId="{214BF2D7-D948-4339-84A9-C9AE27954F5B}" dt="2024-04-17T09:53:53.961" v="601" actId="26606"/>
          <ac:spMkLst>
            <pc:docMk/>
            <pc:sldMk cId="1475589635" sldId="309"/>
            <ac:spMk id="73" creationId="{2A38CFE9-C30A-4551-ACCB-D5808FBC39CD}"/>
          </ac:spMkLst>
        </pc:spChg>
        <pc:spChg chg="add del">
          <ac:chgData name="Jacob Just Mikkelsen" userId="beafca25-edc8-4c6a-92a2-26c41ad57dfd" providerId="ADAL" clId="{214BF2D7-D948-4339-84A9-C9AE27954F5B}" dt="2024-04-17T09:53:53.961" v="601" actId="26606"/>
          <ac:spMkLst>
            <pc:docMk/>
            <pc:sldMk cId="1475589635" sldId="309"/>
            <ac:spMk id="75" creationId="{67EF550F-47CE-4FB2-9DAC-12AD835C833D}"/>
          </ac:spMkLst>
        </pc:spChg>
        <pc:spChg chg="add del">
          <ac:chgData name="Jacob Just Mikkelsen" userId="beafca25-edc8-4c6a-92a2-26c41ad57dfd" providerId="ADAL" clId="{214BF2D7-D948-4339-84A9-C9AE27954F5B}" dt="2024-04-17T09:53:52.635" v="598" actId="26606"/>
          <ac:spMkLst>
            <pc:docMk/>
            <pc:sldMk cId="1475589635" sldId="309"/>
            <ac:spMk id="80" creationId="{0E3596DD-156A-473E-9BB3-C6A29F7574E9}"/>
          </ac:spMkLst>
        </pc:spChg>
        <pc:spChg chg="add del">
          <ac:chgData name="Jacob Just Mikkelsen" userId="beafca25-edc8-4c6a-92a2-26c41ad57dfd" providerId="ADAL" clId="{214BF2D7-D948-4339-84A9-C9AE27954F5B}" dt="2024-04-17T09:53:52.635" v="598" actId="26606"/>
          <ac:spMkLst>
            <pc:docMk/>
            <pc:sldMk cId="1475589635" sldId="309"/>
            <ac:spMk id="82" creationId="{2C46C4D6-C474-4E92-B52E-944C1118F7B6}"/>
          </ac:spMkLst>
        </pc:spChg>
        <pc:spChg chg="add del">
          <ac:chgData name="Jacob Just Mikkelsen" userId="beafca25-edc8-4c6a-92a2-26c41ad57dfd" providerId="ADAL" clId="{214BF2D7-D948-4339-84A9-C9AE27954F5B}" dt="2024-04-17T09:53:53.947" v="600" actId="26606"/>
          <ac:spMkLst>
            <pc:docMk/>
            <pc:sldMk cId="1475589635" sldId="309"/>
            <ac:spMk id="84" creationId="{D009D6D5-DAC2-4A8B-A17A-E206B9012D09}"/>
          </ac:spMkLst>
        </pc:spChg>
        <pc:spChg chg="add del">
          <ac:chgData name="Jacob Just Mikkelsen" userId="beafca25-edc8-4c6a-92a2-26c41ad57dfd" providerId="ADAL" clId="{214BF2D7-D948-4339-84A9-C9AE27954F5B}" dt="2024-04-17T09:59:55.017" v="604" actId="26606"/>
          <ac:spMkLst>
            <pc:docMk/>
            <pc:sldMk cId="1475589635" sldId="309"/>
            <ac:spMk id="86" creationId="{0E3596DD-156A-473E-9BB3-C6A29F7574E9}"/>
          </ac:spMkLst>
        </pc:spChg>
        <pc:spChg chg="add del">
          <ac:chgData name="Jacob Just Mikkelsen" userId="beafca25-edc8-4c6a-92a2-26c41ad57dfd" providerId="ADAL" clId="{214BF2D7-D948-4339-84A9-C9AE27954F5B}" dt="2024-04-17T09:59:55.017" v="604" actId="26606"/>
          <ac:spMkLst>
            <pc:docMk/>
            <pc:sldMk cId="1475589635" sldId="309"/>
            <ac:spMk id="87" creationId="{2C46C4D6-C474-4E92-B52E-944C1118F7B6}"/>
          </ac:spMkLst>
        </pc:spChg>
        <pc:spChg chg="add del">
          <ac:chgData name="Jacob Just Mikkelsen" userId="beafca25-edc8-4c6a-92a2-26c41ad57dfd" providerId="ADAL" clId="{214BF2D7-D948-4339-84A9-C9AE27954F5B}" dt="2024-04-17T10:05:11.914" v="824" actId="26606"/>
          <ac:spMkLst>
            <pc:docMk/>
            <pc:sldMk cId="1475589635" sldId="309"/>
            <ac:spMk id="92" creationId="{115719BB-48A7-4AF4-BB91-DC82E0DF727D}"/>
          </ac:spMkLst>
        </pc:spChg>
        <pc:spChg chg="add del">
          <ac:chgData name="Jacob Just Mikkelsen" userId="beafca25-edc8-4c6a-92a2-26c41ad57dfd" providerId="ADAL" clId="{214BF2D7-D948-4339-84A9-C9AE27954F5B}" dt="2024-04-17T10:05:11.914" v="824" actId="26606"/>
          <ac:spMkLst>
            <pc:docMk/>
            <pc:sldMk cId="1475589635" sldId="309"/>
            <ac:spMk id="94" creationId="{10973A55-5440-4A99-B526-B5812E46271E}"/>
          </ac:spMkLst>
        </pc:spChg>
        <pc:spChg chg="add del">
          <ac:chgData name="Jacob Just Mikkelsen" userId="beafca25-edc8-4c6a-92a2-26c41ad57dfd" providerId="ADAL" clId="{214BF2D7-D948-4339-84A9-C9AE27954F5B}" dt="2024-04-17T10:05:11.914" v="824" actId="26606"/>
          <ac:spMkLst>
            <pc:docMk/>
            <pc:sldMk cId="1475589635" sldId="309"/>
            <ac:spMk id="96" creationId="{A9682493-588A-4D52-98F6-FBBD80C07ECB}"/>
          </ac:spMkLst>
        </pc:spChg>
        <pc:spChg chg="add del">
          <ac:chgData name="Jacob Just Mikkelsen" userId="beafca25-edc8-4c6a-92a2-26c41ad57dfd" providerId="ADAL" clId="{214BF2D7-D948-4339-84A9-C9AE27954F5B}" dt="2024-04-17T10:05:11.914" v="824" actId="26606"/>
          <ac:spMkLst>
            <pc:docMk/>
            <pc:sldMk cId="1475589635" sldId="309"/>
            <ac:spMk id="98" creationId="{FBEC5A7A-ADE4-48D9-B89C-2BA1C9110632}"/>
          </ac:spMkLst>
        </pc:spChg>
        <pc:spChg chg="add del">
          <ac:chgData name="Jacob Just Mikkelsen" userId="beafca25-edc8-4c6a-92a2-26c41ad57dfd" providerId="ADAL" clId="{214BF2D7-D948-4339-84A9-C9AE27954F5B}" dt="2024-04-17T10:05:11.914" v="824" actId="26606"/>
          <ac:spMkLst>
            <pc:docMk/>
            <pc:sldMk cId="1475589635" sldId="309"/>
            <ac:spMk id="100" creationId="{82095FCE-EF05-4443-B97A-85DEE3A5CA17}"/>
          </ac:spMkLst>
        </pc:spChg>
        <pc:spChg chg="add del">
          <ac:chgData name="Jacob Just Mikkelsen" userId="beafca25-edc8-4c6a-92a2-26c41ad57dfd" providerId="ADAL" clId="{214BF2D7-D948-4339-84A9-C9AE27954F5B}" dt="2024-04-17T11:12:30.025" v="844" actId="26606"/>
          <ac:spMkLst>
            <pc:docMk/>
            <pc:sldMk cId="1475589635" sldId="309"/>
            <ac:spMk id="105" creationId="{D2B783EE-0239-4717-BBEA-8C9EAC61C824}"/>
          </ac:spMkLst>
        </pc:spChg>
        <pc:spChg chg="add del">
          <ac:chgData name="Jacob Just Mikkelsen" userId="beafca25-edc8-4c6a-92a2-26c41ad57dfd" providerId="ADAL" clId="{214BF2D7-D948-4339-84A9-C9AE27954F5B}" dt="2024-04-17T11:12:30.025" v="844" actId="26606"/>
          <ac:spMkLst>
            <pc:docMk/>
            <pc:sldMk cId="1475589635" sldId="309"/>
            <ac:spMk id="107" creationId="{A7B99495-F43F-4D80-A44F-2CB4764EB90B}"/>
          </ac:spMkLst>
        </pc:spChg>
        <pc:spChg chg="add del">
          <ac:chgData name="Jacob Just Mikkelsen" userId="beafca25-edc8-4c6a-92a2-26c41ad57dfd" providerId="ADAL" clId="{214BF2D7-D948-4339-84A9-C9AE27954F5B}" dt="2024-04-17T11:12:30.025" v="844" actId="26606"/>
          <ac:spMkLst>
            <pc:docMk/>
            <pc:sldMk cId="1475589635" sldId="309"/>
            <ac:spMk id="109" creationId="{70BEB1E7-2F88-40BC-B73D-42E5B6F80BFC}"/>
          </ac:spMkLst>
        </pc:spChg>
        <pc:spChg chg="add">
          <ac:chgData name="Jacob Just Mikkelsen" userId="beafca25-edc8-4c6a-92a2-26c41ad57dfd" providerId="ADAL" clId="{214BF2D7-D948-4339-84A9-C9AE27954F5B}" dt="2024-04-17T11:12:30.025" v="844" actId="26606"/>
          <ac:spMkLst>
            <pc:docMk/>
            <pc:sldMk cId="1475589635" sldId="309"/>
            <ac:spMk id="114" creationId="{115719BB-48A7-4AF4-BB91-DC82E0DF727D}"/>
          </ac:spMkLst>
        </pc:spChg>
        <pc:spChg chg="add">
          <ac:chgData name="Jacob Just Mikkelsen" userId="beafca25-edc8-4c6a-92a2-26c41ad57dfd" providerId="ADAL" clId="{214BF2D7-D948-4339-84A9-C9AE27954F5B}" dt="2024-04-17T11:12:30.025" v="844" actId="26606"/>
          <ac:spMkLst>
            <pc:docMk/>
            <pc:sldMk cId="1475589635" sldId="309"/>
            <ac:spMk id="116" creationId="{10973A55-5440-4A99-B526-B5812E46271E}"/>
          </ac:spMkLst>
        </pc:spChg>
        <pc:spChg chg="add">
          <ac:chgData name="Jacob Just Mikkelsen" userId="beafca25-edc8-4c6a-92a2-26c41ad57dfd" providerId="ADAL" clId="{214BF2D7-D948-4339-84A9-C9AE27954F5B}" dt="2024-04-17T11:12:30.025" v="844" actId="26606"/>
          <ac:spMkLst>
            <pc:docMk/>
            <pc:sldMk cId="1475589635" sldId="309"/>
            <ac:spMk id="118" creationId="{A9682493-588A-4D52-98F6-FBBD80C07ECB}"/>
          </ac:spMkLst>
        </pc:spChg>
        <pc:spChg chg="add">
          <ac:chgData name="Jacob Just Mikkelsen" userId="beafca25-edc8-4c6a-92a2-26c41ad57dfd" providerId="ADAL" clId="{214BF2D7-D948-4339-84A9-C9AE27954F5B}" dt="2024-04-17T11:12:30.025" v="844" actId="26606"/>
          <ac:spMkLst>
            <pc:docMk/>
            <pc:sldMk cId="1475589635" sldId="309"/>
            <ac:spMk id="120" creationId="{FBEC5A7A-ADE4-48D9-B89C-2BA1C9110632}"/>
          </ac:spMkLst>
        </pc:spChg>
        <pc:spChg chg="add">
          <ac:chgData name="Jacob Just Mikkelsen" userId="beafca25-edc8-4c6a-92a2-26c41ad57dfd" providerId="ADAL" clId="{214BF2D7-D948-4339-84A9-C9AE27954F5B}" dt="2024-04-17T11:12:30.025" v="844" actId="26606"/>
          <ac:spMkLst>
            <pc:docMk/>
            <pc:sldMk cId="1475589635" sldId="309"/>
            <ac:spMk id="122" creationId="{82095FCE-EF05-4443-B97A-85DEE3A5CA17}"/>
          </ac:spMkLst>
        </pc:spChg>
        <pc:picChg chg="add mod">
          <ac:chgData name="Jacob Just Mikkelsen" userId="beafca25-edc8-4c6a-92a2-26c41ad57dfd" providerId="ADAL" clId="{214BF2D7-D948-4339-84A9-C9AE27954F5B}" dt="2024-04-17T11:12:30.025" v="844" actId="26606"/>
          <ac:picMkLst>
            <pc:docMk/>
            <pc:sldMk cId="1475589635" sldId="309"/>
            <ac:picMk id="4" creationId="{9BD83534-1F39-13B9-E301-9F9930866B18}"/>
          </ac:picMkLst>
        </pc:picChg>
        <pc:picChg chg="del">
          <ac:chgData name="Jacob Just Mikkelsen" userId="beafca25-edc8-4c6a-92a2-26c41ad57dfd" providerId="ADAL" clId="{214BF2D7-D948-4339-84A9-C9AE27954F5B}" dt="2024-04-17T09:49:48.733" v="591" actId="478"/>
          <ac:picMkLst>
            <pc:docMk/>
            <pc:sldMk cId="1475589635" sldId="309"/>
            <ac:picMk id="6" creationId="{6C54A6B2-B7ED-2E5F-8691-F1B8429E285B}"/>
          </ac:picMkLst>
        </pc:picChg>
        <pc:picChg chg="add mod">
          <ac:chgData name="Jacob Just Mikkelsen" userId="beafca25-edc8-4c6a-92a2-26c41ad57dfd" providerId="ADAL" clId="{214BF2D7-D948-4339-84A9-C9AE27954F5B}" dt="2024-04-17T11:12:30.025" v="844" actId="26606"/>
          <ac:picMkLst>
            <pc:docMk/>
            <pc:sldMk cId="1475589635" sldId="309"/>
            <ac:picMk id="8" creationId="{459F4ED5-61CD-9033-9334-841917D49A8D}"/>
          </ac:picMkLst>
        </pc:picChg>
        <pc:picChg chg="del">
          <ac:chgData name="Jacob Just Mikkelsen" userId="beafca25-edc8-4c6a-92a2-26c41ad57dfd" providerId="ADAL" clId="{214BF2D7-D948-4339-84A9-C9AE27954F5B}" dt="2024-04-17T09:49:49.710" v="592" actId="478"/>
          <ac:picMkLst>
            <pc:docMk/>
            <pc:sldMk cId="1475589635" sldId="309"/>
            <ac:picMk id="12" creationId="{7128FE37-9320-405D-9DA7-718D6AFD443A}"/>
          </ac:picMkLst>
        </pc:picChg>
      </pc:sldChg>
      <pc:sldChg chg="addSp delSp modSp del mod">
        <pc:chgData name="Jacob Just Mikkelsen" userId="beafca25-edc8-4c6a-92a2-26c41ad57dfd" providerId="ADAL" clId="{214BF2D7-D948-4339-84A9-C9AE27954F5B}" dt="2024-04-17T11:29:05.541" v="1063" actId="47"/>
        <pc:sldMkLst>
          <pc:docMk/>
          <pc:sldMk cId="2621833483" sldId="310"/>
        </pc:sldMkLst>
        <pc:spChg chg="del">
          <ac:chgData name="Jacob Just Mikkelsen" userId="beafca25-edc8-4c6a-92a2-26c41ad57dfd" providerId="ADAL" clId="{214BF2D7-D948-4339-84A9-C9AE27954F5B}" dt="2024-04-16T12:48:13.926" v="164" actId="478"/>
          <ac:spMkLst>
            <pc:docMk/>
            <pc:sldMk cId="2621833483" sldId="310"/>
            <ac:spMk id="2" creationId="{B37EC23B-1AAE-4636-9CB9-7AFCB0813A4F}"/>
          </ac:spMkLst>
        </pc:spChg>
        <pc:spChg chg="add del mod">
          <ac:chgData name="Jacob Just Mikkelsen" userId="beafca25-edc8-4c6a-92a2-26c41ad57dfd" providerId="ADAL" clId="{214BF2D7-D948-4339-84A9-C9AE27954F5B}" dt="2024-04-16T12:48:16.533" v="165" actId="478"/>
          <ac:spMkLst>
            <pc:docMk/>
            <pc:sldMk cId="2621833483" sldId="310"/>
            <ac:spMk id="6" creationId="{43371DF0-0AF6-9A62-4D8F-3FC4827BF8D7}"/>
          </ac:spMkLst>
        </pc:spChg>
        <pc:spChg chg="del">
          <ac:chgData name="Jacob Just Mikkelsen" userId="beafca25-edc8-4c6a-92a2-26c41ad57dfd" providerId="ADAL" clId="{214BF2D7-D948-4339-84A9-C9AE27954F5B}" dt="2024-04-16T12:48:27.755" v="169" actId="478"/>
          <ac:spMkLst>
            <pc:docMk/>
            <pc:sldMk cId="2621833483" sldId="310"/>
            <ac:spMk id="9" creationId="{318F9A57-CD48-2A14-0482-2AC139F7E9EA}"/>
          </ac:spMkLst>
        </pc:spChg>
        <pc:graphicFrameChg chg="del">
          <ac:chgData name="Jacob Just Mikkelsen" userId="beafca25-edc8-4c6a-92a2-26c41ad57dfd" providerId="ADAL" clId="{214BF2D7-D948-4339-84A9-C9AE27954F5B}" dt="2024-04-16T12:48:03.027" v="162" actId="478"/>
          <ac:graphicFrameMkLst>
            <pc:docMk/>
            <pc:sldMk cId="2621833483" sldId="310"/>
            <ac:graphicFrameMk id="13" creationId="{7372D058-3A13-154A-B529-D1E56EF75C2D}"/>
          </ac:graphicFrameMkLst>
        </pc:graphicFrameChg>
        <pc:graphicFrameChg chg="del mod">
          <ac:chgData name="Jacob Just Mikkelsen" userId="beafca25-edc8-4c6a-92a2-26c41ad57dfd" providerId="ADAL" clId="{214BF2D7-D948-4339-84A9-C9AE27954F5B}" dt="2024-04-16T12:48:24.174" v="168" actId="478"/>
          <ac:graphicFrameMkLst>
            <pc:docMk/>
            <pc:sldMk cId="2621833483" sldId="310"/>
            <ac:graphicFrameMk id="15" creationId="{CD8D386D-D548-82E3-D12D-A64A41EEF40C}"/>
          </ac:graphicFrameMkLst>
        </pc:graphicFrameChg>
        <pc:picChg chg="add del mod">
          <ac:chgData name="Jacob Just Mikkelsen" userId="beafca25-edc8-4c6a-92a2-26c41ad57dfd" providerId="ADAL" clId="{214BF2D7-D948-4339-84A9-C9AE27954F5B}" dt="2024-04-17T10:06:17.197" v="825" actId="478"/>
          <ac:picMkLst>
            <pc:docMk/>
            <pc:sldMk cId="2621833483" sldId="310"/>
            <ac:picMk id="4" creationId="{7268085F-C0DC-5F78-07B2-FEB4DEF007F7}"/>
          </ac:picMkLst>
        </pc:picChg>
        <pc:picChg chg="add del">
          <ac:chgData name="Jacob Just Mikkelsen" userId="beafca25-edc8-4c6a-92a2-26c41ad57dfd" providerId="ADAL" clId="{214BF2D7-D948-4339-84A9-C9AE27954F5B}" dt="2024-04-17T11:27:57.201" v="1018" actId="478"/>
          <ac:picMkLst>
            <pc:docMk/>
            <pc:sldMk cId="2621833483" sldId="310"/>
            <ac:picMk id="10" creationId="{73B9EFBF-DC17-DEFD-8834-788B50E1D408}"/>
          </ac:picMkLst>
        </pc:picChg>
      </pc:sldChg>
      <pc:sldChg chg="modSp add mod">
        <pc:chgData name="Jacob Just Mikkelsen" userId="beafca25-edc8-4c6a-92a2-26c41ad57dfd" providerId="ADAL" clId="{214BF2D7-D948-4339-84A9-C9AE27954F5B}" dt="2024-04-17T09:40:33.150" v="176" actId="20577"/>
        <pc:sldMkLst>
          <pc:docMk/>
          <pc:sldMk cId="1794782986" sldId="311"/>
        </pc:sldMkLst>
        <pc:spChg chg="mod">
          <ac:chgData name="Jacob Just Mikkelsen" userId="beafca25-edc8-4c6a-92a2-26c41ad57dfd" providerId="ADAL" clId="{214BF2D7-D948-4339-84A9-C9AE27954F5B}" dt="2024-04-17T09:40:33.150" v="176" actId="20577"/>
          <ac:spMkLst>
            <pc:docMk/>
            <pc:sldMk cId="1794782986" sldId="311"/>
            <ac:spMk id="2" creationId="{677B18AB-89F7-4EDD-8869-111092CEA8C6}"/>
          </ac:spMkLst>
        </pc:spChg>
        <pc:spChg chg="mod">
          <ac:chgData name="Jacob Just Mikkelsen" userId="beafca25-edc8-4c6a-92a2-26c41ad57dfd" providerId="ADAL" clId="{214BF2D7-D948-4339-84A9-C9AE27954F5B}" dt="2024-04-16T12:26:07.088" v="67" actId="1076"/>
          <ac:spMkLst>
            <pc:docMk/>
            <pc:sldMk cId="1794782986" sldId="311"/>
            <ac:spMk id="16" creationId="{32D2C85F-D8A9-4C60-8B35-2EECAB28270F}"/>
          </ac:spMkLst>
        </pc:spChg>
      </pc:sldChg>
      <pc:sldChg chg="addSp delSp modSp add mod setBg delDesignElem">
        <pc:chgData name="Jacob Just Mikkelsen" userId="beafca25-edc8-4c6a-92a2-26c41ad57dfd" providerId="ADAL" clId="{214BF2D7-D948-4339-84A9-C9AE27954F5B}" dt="2024-04-18T13:32:25.367" v="2010" actId="478"/>
        <pc:sldMkLst>
          <pc:docMk/>
          <pc:sldMk cId="1850101532" sldId="312"/>
        </pc:sldMkLst>
        <pc:spChg chg="mod">
          <ac:chgData name="Jacob Just Mikkelsen" userId="beafca25-edc8-4c6a-92a2-26c41ad57dfd" providerId="ADAL" clId="{214BF2D7-D948-4339-84A9-C9AE27954F5B}" dt="2024-04-18T10:15:55.867" v="1987" actId="20577"/>
          <ac:spMkLst>
            <pc:docMk/>
            <pc:sldMk cId="1850101532" sldId="312"/>
            <ac:spMk id="2" creationId="{063B4BFF-8114-52AA-6177-235FDCC3C2B8}"/>
          </ac:spMkLst>
        </pc:spChg>
        <pc:spChg chg="add mod">
          <ac:chgData name="Jacob Just Mikkelsen" userId="beafca25-edc8-4c6a-92a2-26c41ad57dfd" providerId="ADAL" clId="{214BF2D7-D948-4339-84A9-C9AE27954F5B}" dt="2024-04-18T10:17:29.675" v="1997" actId="403"/>
          <ac:spMkLst>
            <pc:docMk/>
            <pc:sldMk cId="1850101532" sldId="312"/>
            <ac:spMk id="3" creationId="{70660F9E-9A61-8D04-6193-C13EA2F10C5C}"/>
          </ac:spMkLst>
        </pc:spChg>
        <pc:spChg chg="add mod">
          <ac:chgData name="Jacob Just Mikkelsen" userId="beafca25-edc8-4c6a-92a2-26c41ad57dfd" providerId="ADAL" clId="{214BF2D7-D948-4339-84A9-C9AE27954F5B}" dt="2024-04-18T10:16:39.361" v="1992" actId="1076"/>
          <ac:spMkLst>
            <pc:docMk/>
            <pc:sldMk cId="1850101532" sldId="312"/>
            <ac:spMk id="4" creationId="{D668A053-E6B9-027E-C306-E0A814DC6883}"/>
          </ac:spMkLst>
        </pc:spChg>
        <pc:spChg chg="add mod">
          <ac:chgData name="Jacob Just Mikkelsen" userId="beafca25-edc8-4c6a-92a2-26c41ad57dfd" providerId="ADAL" clId="{214BF2D7-D948-4339-84A9-C9AE27954F5B}" dt="2024-04-18T10:16:44.703" v="1993" actId="1076"/>
          <ac:spMkLst>
            <pc:docMk/>
            <pc:sldMk cId="1850101532" sldId="312"/>
            <ac:spMk id="5" creationId="{CA5F66B9-9BD2-9D74-FB84-384AB59F7189}"/>
          </ac:spMkLst>
        </pc:spChg>
        <pc:spChg chg="del mod">
          <ac:chgData name="Jacob Just Mikkelsen" userId="beafca25-edc8-4c6a-92a2-26c41ad57dfd" providerId="ADAL" clId="{214BF2D7-D948-4339-84A9-C9AE27954F5B}" dt="2024-04-17T11:26:09.715" v="955"/>
          <ac:spMkLst>
            <pc:docMk/>
            <pc:sldMk cId="1850101532" sldId="312"/>
            <ac:spMk id="6" creationId="{B9B6F615-18C5-95A9-5A08-7B3D64E61F6F}"/>
          </ac:spMkLst>
        </pc:spChg>
        <pc:spChg chg="add del mod">
          <ac:chgData name="Jacob Just Mikkelsen" userId="beafca25-edc8-4c6a-92a2-26c41ad57dfd" providerId="ADAL" clId="{214BF2D7-D948-4339-84A9-C9AE27954F5B}" dt="2024-04-18T13:32:25.367" v="2010" actId="478"/>
          <ac:spMkLst>
            <pc:docMk/>
            <pc:sldMk cId="1850101532" sldId="312"/>
            <ac:spMk id="6" creationId="{CB756C01-21B4-ECEC-3CCD-DBCFBFD6065A}"/>
          </ac:spMkLst>
        </pc:spChg>
        <pc:spChg chg="add mod">
          <ac:chgData name="Jacob Just Mikkelsen" userId="beafca25-edc8-4c6a-92a2-26c41ad57dfd" providerId="ADAL" clId="{214BF2D7-D948-4339-84A9-C9AE27954F5B}" dt="2024-04-18T10:16:31.898" v="1991" actId="1076"/>
          <ac:spMkLst>
            <pc:docMk/>
            <pc:sldMk cId="1850101532" sldId="312"/>
            <ac:spMk id="8" creationId="{6C438DBE-E11F-E794-0A54-0C9A68CAD077}"/>
          </ac:spMkLst>
        </pc:spChg>
        <pc:spChg chg="del">
          <ac:chgData name="Jacob Just Mikkelsen" userId="beafca25-edc8-4c6a-92a2-26c41ad57dfd" providerId="ADAL" clId="{214BF2D7-D948-4339-84A9-C9AE27954F5B}" dt="2024-04-17T10:08:30.610" v="843"/>
          <ac:spMkLst>
            <pc:docMk/>
            <pc:sldMk cId="1850101532" sldId="312"/>
            <ac:spMk id="12" creationId="{5043A1E4-00C9-8B8B-CE0A-9717CD57C31A}"/>
          </ac:spMkLst>
        </pc:spChg>
        <pc:spChg chg="del">
          <ac:chgData name="Jacob Just Mikkelsen" userId="beafca25-edc8-4c6a-92a2-26c41ad57dfd" providerId="ADAL" clId="{214BF2D7-D948-4339-84A9-C9AE27954F5B}" dt="2024-04-17T10:08:30.610" v="843"/>
          <ac:spMkLst>
            <pc:docMk/>
            <pc:sldMk cId="1850101532" sldId="312"/>
            <ac:spMk id="14" creationId="{920E6761-4F61-30E0-1BB7-20147C7DE83C}"/>
          </ac:spMkLst>
        </pc:spChg>
        <pc:spChg chg="del">
          <ac:chgData name="Jacob Just Mikkelsen" userId="beafca25-edc8-4c6a-92a2-26c41ad57dfd" providerId="ADAL" clId="{214BF2D7-D948-4339-84A9-C9AE27954F5B}" dt="2024-04-17T10:08:30.610" v="843"/>
          <ac:spMkLst>
            <pc:docMk/>
            <pc:sldMk cId="1850101532" sldId="312"/>
            <ac:spMk id="16" creationId="{DDD6F034-B19A-1CBC-1C9E-85644F066AD9}"/>
          </ac:spMkLst>
        </pc:spChg>
        <pc:picChg chg="del">
          <ac:chgData name="Jacob Just Mikkelsen" userId="beafca25-edc8-4c6a-92a2-26c41ad57dfd" providerId="ADAL" clId="{214BF2D7-D948-4339-84A9-C9AE27954F5B}" dt="2024-04-17T11:20:35.293" v="848" actId="478"/>
          <ac:picMkLst>
            <pc:docMk/>
            <pc:sldMk cId="1850101532" sldId="312"/>
            <ac:picMk id="11" creationId="{133F1D96-B9C4-B540-63C7-9DE9D4F8740E}"/>
          </ac:picMkLst>
        </pc:picChg>
      </pc:sldChg>
      <pc:sldChg chg="addSp delSp add mod ord">
        <pc:chgData name="Jacob Just Mikkelsen" userId="beafca25-edc8-4c6a-92a2-26c41ad57dfd" providerId="ADAL" clId="{214BF2D7-D948-4339-84A9-C9AE27954F5B}" dt="2024-04-17T11:28:41.462" v="1062"/>
        <pc:sldMkLst>
          <pc:docMk/>
          <pc:sldMk cId="3865421956" sldId="313"/>
        </pc:sldMkLst>
        <pc:picChg chg="add">
          <ac:chgData name="Jacob Just Mikkelsen" userId="beafca25-edc8-4c6a-92a2-26c41ad57dfd" providerId="ADAL" clId="{214BF2D7-D948-4339-84A9-C9AE27954F5B}" dt="2024-04-17T11:19:55.768" v="847" actId="22"/>
          <ac:picMkLst>
            <pc:docMk/>
            <pc:sldMk cId="3865421956" sldId="313"/>
            <ac:picMk id="3" creationId="{4FEDD810-7D37-2EBB-7E9D-8C42DB82E54F}"/>
          </ac:picMkLst>
        </pc:picChg>
        <pc:picChg chg="del">
          <ac:chgData name="Jacob Just Mikkelsen" userId="beafca25-edc8-4c6a-92a2-26c41ad57dfd" providerId="ADAL" clId="{214BF2D7-D948-4339-84A9-C9AE27954F5B}" dt="2024-04-17T11:19:53.858" v="846" actId="478"/>
          <ac:picMkLst>
            <pc:docMk/>
            <pc:sldMk cId="3865421956" sldId="313"/>
            <ac:picMk id="10" creationId="{EC4A27FB-DDD9-62A3-EE46-374D51681E2E}"/>
          </ac:picMkLst>
        </pc:picChg>
      </pc:sldChg>
      <pc:sldChg chg="addSp delSp modSp add del mod setBg delDesignElem">
        <pc:chgData name="Jacob Just Mikkelsen" userId="beafca25-edc8-4c6a-92a2-26c41ad57dfd" providerId="ADAL" clId="{214BF2D7-D948-4339-84A9-C9AE27954F5B}" dt="2024-04-17T11:49:27.981" v="1549" actId="47"/>
        <pc:sldMkLst>
          <pc:docMk/>
          <pc:sldMk cId="3015826742" sldId="314"/>
        </pc:sldMkLst>
        <pc:spChg chg="mod">
          <ac:chgData name="Jacob Just Mikkelsen" userId="beafca25-edc8-4c6a-92a2-26c41ad57dfd" providerId="ADAL" clId="{214BF2D7-D948-4339-84A9-C9AE27954F5B}" dt="2024-04-17T11:28:35.883" v="1060" actId="20577"/>
          <ac:spMkLst>
            <pc:docMk/>
            <pc:sldMk cId="3015826742" sldId="314"/>
            <ac:spMk id="2" creationId="{C968B0F2-701E-3ED3-EE6C-111656710BE0}"/>
          </ac:spMkLst>
        </pc:spChg>
        <pc:spChg chg="del mod">
          <ac:chgData name="Jacob Just Mikkelsen" userId="beafca25-edc8-4c6a-92a2-26c41ad57dfd" providerId="ADAL" clId="{214BF2D7-D948-4339-84A9-C9AE27954F5B}" dt="2024-04-17T11:34:19.540" v="1137" actId="22"/>
          <ac:spMkLst>
            <pc:docMk/>
            <pc:sldMk cId="3015826742" sldId="314"/>
            <ac:spMk id="3" creationId="{C07BCEDF-6D1C-0D1C-8345-51CD81416488}"/>
          </ac:spMkLst>
        </pc:spChg>
        <pc:spChg chg="del">
          <ac:chgData name="Jacob Just Mikkelsen" userId="beafca25-edc8-4c6a-92a2-26c41ad57dfd" providerId="ADAL" clId="{214BF2D7-D948-4339-84A9-C9AE27954F5B}" dt="2024-04-17T11:28:28.114" v="1039"/>
          <ac:spMkLst>
            <pc:docMk/>
            <pc:sldMk cId="3015826742" sldId="314"/>
            <ac:spMk id="37" creationId="{67ABE276-2BBA-FBDD-25CC-FF153CD8F446}"/>
          </ac:spMkLst>
        </pc:spChg>
        <pc:spChg chg="del">
          <ac:chgData name="Jacob Just Mikkelsen" userId="beafca25-edc8-4c6a-92a2-26c41ad57dfd" providerId="ADAL" clId="{214BF2D7-D948-4339-84A9-C9AE27954F5B}" dt="2024-04-17T11:28:28.114" v="1039"/>
          <ac:spMkLst>
            <pc:docMk/>
            <pc:sldMk cId="3015826742" sldId="314"/>
            <ac:spMk id="39" creationId="{AF78DF17-5A97-2A20-D367-439C76640377}"/>
          </ac:spMkLst>
        </pc:spChg>
        <pc:picChg chg="add mod ord">
          <ac:chgData name="Jacob Just Mikkelsen" userId="beafca25-edc8-4c6a-92a2-26c41ad57dfd" providerId="ADAL" clId="{214BF2D7-D948-4339-84A9-C9AE27954F5B}" dt="2024-04-17T11:39:20.326" v="1162" actId="1076"/>
          <ac:picMkLst>
            <pc:docMk/>
            <pc:sldMk cId="3015826742" sldId="314"/>
            <ac:picMk id="5" creationId="{9719D70B-1EF8-B1FE-7D98-6A4099D53C25}"/>
          </ac:picMkLst>
        </pc:picChg>
      </pc:sldChg>
      <pc:sldChg chg="delSp add del setBg delDesignElem">
        <pc:chgData name="Jacob Just Mikkelsen" userId="beafca25-edc8-4c6a-92a2-26c41ad57dfd" providerId="ADAL" clId="{214BF2D7-D948-4339-84A9-C9AE27954F5B}" dt="2024-04-18T09:38:49.141" v="1796" actId="47"/>
        <pc:sldMkLst>
          <pc:docMk/>
          <pc:sldMk cId="3934945271" sldId="315"/>
        </pc:sldMkLst>
        <pc:spChg chg="del">
          <ac:chgData name="Jacob Just Mikkelsen" userId="beafca25-edc8-4c6a-92a2-26c41ad57dfd" providerId="ADAL" clId="{214BF2D7-D948-4339-84A9-C9AE27954F5B}" dt="2024-04-17T11:29:20.708" v="1066"/>
          <ac:spMkLst>
            <pc:docMk/>
            <pc:sldMk cId="3934945271" sldId="315"/>
            <ac:spMk id="12" creationId="{A042B2AA-C1A5-4277-0BB7-A07E031AC3E5}"/>
          </ac:spMkLst>
        </pc:spChg>
        <pc:spChg chg="del">
          <ac:chgData name="Jacob Just Mikkelsen" userId="beafca25-edc8-4c6a-92a2-26c41ad57dfd" providerId="ADAL" clId="{214BF2D7-D948-4339-84A9-C9AE27954F5B}" dt="2024-04-17T11:29:20.708" v="1066"/>
          <ac:spMkLst>
            <pc:docMk/>
            <pc:sldMk cId="3934945271" sldId="315"/>
            <ac:spMk id="14" creationId="{C99EFA3B-F2F4-33C9-7731-726FF9BA5605}"/>
          </ac:spMkLst>
        </pc:spChg>
        <pc:spChg chg="del">
          <ac:chgData name="Jacob Just Mikkelsen" userId="beafca25-edc8-4c6a-92a2-26c41ad57dfd" providerId="ADAL" clId="{214BF2D7-D948-4339-84A9-C9AE27954F5B}" dt="2024-04-17T11:29:20.708" v="1066"/>
          <ac:spMkLst>
            <pc:docMk/>
            <pc:sldMk cId="3934945271" sldId="315"/>
            <ac:spMk id="16" creationId="{EF21500A-CA49-B4DC-37D0-AFB04A2CF334}"/>
          </ac:spMkLst>
        </pc:spChg>
      </pc:sldChg>
      <pc:sldChg chg="addSp delSp modSp add del mod ord setBg delDesignElem">
        <pc:chgData name="Jacob Just Mikkelsen" userId="beafca25-edc8-4c6a-92a2-26c41ad57dfd" providerId="ADAL" clId="{214BF2D7-D948-4339-84A9-C9AE27954F5B}" dt="2024-04-18T09:54:18.801" v="1892" actId="47"/>
        <pc:sldMkLst>
          <pc:docMk/>
          <pc:sldMk cId="3851543137" sldId="316"/>
        </pc:sldMkLst>
        <pc:spChg chg="mod">
          <ac:chgData name="Jacob Just Mikkelsen" userId="beafca25-edc8-4c6a-92a2-26c41ad57dfd" providerId="ADAL" clId="{214BF2D7-D948-4339-84A9-C9AE27954F5B}" dt="2024-04-17T11:29:49.099" v="1091" actId="20577"/>
          <ac:spMkLst>
            <pc:docMk/>
            <pc:sldMk cId="3851543137" sldId="316"/>
            <ac:spMk id="2" creationId="{4D6C758D-770B-76B0-4D28-0E7B492F976B}"/>
          </ac:spMkLst>
        </pc:spChg>
        <pc:spChg chg="del">
          <ac:chgData name="Jacob Just Mikkelsen" userId="beafca25-edc8-4c6a-92a2-26c41ad57dfd" providerId="ADAL" clId="{214BF2D7-D948-4339-84A9-C9AE27954F5B}" dt="2024-04-17T11:29:33.583" v="1068"/>
          <ac:spMkLst>
            <pc:docMk/>
            <pc:sldMk cId="3851543137" sldId="316"/>
            <ac:spMk id="12" creationId="{C04FAE0A-38CC-0508-EB91-B0B9BCC0F37E}"/>
          </ac:spMkLst>
        </pc:spChg>
        <pc:spChg chg="del">
          <ac:chgData name="Jacob Just Mikkelsen" userId="beafca25-edc8-4c6a-92a2-26c41ad57dfd" providerId="ADAL" clId="{214BF2D7-D948-4339-84A9-C9AE27954F5B}" dt="2024-04-17T11:29:33.583" v="1068"/>
          <ac:spMkLst>
            <pc:docMk/>
            <pc:sldMk cId="3851543137" sldId="316"/>
            <ac:spMk id="14" creationId="{36A821D9-474D-FF01-3141-3C1D1EBD789F}"/>
          </ac:spMkLst>
        </pc:spChg>
        <pc:spChg chg="del">
          <ac:chgData name="Jacob Just Mikkelsen" userId="beafca25-edc8-4c6a-92a2-26c41ad57dfd" providerId="ADAL" clId="{214BF2D7-D948-4339-84A9-C9AE27954F5B}" dt="2024-04-17T11:29:33.583" v="1068"/>
          <ac:spMkLst>
            <pc:docMk/>
            <pc:sldMk cId="3851543137" sldId="316"/>
            <ac:spMk id="16" creationId="{EE8C7D16-051E-44FE-473F-8CB6BF5C5885}"/>
          </ac:spMkLst>
        </pc:spChg>
        <pc:picChg chg="add mod">
          <ac:chgData name="Jacob Just Mikkelsen" userId="beafca25-edc8-4c6a-92a2-26c41ad57dfd" providerId="ADAL" clId="{214BF2D7-D948-4339-84A9-C9AE27954F5B}" dt="2024-04-18T09:48:37.111" v="1856" actId="1076"/>
          <ac:picMkLst>
            <pc:docMk/>
            <pc:sldMk cId="3851543137" sldId="316"/>
            <ac:picMk id="4" creationId="{D00F3412-35F0-CE0A-943B-DFA98659EBA5}"/>
          </ac:picMkLst>
        </pc:picChg>
        <pc:picChg chg="mod">
          <ac:chgData name="Jacob Just Mikkelsen" userId="beafca25-edc8-4c6a-92a2-26c41ad57dfd" providerId="ADAL" clId="{214BF2D7-D948-4339-84A9-C9AE27954F5B}" dt="2024-04-18T09:48:28.434" v="1853" actId="14100"/>
          <ac:picMkLst>
            <pc:docMk/>
            <pc:sldMk cId="3851543137" sldId="316"/>
            <ac:picMk id="11" creationId="{5BCB1A54-4584-080D-CDE5-D407CBF2FDAE}"/>
          </ac:picMkLst>
        </pc:picChg>
      </pc:sldChg>
      <pc:sldChg chg="addSp delSp modSp add mod setBg delDesignElem">
        <pc:chgData name="Jacob Just Mikkelsen" userId="beafca25-edc8-4c6a-92a2-26c41ad57dfd" providerId="ADAL" clId="{214BF2D7-D948-4339-84A9-C9AE27954F5B}" dt="2024-04-18T13:32:03.748" v="2008" actId="478"/>
        <pc:sldMkLst>
          <pc:docMk/>
          <pc:sldMk cId="1617134504" sldId="317"/>
        </pc:sldMkLst>
        <pc:spChg chg="mod">
          <ac:chgData name="Jacob Just Mikkelsen" userId="beafca25-edc8-4c6a-92a2-26c41ad57dfd" providerId="ADAL" clId="{214BF2D7-D948-4339-84A9-C9AE27954F5B}" dt="2024-04-18T10:17:53.067" v="1998" actId="26606"/>
          <ac:spMkLst>
            <pc:docMk/>
            <pc:sldMk cId="1617134504" sldId="317"/>
            <ac:spMk id="2" creationId="{0AC56778-0443-B0BE-1904-4A3E7EABE544}"/>
          </ac:spMkLst>
        </pc:spChg>
        <pc:spChg chg="mod ord">
          <ac:chgData name="Jacob Just Mikkelsen" userId="beafca25-edc8-4c6a-92a2-26c41ad57dfd" providerId="ADAL" clId="{214BF2D7-D948-4339-84A9-C9AE27954F5B}" dt="2024-04-18T10:17:53.067" v="1998" actId="26606"/>
          <ac:spMkLst>
            <pc:docMk/>
            <pc:sldMk cId="1617134504" sldId="317"/>
            <ac:spMk id="3" creationId="{E7B01306-7956-E529-E321-18963F862F50}"/>
          </ac:spMkLst>
        </pc:spChg>
        <pc:spChg chg="add del mod">
          <ac:chgData name="Jacob Just Mikkelsen" userId="beafca25-edc8-4c6a-92a2-26c41ad57dfd" providerId="ADAL" clId="{214BF2D7-D948-4339-84A9-C9AE27954F5B}" dt="2024-04-18T13:32:03.748" v="2008" actId="478"/>
          <ac:spMkLst>
            <pc:docMk/>
            <pc:sldMk cId="1617134504" sldId="317"/>
            <ac:spMk id="4" creationId="{0160500F-F962-C120-534D-60747A9F80E9}"/>
          </ac:spMkLst>
        </pc:spChg>
        <pc:spChg chg="add del">
          <ac:chgData name="Jacob Just Mikkelsen" userId="beafca25-edc8-4c6a-92a2-26c41ad57dfd" providerId="ADAL" clId="{214BF2D7-D948-4339-84A9-C9AE27954F5B}" dt="2024-04-17T11:48:29.392" v="1537" actId="26606"/>
          <ac:spMkLst>
            <pc:docMk/>
            <pc:sldMk cId="1617134504" sldId="317"/>
            <ac:spMk id="12" creationId="{F13C74B1-5B17-4795-BED0-7140497B445A}"/>
          </ac:spMkLst>
        </pc:spChg>
        <pc:spChg chg="add del">
          <ac:chgData name="Jacob Just Mikkelsen" userId="beafca25-edc8-4c6a-92a2-26c41ad57dfd" providerId="ADAL" clId="{214BF2D7-D948-4339-84A9-C9AE27954F5B}" dt="2024-04-17T11:48:29.392" v="1537" actId="26606"/>
          <ac:spMkLst>
            <pc:docMk/>
            <pc:sldMk cId="1617134504" sldId="317"/>
            <ac:spMk id="14" creationId="{D4974D33-8DC5-464E-8C6D-BE58F0669C17}"/>
          </ac:spMkLst>
        </pc:spChg>
        <pc:spChg chg="add del">
          <ac:chgData name="Jacob Just Mikkelsen" userId="beafca25-edc8-4c6a-92a2-26c41ad57dfd" providerId="ADAL" clId="{214BF2D7-D948-4339-84A9-C9AE27954F5B}" dt="2024-04-17T11:48:29.387" v="1536" actId="26606"/>
          <ac:spMkLst>
            <pc:docMk/>
            <pc:sldMk cId="1617134504" sldId="317"/>
            <ac:spMk id="19" creationId="{B1595A09-E336-4D1B-9B3A-06A2287A54E2}"/>
          </ac:spMkLst>
        </pc:spChg>
        <pc:spChg chg="add del">
          <ac:chgData name="Jacob Just Mikkelsen" userId="beafca25-edc8-4c6a-92a2-26c41ad57dfd" providerId="ADAL" clId="{214BF2D7-D948-4339-84A9-C9AE27954F5B}" dt="2024-04-17T11:48:29.387" v="1536" actId="26606"/>
          <ac:spMkLst>
            <pc:docMk/>
            <pc:sldMk cId="1617134504" sldId="317"/>
            <ac:spMk id="21" creationId="{3540989C-C7B8-473B-BF87-6F2DA6A90006}"/>
          </ac:spMkLst>
        </pc:spChg>
        <pc:spChg chg="add del">
          <ac:chgData name="Jacob Just Mikkelsen" userId="beafca25-edc8-4c6a-92a2-26c41ad57dfd" providerId="ADAL" clId="{214BF2D7-D948-4339-84A9-C9AE27954F5B}" dt="2024-04-18T10:17:53.067" v="1998" actId="26606"/>
          <ac:spMkLst>
            <pc:docMk/>
            <pc:sldMk cId="1617134504" sldId="317"/>
            <ac:spMk id="23" creationId="{F13C74B1-5B17-4795-BED0-7140497B445A}"/>
          </ac:spMkLst>
        </pc:spChg>
        <pc:spChg chg="add del">
          <ac:chgData name="Jacob Just Mikkelsen" userId="beafca25-edc8-4c6a-92a2-26c41ad57dfd" providerId="ADAL" clId="{214BF2D7-D948-4339-84A9-C9AE27954F5B}" dt="2024-04-18T10:17:53.067" v="1998" actId="26606"/>
          <ac:spMkLst>
            <pc:docMk/>
            <pc:sldMk cId="1617134504" sldId="317"/>
            <ac:spMk id="24" creationId="{D4974D33-8DC5-464E-8C6D-BE58F0669C17}"/>
          </ac:spMkLst>
        </pc:spChg>
        <pc:spChg chg="add">
          <ac:chgData name="Jacob Just Mikkelsen" userId="beafca25-edc8-4c6a-92a2-26c41ad57dfd" providerId="ADAL" clId="{214BF2D7-D948-4339-84A9-C9AE27954F5B}" dt="2024-04-18T10:17:53.067" v="1998" actId="26606"/>
          <ac:spMkLst>
            <pc:docMk/>
            <pc:sldMk cId="1617134504" sldId="317"/>
            <ac:spMk id="29" creationId="{4F7EBAE4-9945-4473-9E34-B2C66EA0F03D}"/>
          </ac:spMkLst>
        </pc:spChg>
        <pc:spChg chg="add">
          <ac:chgData name="Jacob Just Mikkelsen" userId="beafca25-edc8-4c6a-92a2-26c41ad57dfd" providerId="ADAL" clId="{214BF2D7-D948-4339-84A9-C9AE27954F5B}" dt="2024-04-18T10:17:53.067" v="1998" actId="26606"/>
          <ac:spMkLst>
            <pc:docMk/>
            <pc:sldMk cId="1617134504" sldId="317"/>
            <ac:spMk id="31" creationId="{70BEB1E7-2F88-40BC-B73D-42E5B6F80BFC}"/>
          </ac:spMkLst>
        </pc:spChg>
        <pc:spChg chg="add">
          <ac:chgData name="Jacob Just Mikkelsen" userId="beafca25-edc8-4c6a-92a2-26c41ad57dfd" providerId="ADAL" clId="{214BF2D7-D948-4339-84A9-C9AE27954F5B}" dt="2024-04-18T10:17:53.067" v="1998" actId="26606"/>
          <ac:spMkLst>
            <pc:docMk/>
            <pc:sldMk cId="1617134504" sldId="317"/>
            <ac:spMk id="33" creationId="{A7B99495-F43F-4D80-A44F-2CB4764EB90B}"/>
          </ac:spMkLst>
        </pc:spChg>
        <pc:spChg chg="del">
          <ac:chgData name="Jacob Just Mikkelsen" userId="beafca25-edc8-4c6a-92a2-26c41ad57dfd" providerId="ADAL" clId="{214BF2D7-D948-4339-84A9-C9AE27954F5B}" dt="2024-04-17T11:38:50.941" v="1139"/>
          <ac:spMkLst>
            <pc:docMk/>
            <pc:sldMk cId="1617134504" sldId="317"/>
            <ac:spMk id="37" creationId="{BA05607F-DF55-9996-B587-2FBFEFAE4CC2}"/>
          </ac:spMkLst>
        </pc:spChg>
        <pc:spChg chg="del">
          <ac:chgData name="Jacob Just Mikkelsen" userId="beafca25-edc8-4c6a-92a2-26c41ad57dfd" providerId="ADAL" clId="{214BF2D7-D948-4339-84A9-C9AE27954F5B}" dt="2024-04-17T11:38:50.941" v="1139"/>
          <ac:spMkLst>
            <pc:docMk/>
            <pc:sldMk cId="1617134504" sldId="317"/>
            <ac:spMk id="39" creationId="{944CDCFB-9BE4-03D2-DD77-4AB94D66F662}"/>
          </ac:spMkLst>
        </pc:spChg>
        <pc:picChg chg="add del mod">
          <ac:chgData name="Jacob Just Mikkelsen" userId="beafca25-edc8-4c6a-92a2-26c41ad57dfd" providerId="ADAL" clId="{214BF2D7-D948-4339-84A9-C9AE27954F5B}" dt="2024-04-17T11:47:02.286" v="1484" actId="478"/>
          <ac:picMkLst>
            <pc:docMk/>
            <pc:sldMk cId="1617134504" sldId="317"/>
            <ac:picMk id="4" creationId="{F3FDC423-811E-8212-D650-01E0D072C853}"/>
          </ac:picMkLst>
        </pc:picChg>
        <pc:picChg chg="del">
          <ac:chgData name="Jacob Just Mikkelsen" userId="beafca25-edc8-4c6a-92a2-26c41ad57dfd" providerId="ADAL" clId="{214BF2D7-D948-4339-84A9-C9AE27954F5B}" dt="2024-04-17T11:47:49.518" v="1530" actId="478"/>
          <ac:picMkLst>
            <pc:docMk/>
            <pc:sldMk cId="1617134504" sldId="317"/>
            <ac:picMk id="6" creationId="{DAB3382D-BEB8-98D6-DE41-01B6532E52CD}"/>
          </ac:picMkLst>
        </pc:picChg>
        <pc:picChg chg="add mod">
          <ac:chgData name="Jacob Just Mikkelsen" userId="beafca25-edc8-4c6a-92a2-26c41ad57dfd" providerId="ADAL" clId="{214BF2D7-D948-4339-84A9-C9AE27954F5B}" dt="2024-04-18T10:17:53.067" v="1998" actId="26606"/>
          <ac:picMkLst>
            <pc:docMk/>
            <pc:sldMk cId="1617134504" sldId="317"/>
            <ac:picMk id="7" creationId="{3E9507DB-6D24-1774-829D-5E808527B48F}"/>
          </ac:picMkLst>
        </pc:picChg>
      </pc:sldChg>
      <pc:sldChg chg="new del">
        <pc:chgData name="Jacob Just Mikkelsen" userId="beafca25-edc8-4c6a-92a2-26c41ad57dfd" providerId="ADAL" clId="{214BF2D7-D948-4339-84A9-C9AE27954F5B}" dt="2024-04-18T13:33:11.144" v="2012" actId="680"/>
        <pc:sldMkLst>
          <pc:docMk/>
          <pc:sldMk cId="3703872428" sldId="318"/>
        </pc:sldMkLst>
      </pc:sldChg>
      <pc:sldChg chg="add">
        <pc:chgData name="Jacob Just Mikkelsen" userId="beafca25-edc8-4c6a-92a2-26c41ad57dfd" providerId="ADAL" clId="{214BF2D7-D948-4339-84A9-C9AE27954F5B}" dt="2024-04-18T13:34:09.139" v="2021"/>
        <pc:sldMkLst>
          <pc:docMk/>
          <pc:sldMk cId="3715174680" sldId="762"/>
        </pc:sldMkLst>
      </pc:sldChg>
      <pc:sldChg chg="modSp add mod">
        <pc:chgData name="Jacob Just Mikkelsen" userId="beafca25-edc8-4c6a-92a2-26c41ad57dfd" providerId="ADAL" clId="{214BF2D7-D948-4339-84A9-C9AE27954F5B}" dt="2024-04-18T13:34:09.247" v="2022" actId="27636"/>
        <pc:sldMkLst>
          <pc:docMk/>
          <pc:sldMk cId="1491988171" sldId="763"/>
        </pc:sldMkLst>
        <pc:spChg chg="mod">
          <ac:chgData name="Jacob Just Mikkelsen" userId="beafca25-edc8-4c6a-92a2-26c41ad57dfd" providerId="ADAL" clId="{214BF2D7-D948-4339-84A9-C9AE27954F5B}" dt="2024-04-18T13:34:09.247" v="2022" actId="27636"/>
          <ac:spMkLst>
            <pc:docMk/>
            <pc:sldMk cId="1491988171" sldId="763"/>
            <ac:spMk id="2" creationId="{E3D892CD-BA08-1590-F3B1-75E3A1D9B4CB}"/>
          </ac:spMkLst>
        </pc:spChg>
      </pc:sldChg>
      <pc:sldChg chg="modSp add mod">
        <pc:chgData name="Jacob Just Mikkelsen" userId="beafca25-edc8-4c6a-92a2-26c41ad57dfd" providerId="ADAL" clId="{214BF2D7-D948-4339-84A9-C9AE27954F5B}" dt="2024-04-18T13:33:56.215" v="2019" actId="27636"/>
        <pc:sldMkLst>
          <pc:docMk/>
          <pc:sldMk cId="2371093623" sldId="765"/>
        </pc:sldMkLst>
        <pc:spChg chg="mod">
          <ac:chgData name="Jacob Just Mikkelsen" userId="beafca25-edc8-4c6a-92a2-26c41ad57dfd" providerId="ADAL" clId="{214BF2D7-D948-4339-84A9-C9AE27954F5B}" dt="2024-04-18T13:33:56.215" v="2019" actId="27636"/>
          <ac:spMkLst>
            <pc:docMk/>
            <pc:sldMk cId="2371093623" sldId="765"/>
            <ac:spMk id="2" creationId="{989CAD3B-D872-181D-380C-A526A3CBCD31}"/>
          </ac:spMkLst>
        </pc:spChg>
      </pc:sldChg>
      <pc:sldChg chg="add del">
        <pc:chgData name="Jacob Just Mikkelsen" userId="beafca25-edc8-4c6a-92a2-26c41ad57dfd" providerId="ADAL" clId="{214BF2D7-D948-4339-84A9-C9AE27954F5B}" dt="2024-04-18T16:35:49.572" v="2025" actId="2696"/>
        <pc:sldMkLst>
          <pc:docMk/>
          <pc:sldMk cId="572109638" sldId="766"/>
        </pc:sldMkLst>
      </pc:sldChg>
      <pc:sldChg chg="modSp add mod">
        <pc:chgData name="Jacob Just Mikkelsen" userId="beafca25-edc8-4c6a-92a2-26c41ad57dfd" providerId="ADAL" clId="{214BF2D7-D948-4339-84A9-C9AE27954F5B}" dt="2024-04-18T13:33:56.181" v="2018" actId="27636"/>
        <pc:sldMkLst>
          <pc:docMk/>
          <pc:sldMk cId="1271787635" sldId="768"/>
        </pc:sldMkLst>
        <pc:spChg chg="mod">
          <ac:chgData name="Jacob Just Mikkelsen" userId="beafca25-edc8-4c6a-92a2-26c41ad57dfd" providerId="ADAL" clId="{214BF2D7-D948-4339-84A9-C9AE27954F5B}" dt="2024-04-18T13:33:56.181" v="2018" actId="27636"/>
          <ac:spMkLst>
            <pc:docMk/>
            <pc:sldMk cId="1271787635" sldId="768"/>
            <ac:spMk id="3" creationId="{CFF1A2BA-97AB-B5D4-7B4C-71357CD5469F}"/>
          </ac:spMkLst>
        </pc:spChg>
      </pc:sldChg>
      <pc:sldChg chg="modSp add mod">
        <pc:chgData name="Jacob Just Mikkelsen" userId="beafca25-edc8-4c6a-92a2-26c41ad57dfd" providerId="ADAL" clId="{214BF2D7-D948-4339-84A9-C9AE27954F5B}" dt="2024-04-18T13:34:09.294" v="2024" actId="27636"/>
        <pc:sldMkLst>
          <pc:docMk/>
          <pc:sldMk cId="4036756470" sldId="968"/>
        </pc:sldMkLst>
        <pc:spChg chg="mod">
          <ac:chgData name="Jacob Just Mikkelsen" userId="beafca25-edc8-4c6a-92a2-26c41ad57dfd" providerId="ADAL" clId="{214BF2D7-D948-4339-84A9-C9AE27954F5B}" dt="2024-04-18T13:34:09.294" v="2024" actId="27636"/>
          <ac:spMkLst>
            <pc:docMk/>
            <pc:sldMk cId="4036756470" sldId="968"/>
            <ac:spMk id="4" creationId="{27E271A3-AF4F-1648-F0DC-868C7F539048}"/>
          </ac:spMkLst>
        </pc:spChg>
        <pc:spChg chg="mod">
          <ac:chgData name="Jacob Just Mikkelsen" userId="beafca25-edc8-4c6a-92a2-26c41ad57dfd" providerId="ADAL" clId="{214BF2D7-D948-4339-84A9-C9AE27954F5B}" dt="2024-04-18T13:34:09.290" v="2023" actId="27636"/>
          <ac:spMkLst>
            <pc:docMk/>
            <pc:sldMk cId="4036756470" sldId="968"/>
            <ac:spMk id="7" creationId="{6AD8FCF0-AB8A-5FE3-0DB4-CB1726CB5AED}"/>
          </ac:spMkLst>
        </pc:spChg>
      </pc:sldChg>
      <pc:sldChg chg="modSp add mod">
        <pc:chgData name="Jacob Just Mikkelsen" userId="beafca25-edc8-4c6a-92a2-26c41ad57dfd" providerId="ADAL" clId="{214BF2D7-D948-4339-84A9-C9AE27954F5B}" dt="2024-04-18T13:33:56.231" v="2020" actId="27636"/>
        <pc:sldMkLst>
          <pc:docMk/>
          <pc:sldMk cId="727875958" sldId="969"/>
        </pc:sldMkLst>
        <pc:spChg chg="mod">
          <ac:chgData name="Jacob Just Mikkelsen" userId="beafca25-edc8-4c6a-92a2-26c41ad57dfd" providerId="ADAL" clId="{214BF2D7-D948-4339-84A9-C9AE27954F5B}" dt="2024-04-18T13:33:56.231" v="2020" actId="27636"/>
          <ac:spMkLst>
            <pc:docMk/>
            <pc:sldMk cId="727875958" sldId="969"/>
            <ac:spMk id="3" creationId="{DBCDD77A-05BD-64F9-B72B-E18F1DD39BD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997FE-2166-4E4E-9486-DC3AD01A92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77B492-D2AA-4651-9E4C-7F0A73934263}">
      <dgm:prSet/>
      <dgm:spPr/>
      <dgm:t>
        <a:bodyPr/>
        <a:lstStyle/>
        <a:p>
          <a:pPr>
            <a:lnSpc>
              <a:spcPct val="100000"/>
            </a:lnSpc>
          </a:pPr>
          <a:r>
            <a:rPr lang="da-DK" dirty="0"/>
            <a:t>En lyst til at samarbejde lokalt!</a:t>
          </a:r>
          <a:endParaRPr lang="en-US" dirty="0"/>
        </a:p>
      </dgm:t>
    </dgm:pt>
    <dgm:pt modelId="{36FAEE3C-FCDC-4957-AEFE-D62A88F8C331}" type="parTrans" cxnId="{9C42FD6F-8D08-4F81-A5B9-BB61C32049FA}">
      <dgm:prSet/>
      <dgm:spPr/>
      <dgm:t>
        <a:bodyPr/>
        <a:lstStyle/>
        <a:p>
          <a:endParaRPr lang="en-US"/>
        </a:p>
      </dgm:t>
    </dgm:pt>
    <dgm:pt modelId="{C1BC1850-5D5B-4E2F-8628-3827EFDCC5B6}" type="sibTrans" cxnId="{9C42FD6F-8D08-4F81-A5B9-BB61C32049FA}">
      <dgm:prSet/>
      <dgm:spPr/>
      <dgm:t>
        <a:bodyPr/>
        <a:lstStyle/>
        <a:p>
          <a:endParaRPr lang="en-US"/>
        </a:p>
      </dgm:t>
    </dgm:pt>
    <dgm:pt modelId="{594F35C5-33DE-43A3-89FF-A4522ED8D5B5}">
      <dgm:prSet/>
      <dgm:spPr/>
      <dgm:t>
        <a:bodyPr/>
        <a:lstStyle/>
        <a:p>
          <a:pPr>
            <a:lnSpc>
              <a:spcPct val="100000"/>
            </a:lnSpc>
          </a:pPr>
          <a:r>
            <a:rPr lang="da-DK" dirty="0"/>
            <a:t>Værktøjer til hvordan det gode samarbejde kan startes op</a:t>
          </a:r>
          <a:endParaRPr lang="en-US" dirty="0"/>
        </a:p>
      </dgm:t>
    </dgm:pt>
    <dgm:pt modelId="{BAC152D9-A014-4EF0-A739-673AD6B26085}" type="parTrans" cxnId="{FA0379FD-4E4B-4F13-BAC5-1A2EFDC55FA4}">
      <dgm:prSet/>
      <dgm:spPr/>
      <dgm:t>
        <a:bodyPr/>
        <a:lstStyle/>
        <a:p>
          <a:endParaRPr lang="en-US"/>
        </a:p>
      </dgm:t>
    </dgm:pt>
    <dgm:pt modelId="{4D5D5D80-80D8-4903-82C9-E26C6AC1DA34}" type="sibTrans" cxnId="{FA0379FD-4E4B-4F13-BAC5-1A2EFDC55FA4}">
      <dgm:prSet/>
      <dgm:spPr/>
      <dgm:t>
        <a:bodyPr/>
        <a:lstStyle/>
        <a:p>
          <a:endParaRPr lang="en-US"/>
        </a:p>
      </dgm:t>
    </dgm:pt>
    <dgm:pt modelId="{B68A65BD-E4E8-4EEF-9560-D4343C8E39F0}">
      <dgm:prSet/>
      <dgm:spPr/>
      <dgm:t>
        <a:bodyPr/>
        <a:lstStyle/>
        <a:p>
          <a:pPr>
            <a:lnSpc>
              <a:spcPct val="100000"/>
            </a:lnSpc>
          </a:pPr>
          <a:r>
            <a:rPr lang="da-DK"/>
            <a:t>En bevidsthed og hvem der kan hjælpe jer, og hvad samarbejdet kræver af foreningen</a:t>
          </a:r>
          <a:endParaRPr lang="en-US"/>
        </a:p>
      </dgm:t>
    </dgm:pt>
    <dgm:pt modelId="{6D3C0BE0-0CCB-4A39-A924-C8AAE2874FDA}" type="parTrans" cxnId="{9D76F1C7-251E-4211-BC1A-FA5FD69B11CC}">
      <dgm:prSet/>
      <dgm:spPr/>
      <dgm:t>
        <a:bodyPr/>
        <a:lstStyle/>
        <a:p>
          <a:endParaRPr lang="en-US"/>
        </a:p>
      </dgm:t>
    </dgm:pt>
    <dgm:pt modelId="{F6363A70-309D-4383-8E71-9AD72FE6EE1F}" type="sibTrans" cxnId="{9D76F1C7-251E-4211-BC1A-FA5FD69B11CC}">
      <dgm:prSet/>
      <dgm:spPr/>
      <dgm:t>
        <a:bodyPr/>
        <a:lstStyle/>
        <a:p>
          <a:endParaRPr lang="en-US"/>
        </a:p>
      </dgm:t>
    </dgm:pt>
    <dgm:pt modelId="{90BA9A91-40AF-4174-BD08-7A5B11BF2C5C}" type="pres">
      <dgm:prSet presAssocID="{C28997FE-2166-4E4E-9486-DC3AD01A929C}" presName="root" presStyleCnt="0">
        <dgm:presLayoutVars>
          <dgm:dir/>
          <dgm:resizeHandles val="exact"/>
        </dgm:presLayoutVars>
      </dgm:prSet>
      <dgm:spPr/>
    </dgm:pt>
    <dgm:pt modelId="{B60D79E1-31EE-4F69-AAE1-82D15558FD5C}" type="pres">
      <dgm:prSet presAssocID="{D077B492-D2AA-4651-9E4C-7F0A73934263}" presName="compNode" presStyleCnt="0"/>
      <dgm:spPr/>
    </dgm:pt>
    <dgm:pt modelId="{738D9FF7-21D5-4369-B841-1A11530E869D}" type="pres">
      <dgm:prSet presAssocID="{D077B492-D2AA-4651-9E4C-7F0A73934263}" presName="bgRect" presStyleLbl="bgShp" presStyleIdx="0" presStyleCnt="3" custLinFactNeighborY="-628"/>
      <dgm:spPr/>
    </dgm:pt>
    <dgm:pt modelId="{E30D2323-C976-43CA-974A-7C5E55670906}" type="pres">
      <dgm:prSet presAssocID="{D077B492-D2AA-4651-9E4C-7F0A739342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bindelser"/>
        </a:ext>
      </dgm:extLst>
    </dgm:pt>
    <dgm:pt modelId="{836B7C0A-8282-4FCA-B4EF-E3E10E58DA52}" type="pres">
      <dgm:prSet presAssocID="{D077B492-D2AA-4651-9E4C-7F0A73934263}" presName="spaceRect" presStyleCnt="0"/>
      <dgm:spPr/>
    </dgm:pt>
    <dgm:pt modelId="{9B3DF164-0EA1-4C01-BDDE-E8990AC41E43}" type="pres">
      <dgm:prSet presAssocID="{D077B492-D2AA-4651-9E4C-7F0A73934263}" presName="parTx" presStyleLbl="revTx" presStyleIdx="0" presStyleCnt="3">
        <dgm:presLayoutVars>
          <dgm:chMax val="0"/>
          <dgm:chPref val="0"/>
        </dgm:presLayoutVars>
      </dgm:prSet>
      <dgm:spPr/>
    </dgm:pt>
    <dgm:pt modelId="{0F620D1A-ACE6-43B8-BEF7-83DDE59138E1}" type="pres">
      <dgm:prSet presAssocID="{C1BC1850-5D5B-4E2F-8628-3827EFDCC5B6}" presName="sibTrans" presStyleCnt="0"/>
      <dgm:spPr/>
    </dgm:pt>
    <dgm:pt modelId="{E462BF3F-FD63-4E86-80D8-EBA88CE45988}" type="pres">
      <dgm:prSet presAssocID="{594F35C5-33DE-43A3-89FF-A4522ED8D5B5}" presName="compNode" presStyleCnt="0"/>
      <dgm:spPr/>
    </dgm:pt>
    <dgm:pt modelId="{7B2B4349-997A-4C15-8591-BCEBAC4CD8DB}" type="pres">
      <dgm:prSet presAssocID="{594F35C5-33DE-43A3-89FF-A4522ED8D5B5}" presName="bgRect" presStyleLbl="bgShp" presStyleIdx="1" presStyleCnt="3"/>
      <dgm:spPr/>
    </dgm:pt>
    <dgm:pt modelId="{8C2FDF04-B969-45FC-8069-EBF00B3225CA}" type="pres">
      <dgm:prSet presAssocID="{594F35C5-33DE-43A3-89FF-A4522ED8D5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åndtryk"/>
        </a:ext>
      </dgm:extLst>
    </dgm:pt>
    <dgm:pt modelId="{6CAAAC66-9F7F-42EE-A7F9-1EF80791864C}" type="pres">
      <dgm:prSet presAssocID="{594F35C5-33DE-43A3-89FF-A4522ED8D5B5}" presName="spaceRect" presStyleCnt="0"/>
      <dgm:spPr/>
    </dgm:pt>
    <dgm:pt modelId="{21A40DD8-3799-4D0A-9573-2BC90EC38C28}" type="pres">
      <dgm:prSet presAssocID="{594F35C5-33DE-43A3-89FF-A4522ED8D5B5}" presName="parTx" presStyleLbl="revTx" presStyleIdx="1" presStyleCnt="3">
        <dgm:presLayoutVars>
          <dgm:chMax val="0"/>
          <dgm:chPref val="0"/>
        </dgm:presLayoutVars>
      </dgm:prSet>
      <dgm:spPr/>
    </dgm:pt>
    <dgm:pt modelId="{DC02FD72-DDB2-402F-A8C5-2FFCE0089AA6}" type="pres">
      <dgm:prSet presAssocID="{4D5D5D80-80D8-4903-82C9-E26C6AC1DA34}" presName="sibTrans" presStyleCnt="0"/>
      <dgm:spPr/>
    </dgm:pt>
    <dgm:pt modelId="{9359D65A-34C9-4595-9203-42CC76E09879}" type="pres">
      <dgm:prSet presAssocID="{B68A65BD-E4E8-4EEF-9560-D4343C8E39F0}" presName="compNode" presStyleCnt="0"/>
      <dgm:spPr/>
    </dgm:pt>
    <dgm:pt modelId="{C8CDE094-5031-4838-B09C-54382D7A202B}" type="pres">
      <dgm:prSet presAssocID="{B68A65BD-E4E8-4EEF-9560-D4343C8E39F0}" presName="bgRect" presStyleLbl="bgShp" presStyleIdx="2" presStyleCnt="3"/>
      <dgm:spPr/>
    </dgm:pt>
    <dgm:pt modelId="{4C1FBE9E-76BD-4678-BA95-A600F820B9F1}" type="pres">
      <dgm:prSet presAssocID="{B68A65BD-E4E8-4EEF-9560-D4343C8E39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ørgsmål"/>
        </a:ext>
      </dgm:extLst>
    </dgm:pt>
    <dgm:pt modelId="{ADBC21EF-EA02-4310-A7C8-3CC8F218A5D3}" type="pres">
      <dgm:prSet presAssocID="{B68A65BD-E4E8-4EEF-9560-D4343C8E39F0}" presName="spaceRect" presStyleCnt="0"/>
      <dgm:spPr/>
    </dgm:pt>
    <dgm:pt modelId="{1213BB97-D6FC-4E59-A7E1-00D850487E43}" type="pres">
      <dgm:prSet presAssocID="{B68A65BD-E4E8-4EEF-9560-D4343C8E39F0}" presName="parTx" presStyleLbl="revTx" presStyleIdx="2" presStyleCnt="3">
        <dgm:presLayoutVars>
          <dgm:chMax val="0"/>
          <dgm:chPref val="0"/>
        </dgm:presLayoutVars>
      </dgm:prSet>
      <dgm:spPr/>
    </dgm:pt>
  </dgm:ptLst>
  <dgm:cxnLst>
    <dgm:cxn modelId="{1E75CB08-34FB-443D-9690-4AAC9E3591E2}" type="presOf" srcId="{B68A65BD-E4E8-4EEF-9560-D4343C8E39F0}" destId="{1213BB97-D6FC-4E59-A7E1-00D850487E43}" srcOrd="0" destOrd="0" presId="urn:microsoft.com/office/officeart/2018/2/layout/IconVerticalSolidList"/>
    <dgm:cxn modelId="{9C42FD6F-8D08-4F81-A5B9-BB61C32049FA}" srcId="{C28997FE-2166-4E4E-9486-DC3AD01A929C}" destId="{D077B492-D2AA-4651-9E4C-7F0A73934263}" srcOrd="0" destOrd="0" parTransId="{36FAEE3C-FCDC-4957-AEFE-D62A88F8C331}" sibTransId="{C1BC1850-5D5B-4E2F-8628-3827EFDCC5B6}"/>
    <dgm:cxn modelId="{B9823984-B6F8-4CE0-9341-71F96E8B5601}" type="presOf" srcId="{D077B492-D2AA-4651-9E4C-7F0A73934263}" destId="{9B3DF164-0EA1-4C01-BDDE-E8990AC41E43}" srcOrd="0" destOrd="0" presId="urn:microsoft.com/office/officeart/2018/2/layout/IconVerticalSolidList"/>
    <dgm:cxn modelId="{FFC4CDB4-F991-4919-8FFC-AF36920EF0B7}" type="presOf" srcId="{C28997FE-2166-4E4E-9486-DC3AD01A929C}" destId="{90BA9A91-40AF-4174-BD08-7A5B11BF2C5C}" srcOrd="0" destOrd="0" presId="urn:microsoft.com/office/officeart/2018/2/layout/IconVerticalSolidList"/>
    <dgm:cxn modelId="{B50F49BA-ABB6-4AAD-B630-12C3528F9527}" type="presOf" srcId="{594F35C5-33DE-43A3-89FF-A4522ED8D5B5}" destId="{21A40DD8-3799-4D0A-9573-2BC90EC38C28}" srcOrd="0" destOrd="0" presId="urn:microsoft.com/office/officeart/2018/2/layout/IconVerticalSolidList"/>
    <dgm:cxn modelId="{9D76F1C7-251E-4211-BC1A-FA5FD69B11CC}" srcId="{C28997FE-2166-4E4E-9486-DC3AD01A929C}" destId="{B68A65BD-E4E8-4EEF-9560-D4343C8E39F0}" srcOrd="2" destOrd="0" parTransId="{6D3C0BE0-0CCB-4A39-A924-C8AAE2874FDA}" sibTransId="{F6363A70-309D-4383-8E71-9AD72FE6EE1F}"/>
    <dgm:cxn modelId="{FA0379FD-4E4B-4F13-BAC5-1A2EFDC55FA4}" srcId="{C28997FE-2166-4E4E-9486-DC3AD01A929C}" destId="{594F35C5-33DE-43A3-89FF-A4522ED8D5B5}" srcOrd="1" destOrd="0" parTransId="{BAC152D9-A014-4EF0-A739-673AD6B26085}" sibTransId="{4D5D5D80-80D8-4903-82C9-E26C6AC1DA34}"/>
    <dgm:cxn modelId="{FE8E4230-0BF5-4D73-A54B-F0563F8F7E81}" type="presParOf" srcId="{90BA9A91-40AF-4174-BD08-7A5B11BF2C5C}" destId="{B60D79E1-31EE-4F69-AAE1-82D15558FD5C}" srcOrd="0" destOrd="0" presId="urn:microsoft.com/office/officeart/2018/2/layout/IconVerticalSolidList"/>
    <dgm:cxn modelId="{0CFA9FB9-BA44-4133-856C-E95A062C1D30}" type="presParOf" srcId="{B60D79E1-31EE-4F69-AAE1-82D15558FD5C}" destId="{738D9FF7-21D5-4369-B841-1A11530E869D}" srcOrd="0" destOrd="0" presId="urn:microsoft.com/office/officeart/2018/2/layout/IconVerticalSolidList"/>
    <dgm:cxn modelId="{7DE2F054-3B6E-41BD-BC9D-27F0B4AE9D56}" type="presParOf" srcId="{B60D79E1-31EE-4F69-AAE1-82D15558FD5C}" destId="{E30D2323-C976-43CA-974A-7C5E55670906}" srcOrd="1" destOrd="0" presId="urn:microsoft.com/office/officeart/2018/2/layout/IconVerticalSolidList"/>
    <dgm:cxn modelId="{C269DD47-AA41-463F-958B-346C733945FC}" type="presParOf" srcId="{B60D79E1-31EE-4F69-AAE1-82D15558FD5C}" destId="{836B7C0A-8282-4FCA-B4EF-E3E10E58DA52}" srcOrd="2" destOrd="0" presId="urn:microsoft.com/office/officeart/2018/2/layout/IconVerticalSolidList"/>
    <dgm:cxn modelId="{F173F731-8E14-4202-93E9-D452354C94A7}" type="presParOf" srcId="{B60D79E1-31EE-4F69-AAE1-82D15558FD5C}" destId="{9B3DF164-0EA1-4C01-BDDE-E8990AC41E43}" srcOrd="3" destOrd="0" presId="urn:microsoft.com/office/officeart/2018/2/layout/IconVerticalSolidList"/>
    <dgm:cxn modelId="{B133C29E-C9D8-485A-B857-CDEF33AF53ED}" type="presParOf" srcId="{90BA9A91-40AF-4174-BD08-7A5B11BF2C5C}" destId="{0F620D1A-ACE6-43B8-BEF7-83DDE59138E1}" srcOrd="1" destOrd="0" presId="urn:microsoft.com/office/officeart/2018/2/layout/IconVerticalSolidList"/>
    <dgm:cxn modelId="{330F0ECC-B3A3-4D2E-A19C-6B2497C51BC5}" type="presParOf" srcId="{90BA9A91-40AF-4174-BD08-7A5B11BF2C5C}" destId="{E462BF3F-FD63-4E86-80D8-EBA88CE45988}" srcOrd="2" destOrd="0" presId="urn:microsoft.com/office/officeart/2018/2/layout/IconVerticalSolidList"/>
    <dgm:cxn modelId="{35F2EECB-1A1B-4513-8D5D-B33E14667FD3}" type="presParOf" srcId="{E462BF3F-FD63-4E86-80D8-EBA88CE45988}" destId="{7B2B4349-997A-4C15-8591-BCEBAC4CD8DB}" srcOrd="0" destOrd="0" presId="urn:microsoft.com/office/officeart/2018/2/layout/IconVerticalSolidList"/>
    <dgm:cxn modelId="{0A8976E2-5AF8-4673-9A94-2E68A8D69EFF}" type="presParOf" srcId="{E462BF3F-FD63-4E86-80D8-EBA88CE45988}" destId="{8C2FDF04-B969-45FC-8069-EBF00B3225CA}" srcOrd="1" destOrd="0" presId="urn:microsoft.com/office/officeart/2018/2/layout/IconVerticalSolidList"/>
    <dgm:cxn modelId="{172CD0F2-3FFD-47F1-92AB-83684A0E0775}" type="presParOf" srcId="{E462BF3F-FD63-4E86-80D8-EBA88CE45988}" destId="{6CAAAC66-9F7F-42EE-A7F9-1EF80791864C}" srcOrd="2" destOrd="0" presId="urn:microsoft.com/office/officeart/2018/2/layout/IconVerticalSolidList"/>
    <dgm:cxn modelId="{4F3A7BD0-9A6B-4B43-9765-0DDFEDC6CEF6}" type="presParOf" srcId="{E462BF3F-FD63-4E86-80D8-EBA88CE45988}" destId="{21A40DD8-3799-4D0A-9573-2BC90EC38C28}" srcOrd="3" destOrd="0" presId="urn:microsoft.com/office/officeart/2018/2/layout/IconVerticalSolidList"/>
    <dgm:cxn modelId="{E627D25F-94EA-4A22-BF47-C3BA04B76827}" type="presParOf" srcId="{90BA9A91-40AF-4174-BD08-7A5B11BF2C5C}" destId="{DC02FD72-DDB2-402F-A8C5-2FFCE0089AA6}" srcOrd="3" destOrd="0" presId="urn:microsoft.com/office/officeart/2018/2/layout/IconVerticalSolidList"/>
    <dgm:cxn modelId="{EFA91FA7-E202-440D-89F8-833A5ACCD944}" type="presParOf" srcId="{90BA9A91-40AF-4174-BD08-7A5B11BF2C5C}" destId="{9359D65A-34C9-4595-9203-42CC76E09879}" srcOrd="4" destOrd="0" presId="urn:microsoft.com/office/officeart/2018/2/layout/IconVerticalSolidList"/>
    <dgm:cxn modelId="{09F2FDE0-9C73-4684-A698-211604684F5F}" type="presParOf" srcId="{9359D65A-34C9-4595-9203-42CC76E09879}" destId="{C8CDE094-5031-4838-B09C-54382D7A202B}" srcOrd="0" destOrd="0" presId="urn:microsoft.com/office/officeart/2018/2/layout/IconVerticalSolidList"/>
    <dgm:cxn modelId="{3FFD91C8-3156-4E5B-B22F-4AEA4E06EA50}" type="presParOf" srcId="{9359D65A-34C9-4595-9203-42CC76E09879}" destId="{4C1FBE9E-76BD-4678-BA95-A600F820B9F1}" srcOrd="1" destOrd="0" presId="urn:microsoft.com/office/officeart/2018/2/layout/IconVerticalSolidList"/>
    <dgm:cxn modelId="{1BD11D98-1B13-4A69-B07E-FA975E28F009}" type="presParOf" srcId="{9359D65A-34C9-4595-9203-42CC76E09879}" destId="{ADBC21EF-EA02-4310-A7C8-3CC8F218A5D3}" srcOrd="2" destOrd="0" presId="urn:microsoft.com/office/officeart/2018/2/layout/IconVerticalSolidList"/>
    <dgm:cxn modelId="{CCDF82E4-B3A5-4268-96E9-AD50A849442B}" type="presParOf" srcId="{9359D65A-34C9-4595-9203-42CC76E09879}" destId="{1213BB97-D6FC-4E59-A7E1-00D850487E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D635E-A37D-4E57-89FA-6106FE454338}"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da-DK"/>
        </a:p>
      </dgm:t>
    </dgm:pt>
    <dgm:pt modelId="{25282724-A8CC-46F4-9058-6F6BA652AB57}">
      <dgm:prSet phldrT="[Tekst]"/>
      <dgm:spPr/>
      <dgm:t>
        <a:bodyPr/>
        <a:lstStyle/>
        <a:p>
          <a:r>
            <a:rPr lang="da-DK" b="1" dirty="0"/>
            <a:t>Behovsafdækning og muligheder</a:t>
          </a:r>
          <a:r>
            <a:rPr lang="da-DK" dirty="0"/>
            <a:t> (DGI/DBU/Skolerne)</a:t>
          </a:r>
        </a:p>
      </dgm:t>
    </dgm:pt>
    <dgm:pt modelId="{C6585938-2E58-4B17-9E54-D57D3AC48017}" type="parTrans" cxnId="{60943D9E-85B1-4160-BA70-24D8B88AD0D5}">
      <dgm:prSet/>
      <dgm:spPr/>
      <dgm:t>
        <a:bodyPr/>
        <a:lstStyle/>
        <a:p>
          <a:endParaRPr lang="da-DK"/>
        </a:p>
      </dgm:t>
    </dgm:pt>
    <dgm:pt modelId="{A6245020-775A-4A8B-BEDA-3A0B588AA821}" type="sibTrans" cxnId="{60943D9E-85B1-4160-BA70-24D8B88AD0D5}">
      <dgm:prSet/>
      <dgm:spPr/>
      <dgm:t>
        <a:bodyPr/>
        <a:lstStyle/>
        <a:p>
          <a:endParaRPr lang="da-DK"/>
        </a:p>
      </dgm:t>
    </dgm:pt>
    <dgm:pt modelId="{6AD2F268-15E3-4BF5-A27F-4E8BB689AC28}">
      <dgm:prSet phldrT="[Tekst]"/>
      <dgm:spPr/>
      <dgm:t>
        <a:bodyPr/>
        <a:lstStyle/>
        <a:p>
          <a:r>
            <a:rPr lang="da-DK" b="1" dirty="0"/>
            <a:t>Aftale med foreningerne</a:t>
          </a:r>
          <a:r>
            <a:rPr lang="da-DK" dirty="0"/>
            <a:t> (DGI/DBU)</a:t>
          </a:r>
        </a:p>
      </dgm:t>
    </dgm:pt>
    <dgm:pt modelId="{444FD027-BDB8-49FA-8CEA-ED9283DC5E0D}" type="parTrans" cxnId="{03D29220-54F6-4AC9-82F3-99444939CF95}">
      <dgm:prSet/>
      <dgm:spPr/>
      <dgm:t>
        <a:bodyPr/>
        <a:lstStyle/>
        <a:p>
          <a:endParaRPr lang="da-DK"/>
        </a:p>
      </dgm:t>
    </dgm:pt>
    <dgm:pt modelId="{11BCB815-8BCB-4022-80F7-F90365E2FC6B}" type="sibTrans" cxnId="{03D29220-54F6-4AC9-82F3-99444939CF95}">
      <dgm:prSet/>
      <dgm:spPr/>
      <dgm:t>
        <a:bodyPr/>
        <a:lstStyle/>
        <a:p>
          <a:endParaRPr lang="da-DK"/>
        </a:p>
      </dgm:t>
    </dgm:pt>
    <dgm:pt modelId="{FC5AE10C-B2DE-43C5-AC34-B7D40E9B4069}">
      <dgm:prSet phldrT="[Tekst]" custT="1"/>
      <dgm:spPr/>
      <dgm:t>
        <a:bodyPr/>
        <a:lstStyle/>
        <a:p>
          <a:r>
            <a:rPr lang="da-DK" sz="1400" b="1" dirty="0"/>
            <a:t>Planlægning</a:t>
          </a:r>
        </a:p>
        <a:p>
          <a:r>
            <a:rPr lang="da-DK" sz="1400" b="1" dirty="0"/>
            <a:t> af aktiviteter </a:t>
          </a:r>
        </a:p>
        <a:p>
          <a:r>
            <a:rPr lang="da-DK" sz="900" b="0" dirty="0"/>
            <a:t>(</a:t>
          </a:r>
          <a:r>
            <a:rPr lang="da-DK" sz="900" dirty="0"/>
            <a:t>DGI/DBU/Skolerne/</a:t>
          </a:r>
        </a:p>
        <a:p>
          <a:r>
            <a:rPr lang="da-DK" sz="900" dirty="0"/>
            <a:t>Foreningerne) </a:t>
          </a:r>
        </a:p>
      </dgm:t>
    </dgm:pt>
    <dgm:pt modelId="{26D35DF5-98B6-4F2B-8A61-35B41A4C23A2}" type="parTrans" cxnId="{6190E3C4-5E55-458E-AF98-9C1DF68AE357}">
      <dgm:prSet/>
      <dgm:spPr/>
      <dgm:t>
        <a:bodyPr/>
        <a:lstStyle/>
        <a:p>
          <a:endParaRPr lang="da-DK"/>
        </a:p>
      </dgm:t>
    </dgm:pt>
    <dgm:pt modelId="{312B4710-E45C-4472-B2C1-99914A092B6A}" type="sibTrans" cxnId="{6190E3C4-5E55-458E-AF98-9C1DF68AE357}">
      <dgm:prSet/>
      <dgm:spPr/>
      <dgm:t>
        <a:bodyPr/>
        <a:lstStyle/>
        <a:p>
          <a:endParaRPr lang="da-DK"/>
        </a:p>
      </dgm:t>
    </dgm:pt>
    <dgm:pt modelId="{1A9D756C-C26D-40E8-8C63-77B71306A04C}">
      <dgm:prSet phldrT="[Tekst]"/>
      <dgm:spPr/>
      <dgm:t>
        <a:bodyPr/>
        <a:lstStyle/>
        <a:p>
          <a:r>
            <a:rPr lang="da-DK" b="1" dirty="0"/>
            <a:t>Kobling til klasser og lærere</a:t>
          </a:r>
          <a:r>
            <a:rPr lang="da-DK" dirty="0"/>
            <a:t> (skolerne)</a:t>
          </a:r>
        </a:p>
      </dgm:t>
    </dgm:pt>
    <dgm:pt modelId="{C4695E2E-D9E3-4619-B77A-14D974E7B2EE}" type="parTrans" cxnId="{7FAB0B58-A71E-4C64-BF34-0B68CFFCB1F6}">
      <dgm:prSet/>
      <dgm:spPr/>
      <dgm:t>
        <a:bodyPr/>
        <a:lstStyle/>
        <a:p>
          <a:endParaRPr lang="da-DK"/>
        </a:p>
      </dgm:t>
    </dgm:pt>
    <dgm:pt modelId="{1EB4EF57-60C4-4AEB-ACB4-85ADF8CD3299}" type="sibTrans" cxnId="{7FAB0B58-A71E-4C64-BF34-0B68CFFCB1F6}">
      <dgm:prSet/>
      <dgm:spPr/>
      <dgm:t>
        <a:bodyPr/>
        <a:lstStyle/>
        <a:p>
          <a:endParaRPr lang="da-DK"/>
        </a:p>
      </dgm:t>
    </dgm:pt>
    <dgm:pt modelId="{B46735FD-24D9-4171-BEB1-8078AFED621B}">
      <dgm:prSet phldrT="[Tekst]"/>
      <dgm:spPr/>
      <dgm:t>
        <a:bodyPr/>
        <a:lstStyle/>
        <a:p>
          <a:r>
            <a:rPr lang="da-DK" b="1" dirty="0"/>
            <a:t>Løbende evaluering</a:t>
          </a:r>
          <a:r>
            <a:rPr lang="da-DK" dirty="0"/>
            <a:t> (DGI/DBU/Skolerne). </a:t>
          </a:r>
        </a:p>
      </dgm:t>
    </dgm:pt>
    <dgm:pt modelId="{87AFDC70-6723-4F00-9703-BDE5988B44C9}" type="parTrans" cxnId="{3E6523E5-56D4-4FA3-B62A-FEFCE2049E9C}">
      <dgm:prSet/>
      <dgm:spPr/>
      <dgm:t>
        <a:bodyPr/>
        <a:lstStyle/>
        <a:p>
          <a:endParaRPr lang="da-DK"/>
        </a:p>
      </dgm:t>
    </dgm:pt>
    <dgm:pt modelId="{396F8679-DC3E-4F07-8B04-07800391CA7A}" type="sibTrans" cxnId="{3E6523E5-56D4-4FA3-B62A-FEFCE2049E9C}">
      <dgm:prSet/>
      <dgm:spPr/>
      <dgm:t>
        <a:bodyPr/>
        <a:lstStyle/>
        <a:p>
          <a:endParaRPr lang="da-DK"/>
        </a:p>
      </dgm:t>
    </dgm:pt>
    <dgm:pt modelId="{4980ECB1-56F2-4465-99AD-8616B15FD186}">
      <dgm:prSet/>
      <dgm:spPr/>
      <dgm:t>
        <a:bodyPr/>
        <a:lstStyle/>
        <a:p>
          <a:r>
            <a:rPr lang="da-DK" b="1" dirty="0"/>
            <a:t>Brobygningsforløb og foreningshold gennemføres </a:t>
          </a:r>
          <a:r>
            <a:rPr lang="da-DK" b="0" dirty="0"/>
            <a:t>(foreningerne, skolerne)</a:t>
          </a:r>
        </a:p>
      </dgm:t>
    </dgm:pt>
    <dgm:pt modelId="{037EC183-3BB9-4622-8E44-2D615FF04B3F}" type="parTrans" cxnId="{0A109204-8100-4D41-BE0B-083550E9ED77}">
      <dgm:prSet/>
      <dgm:spPr/>
      <dgm:t>
        <a:bodyPr/>
        <a:lstStyle/>
        <a:p>
          <a:endParaRPr lang="da-DK"/>
        </a:p>
      </dgm:t>
    </dgm:pt>
    <dgm:pt modelId="{44C9D0FA-22FD-4EA0-A372-D30FEAEC3DF1}" type="sibTrans" cxnId="{0A109204-8100-4D41-BE0B-083550E9ED77}">
      <dgm:prSet/>
      <dgm:spPr/>
      <dgm:t>
        <a:bodyPr/>
        <a:lstStyle/>
        <a:p>
          <a:endParaRPr lang="da-DK"/>
        </a:p>
      </dgm:t>
    </dgm:pt>
    <dgm:pt modelId="{92882519-F559-42ED-BD39-25F0616AA3EA}" type="pres">
      <dgm:prSet presAssocID="{341D635E-A37D-4E57-89FA-6106FE454338}" presName="cycle" presStyleCnt="0">
        <dgm:presLayoutVars>
          <dgm:dir/>
          <dgm:resizeHandles val="exact"/>
        </dgm:presLayoutVars>
      </dgm:prSet>
      <dgm:spPr/>
    </dgm:pt>
    <dgm:pt modelId="{25909BD7-0327-4D96-9612-952BCECAB8DB}" type="pres">
      <dgm:prSet presAssocID="{25282724-A8CC-46F4-9058-6F6BA652AB57}" presName="node" presStyleLbl="node1" presStyleIdx="0" presStyleCnt="6">
        <dgm:presLayoutVars>
          <dgm:bulletEnabled val="1"/>
        </dgm:presLayoutVars>
      </dgm:prSet>
      <dgm:spPr/>
    </dgm:pt>
    <dgm:pt modelId="{46E6CC52-B5CC-4733-8BD2-2F078CF06EAB}" type="pres">
      <dgm:prSet presAssocID="{25282724-A8CC-46F4-9058-6F6BA652AB57}" presName="spNode" presStyleCnt="0"/>
      <dgm:spPr/>
    </dgm:pt>
    <dgm:pt modelId="{8F1280E8-70CC-41BF-BCFC-D6C37CDF51BA}" type="pres">
      <dgm:prSet presAssocID="{A6245020-775A-4A8B-BEDA-3A0B588AA821}" presName="sibTrans" presStyleLbl="sibTrans1D1" presStyleIdx="0" presStyleCnt="6"/>
      <dgm:spPr/>
    </dgm:pt>
    <dgm:pt modelId="{3F7A340D-D41E-4447-86D9-9B1F2C6B06AB}" type="pres">
      <dgm:prSet presAssocID="{6AD2F268-15E3-4BF5-A27F-4E8BB689AC28}" presName="node" presStyleLbl="node1" presStyleIdx="1" presStyleCnt="6">
        <dgm:presLayoutVars>
          <dgm:bulletEnabled val="1"/>
        </dgm:presLayoutVars>
      </dgm:prSet>
      <dgm:spPr/>
    </dgm:pt>
    <dgm:pt modelId="{7F74E0C6-E296-483F-9203-DC98B5F6B45E}" type="pres">
      <dgm:prSet presAssocID="{6AD2F268-15E3-4BF5-A27F-4E8BB689AC28}" presName="spNode" presStyleCnt="0"/>
      <dgm:spPr/>
    </dgm:pt>
    <dgm:pt modelId="{112F9CCF-3169-4141-8000-8864C2F530EC}" type="pres">
      <dgm:prSet presAssocID="{11BCB815-8BCB-4022-80F7-F90365E2FC6B}" presName="sibTrans" presStyleLbl="sibTrans1D1" presStyleIdx="1" presStyleCnt="6"/>
      <dgm:spPr/>
    </dgm:pt>
    <dgm:pt modelId="{D224230C-2A2C-4D84-B640-AA08B223198B}" type="pres">
      <dgm:prSet presAssocID="{FC5AE10C-B2DE-43C5-AC34-B7D40E9B4069}" presName="node" presStyleLbl="node1" presStyleIdx="2" presStyleCnt="6">
        <dgm:presLayoutVars>
          <dgm:bulletEnabled val="1"/>
        </dgm:presLayoutVars>
      </dgm:prSet>
      <dgm:spPr/>
    </dgm:pt>
    <dgm:pt modelId="{D157ABA5-C98B-458C-81AE-91D3D8588ACE}" type="pres">
      <dgm:prSet presAssocID="{FC5AE10C-B2DE-43C5-AC34-B7D40E9B4069}" presName="spNode" presStyleCnt="0"/>
      <dgm:spPr/>
    </dgm:pt>
    <dgm:pt modelId="{CFE4E825-11DD-4AE4-8B39-71D2611F1CDF}" type="pres">
      <dgm:prSet presAssocID="{312B4710-E45C-4472-B2C1-99914A092B6A}" presName="sibTrans" presStyleLbl="sibTrans1D1" presStyleIdx="2" presStyleCnt="6"/>
      <dgm:spPr/>
    </dgm:pt>
    <dgm:pt modelId="{2AC1B778-5C41-4574-8943-D0365EB24734}" type="pres">
      <dgm:prSet presAssocID="{1A9D756C-C26D-40E8-8C63-77B71306A04C}" presName="node" presStyleLbl="node1" presStyleIdx="3" presStyleCnt="6">
        <dgm:presLayoutVars>
          <dgm:bulletEnabled val="1"/>
        </dgm:presLayoutVars>
      </dgm:prSet>
      <dgm:spPr/>
    </dgm:pt>
    <dgm:pt modelId="{FE725C26-EED8-4C9C-A39B-2F6350F710FC}" type="pres">
      <dgm:prSet presAssocID="{1A9D756C-C26D-40E8-8C63-77B71306A04C}" presName="spNode" presStyleCnt="0"/>
      <dgm:spPr/>
    </dgm:pt>
    <dgm:pt modelId="{5596CC2F-EE8C-45D0-9244-22ABCB798CB1}" type="pres">
      <dgm:prSet presAssocID="{1EB4EF57-60C4-4AEB-ACB4-85ADF8CD3299}" presName="sibTrans" presStyleLbl="sibTrans1D1" presStyleIdx="3" presStyleCnt="6"/>
      <dgm:spPr/>
    </dgm:pt>
    <dgm:pt modelId="{62B2273F-E4C0-4390-BED3-0584ABD3B453}" type="pres">
      <dgm:prSet presAssocID="{4980ECB1-56F2-4465-99AD-8616B15FD186}" presName="node" presStyleLbl="node1" presStyleIdx="4" presStyleCnt="6">
        <dgm:presLayoutVars>
          <dgm:bulletEnabled val="1"/>
        </dgm:presLayoutVars>
      </dgm:prSet>
      <dgm:spPr/>
    </dgm:pt>
    <dgm:pt modelId="{B918BDF5-1714-4583-B37D-43D7067A8298}" type="pres">
      <dgm:prSet presAssocID="{4980ECB1-56F2-4465-99AD-8616B15FD186}" presName="spNode" presStyleCnt="0"/>
      <dgm:spPr/>
    </dgm:pt>
    <dgm:pt modelId="{01ACC8FA-29A9-4FAB-86A3-7EEE5765D740}" type="pres">
      <dgm:prSet presAssocID="{44C9D0FA-22FD-4EA0-A372-D30FEAEC3DF1}" presName="sibTrans" presStyleLbl="sibTrans1D1" presStyleIdx="4" presStyleCnt="6"/>
      <dgm:spPr/>
    </dgm:pt>
    <dgm:pt modelId="{A81AAE04-7DCA-4662-813F-26FBF31C9EA0}" type="pres">
      <dgm:prSet presAssocID="{B46735FD-24D9-4171-BEB1-8078AFED621B}" presName="node" presStyleLbl="node1" presStyleIdx="5" presStyleCnt="6">
        <dgm:presLayoutVars>
          <dgm:bulletEnabled val="1"/>
        </dgm:presLayoutVars>
      </dgm:prSet>
      <dgm:spPr/>
    </dgm:pt>
    <dgm:pt modelId="{FABB77D2-795A-414F-BF99-402076745129}" type="pres">
      <dgm:prSet presAssocID="{B46735FD-24D9-4171-BEB1-8078AFED621B}" presName="spNode" presStyleCnt="0"/>
      <dgm:spPr/>
    </dgm:pt>
    <dgm:pt modelId="{6F46D04D-3FFE-4F00-911B-E14EF0410338}" type="pres">
      <dgm:prSet presAssocID="{396F8679-DC3E-4F07-8B04-07800391CA7A}" presName="sibTrans" presStyleLbl="sibTrans1D1" presStyleIdx="5" presStyleCnt="6"/>
      <dgm:spPr/>
    </dgm:pt>
  </dgm:ptLst>
  <dgm:cxnLst>
    <dgm:cxn modelId="{0A109204-8100-4D41-BE0B-083550E9ED77}" srcId="{341D635E-A37D-4E57-89FA-6106FE454338}" destId="{4980ECB1-56F2-4465-99AD-8616B15FD186}" srcOrd="4" destOrd="0" parTransId="{037EC183-3BB9-4622-8E44-2D615FF04B3F}" sibTransId="{44C9D0FA-22FD-4EA0-A372-D30FEAEC3DF1}"/>
    <dgm:cxn modelId="{E39C5E19-ABE0-42C1-8F91-CCCDABC9B0B4}" type="presOf" srcId="{4980ECB1-56F2-4465-99AD-8616B15FD186}" destId="{62B2273F-E4C0-4390-BED3-0584ABD3B453}" srcOrd="0" destOrd="0" presId="urn:microsoft.com/office/officeart/2005/8/layout/cycle5"/>
    <dgm:cxn modelId="{03D29220-54F6-4AC9-82F3-99444939CF95}" srcId="{341D635E-A37D-4E57-89FA-6106FE454338}" destId="{6AD2F268-15E3-4BF5-A27F-4E8BB689AC28}" srcOrd="1" destOrd="0" parTransId="{444FD027-BDB8-49FA-8CEA-ED9283DC5E0D}" sibTransId="{11BCB815-8BCB-4022-80F7-F90365E2FC6B}"/>
    <dgm:cxn modelId="{9C2A062B-873C-48DD-B742-908DE9144B35}" type="presOf" srcId="{396F8679-DC3E-4F07-8B04-07800391CA7A}" destId="{6F46D04D-3FFE-4F00-911B-E14EF0410338}" srcOrd="0" destOrd="0" presId="urn:microsoft.com/office/officeart/2005/8/layout/cycle5"/>
    <dgm:cxn modelId="{4EBBEF4D-F94A-464B-A9B8-A27FE9BB28DD}" type="presOf" srcId="{B46735FD-24D9-4171-BEB1-8078AFED621B}" destId="{A81AAE04-7DCA-4662-813F-26FBF31C9EA0}" srcOrd="0" destOrd="0" presId="urn:microsoft.com/office/officeart/2005/8/layout/cycle5"/>
    <dgm:cxn modelId="{852E3853-0E9E-4BD9-9D3E-A38509CAFC09}" type="presOf" srcId="{A6245020-775A-4A8B-BEDA-3A0B588AA821}" destId="{8F1280E8-70CC-41BF-BCFC-D6C37CDF51BA}" srcOrd="0" destOrd="0" presId="urn:microsoft.com/office/officeart/2005/8/layout/cycle5"/>
    <dgm:cxn modelId="{23F3D476-4F05-4A6B-A7ED-924C24EA0A3C}" type="presOf" srcId="{312B4710-E45C-4472-B2C1-99914A092B6A}" destId="{CFE4E825-11DD-4AE4-8B39-71D2611F1CDF}" srcOrd="0" destOrd="0" presId="urn:microsoft.com/office/officeart/2005/8/layout/cycle5"/>
    <dgm:cxn modelId="{7FAB0B58-A71E-4C64-BF34-0B68CFFCB1F6}" srcId="{341D635E-A37D-4E57-89FA-6106FE454338}" destId="{1A9D756C-C26D-40E8-8C63-77B71306A04C}" srcOrd="3" destOrd="0" parTransId="{C4695E2E-D9E3-4619-B77A-14D974E7B2EE}" sibTransId="{1EB4EF57-60C4-4AEB-ACB4-85ADF8CD3299}"/>
    <dgm:cxn modelId="{23D80285-5AE7-498A-8551-C61713A2C735}" type="presOf" srcId="{1EB4EF57-60C4-4AEB-ACB4-85ADF8CD3299}" destId="{5596CC2F-EE8C-45D0-9244-22ABCB798CB1}" srcOrd="0" destOrd="0" presId="urn:microsoft.com/office/officeart/2005/8/layout/cycle5"/>
    <dgm:cxn modelId="{78305493-73EB-4AC2-9BD2-7202E9684D3D}" type="presOf" srcId="{11BCB815-8BCB-4022-80F7-F90365E2FC6B}" destId="{112F9CCF-3169-4141-8000-8864C2F530EC}" srcOrd="0" destOrd="0" presId="urn:microsoft.com/office/officeart/2005/8/layout/cycle5"/>
    <dgm:cxn modelId="{B4A31F9A-4078-4184-ADEE-7CDDA5625EA6}" type="presOf" srcId="{6AD2F268-15E3-4BF5-A27F-4E8BB689AC28}" destId="{3F7A340D-D41E-4447-86D9-9B1F2C6B06AB}" srcOrd="0" destOrd="0" presId="urn:microsoft.com/office/officeart/2005/8/layout/cycle5"/>
    <dgm:cxn modelId="{60943D9E-85B1-4160-BA70-24D8B88AD0D5}" srcId="{341D635E-A37D-4E57-89FA-6106FE454338}" destId="{25282724-A8CC-46F4-9058-6F6BA652AB57}" srcOrd="0" destOrd="0" parTransId="{C6585938-2E58-4B17-9E54-D57D3AC48017}" sibTransId="{A6245020-775A-4A8B-BEDA-3A0B588AA821}"/>
    <dgm:cxn modelId="{5633B0AA-AC78-44B3-A5A9-DBE02DF11581}" type="presOf" srcId="{FC5AE10C-B2DE-43C5-AC34-B7D40E9B4069}" destId="{D224230C-2A2C-4D84-B640-AA08B223198B}" srcOrd="0" destOrd="0" presId="urn:microsoft.com/office/officeart/2005/8/layout/cycle5"/>
    <dgm:cxn modelId="{7D9672C4-425F-4E54-89CA-D09CF7FE3F4B}" type="presOf" srcId="{341D635E-A37D-4E57-89FA-6106FE454338}" destId="{92882519-F559-42ED-BD39-25F0616AA3EA}" srcOrd="0" destOrd="0" presId="urn:microsoft.com/office/officeart/2005/8/layout/cycle5"/>
    <dgm:cxn modelId="{6190E3C4-5E55-458E-AF98-9C1DF68AE357}" srcId="{341D635E-A37D-4E57-89FA-6106FE454338}" destId="{FC5AE10C-B2DE-43C5-AC34-B7D40E9B4069}" srcOrd="2" destOrd="0" parTransId="{26D35DF5-98B6-4F2B-8A61-35B41A4C23A2}" sibTransId="{312B4710-E45C-4472-B2C1-99914A092B6A}"/>
    <dgm:cxn modelId="{289EB2D2-36F9-4AF7-B080-5C1FAF2363A2}" type="presOf" srcId="{1A9D756C-C26D-40E8-8C63-77B71306A04C}" destId="{2AC1B778-5C41-4574-8943-D0365EB24734}" srcOrd="0" destOrd="0" presId="urn:microsoft.com/office/officeart/2005/8/layout/cycle5"/>
    <dgm:cxn modelId="{3E6523E5-56D4-4FA3-B62A-FEFCE2049E9C}" srcId="{341D635E-A37D-4E57-89FA-6106FE454338}" destId="{B46735FD-24D9-4171-BEB1-8078AFED621B}" srcOrd="5" destOrd="0" parTransId="{87AFDC70-6723-4F00-9703-BDE5988B44C9}" sibTransId="{396F8679-DC3E-4F07-8B04-07800391CA7A}"/>
    <dgm:cxn modelId="{40BBF9E5-0F46-4584-A744-F52C2AFC81CB}" type="presOf" srcId="{44C9D0FA-22FD-4EA0-A372-D30FEAEC3DF1}" destId="{01ACC8FA-29A9-4FAB-86A3-7EEE5765D740}" srcOrd="0" destOrd="0" presId="urn:microsoft.com/office/officeart/2005/8/layout/cycle5"/>
    <dgm:cxn modelId="{81E675F5-B547-4646-9A25-7F0D907FE548}" type="presOf" srcId="{25282724-A8CC-46F4-9058-6F6BA652AB57}" destId="{25909BD7-0327-4D96-9612-952BCECAB8DB}" srcOrd="0" destOrd="0" presId="urn:microsoft.com/office/officeart/2005/8/layout/cycle5"/>
    <dgm:cxn modelId="{1CA7FD4C-F7AB-4E2A-B3DD-75894FE2D460}" type="presParOf" srcId="{92882519-F559-42ED-BD39-25F0616AA3EA}" destId="{25909BD7-0327-4D96-9612-952BCECAB8DB}" srcOrd="0" destOrd="0" presId="urn:microsoft.com/office/officeart/2005/8/layout/cycle5"/>
    <dgm:cxn modelId="{BB6559FC-79C0-443B-A4D8-3E88167C35BD}" type="presParOf" srcId="{92882519-F559-42ED-BD39-25F0616AA3EA}" destId="{46E6CC52-B5CC-4733-8BD2-2F078CF06EAB}" srcOrd="1" destOrd="0" presId="urn:microsoft.com/office/officeart/2005/8/layout/cycle5"/>
    <dgm:cxn modelId="{9BDBCCF0-ED10-420D-AC12-A5F94073468F}" type="presParOf" srcId="{92882519-F559-42ED-BD39-25F0616AA3EA}" destId="{8F1280E8-70CC-41BF-BCFC-D6C37CDF51BA}" srcOrd="2" destOrd="0" presId="urn:microsoft.com/office/officeart/2005/8/layout/cycle5"/>
    <dgm:cxn modelId="{909B4A11-A888-4AEE-BF96-F02BA2E4E4DD}" type="presParOf" srcId="{92882519-F559-42ED-BD39-25F0616AA3EA}" destId="{3F7A340D-D41E-4447-86D9-9B1F2C6B06AB}" srcOrd="3" destOrd="0" presId="urn:microsoft.com/office/officeart/2005/8/layout/cycle5"/>
    <dgm:cxn modelId="{10B9D96B-D4D5-4CEE-8FAD-8F97A6D5FB7B}" type="presParOf" srcId="{92882519-F559-42ED-BD39-25F0616AA3EA}" destId="{7F74E0C6-E296-483F-9203-DC98B5F6B45E}" srcOrd="4" destOrd="0" presId="urn:microsoft.com/office/officeart/2005/8/layout/cycle5"/>
    <dgm:cxn modelId="{1E391CEA-AB32-46F5-8F19-2285AD5C4301}" type="presParOf" srcId="{92882519-F559-42ED-BD39-25F0616AA3EA}" destId="{112F9CCF-3169-4141-8000-8864C2F530EC}" srcOrd="5" destOrd="0" presId="urn:microsoft.com/office/officeart/2005/8/layout/cycle5"/>
    <dgm:cxn modelId="{A8FCC61F-2D3B-455A-9AC5-E29FDAD3A518}" type="presParOf" srcId="{92882519-F559-42ED-BD39-25F0616AA3EA}" destId="{D224230C-2A2C-4D84-B640-AA08B223198B}" srcOrd="6" destOrd="0" presId="urn:microsoft.com/office/officeart/2005/8/layout/cycle5"/>
    <dgm:cxn modelId="{A13F6C4E-F15F-48F5-B38A-852590AD68D2}" type="presParOf" srcId="{92882519-F559-42ED-BD39-25F0616AA3EA}" destId="{D157ABA5-C98B-458C-81AE-91D3D8588ACE}" srcOrd="7" destOrd="0" presId="urn:microsoft.com/office/officeart/2005/8/layout/cycle5"/>
    <dgm:cxn modelId="{E12AEB2C-F4F4-48FC-AA36-5F04B02CEBC2}" type="presParOf" srcId="{92882519-F559-42ED-BD39-25F0616AA3EA}" destId="{CFE4E825-11DD-4AE4-8B39-71D2611F1CDF}" srcOrd="8" destOrd="0" presId="urn:microsoft.com/office/officeart/2005/8/layout/cycle5"/>
    <dgm:cxn modelId="{96A4DBEB-6513-43B4-8A00-706C3626F0E6}" type="presParOf" srcId="{92882519-F559-42ED-BD39-25F0616AA3EA}" destId="{2AC1B778-5C41-4574-8943-D0365EB24734}" srcOrd="9" destOrd="0" presId="urn:microsoft.com/office/officeart/2005/8/layout/cycle5"/>
    <dgm:cxn modelId="{B050B97B-8E7F-43B1-858E-F1A0D039E694}" type="presParOf" srcId="{92882519-F559-42ED-BD39-25F0616AA3EA}" destId="{FE725C26-EED8-4C9C-A39B-2F6350F710FC}" srcOrd="10" destOrd="0" presId="urn:microsoft.com/office/officeart/2005/8/layout/cycle5"/>
    <dgm:cxn modelId="{DFF148DE-AE98-4C9D-A88E-03AD91B85923}" type="presParOf" srcId="{92882519-F559-42ED-BD39-25F0616AA3EA}" destId="{5596CC2F-EE8C-45D0-9244-22ABCB798CB1}" srcOrd="11" destOrd="0" presId="urn:microsoft.com/office/officeart/2005/8/layout/cycle5"/>
    <dgm:cxn modelId="{1781E6D9-B566-41F9-A102-A1DBEA905D2F}" type="presParOf" srcId="{92882519-F559-42ED-BD39-25F0616AA3EA}" destId="{62B2273F-E4C0-4390-BED3-0584ABD3B453}" srcOrd="12" destOrd="0" presId="urn:microsoft.com/office/officeart/2005/8/layout/cycle5"/>
    <dgm:cxn modelId="{45496B9C-4F96-424F-A8D9-99DBA617B525}" type="presParOf" srcId="{92882519-F559-42ED-BD39-25F0616AA3EA}" destId="{B918BDF5-1714-4583-B37D-43D7067A8298}" srcOrd="13" destOrd="0" presId="urn:microsoft.com/office/officeart/2005/8/layout/cycle5"/>
    <dgm:cxn modelId="{7726F176-BCBE-4AA9-8873-7DBA9A3A8756}" type="presParOf" srcId="{92882519-F559-42ED-BD39-25F0616AA3EA}" destId="{01ACC8FA-29A9-4FAB-86A3-7EEE5765D740}" srcOrd="14" destOrd="0" presId="urn:microsoft.com/office/officeart/2005/8/layout/cycle5"/>
    <dgm:cxn modelId="{1A7D5364-FDFF-42DA-8B90-0DCC131315BD}" type="presParOf" srcId="{92882519-F559-42ED-BD39-25F0616AA3EA}" destId="{A81AAE04-7DCA-4662-813F-26FBF31C9EA0}" srcOrd="15" destOrd="0" presId="urn:microsoft.com/office/officeart/2005/8/layout/cycle5"/>
    <dgm:cxn modelId="{F69723CF-6673-4FB4-A612-9DA0EE2C10A9}" type="presParOf" srcId="{92882519-F559-42ED-BD39-25F0616AA3EA}" destId="{FABB77D2-795A-414F-BF99-402076745129}" srcOrd="16" destOrd="0" presId="urn:microsoft.com/office/officeart/2005/8/layout/cycle5"/>
    <dgm:cxn modelId="{6F044F3F-F4CC-453E-85EB-6D910D454D11}" type="presParOf" srcId="{92882519-F559-42ED-BD39-25F0616AA3EA}" destId="{6F46D04D-3FFE-4F00-911B-E14EF0410338}"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5693A4-4D6B-4118-9486-6DAAFEE9D4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ED2666-91E9-4A62-AE88-377A2E4DF1BB}">
      <dgm:prSet/>
      <dgm:spPr/>
      <dgm:t>
        <a:bodyPr/>
        <a:lstStyle/>
        <a:p>
          <a:r>
            <a:rPr lang="en-US"/>
            <a:t>En lyst til at samarbejde lokalt!</a:t>
          </a:r>
        </a:p>
      </dgm:t>
    </dgm:pt>
    <dgm:pt modelId="{386E2DA9-9089-453D-B217-4CEC9B8DB650}" type="parTrans" cxnId="{AF9C0E40-267A-43C6-B44E-670994765467}">
      <dgm:prSet/>
      <dgm:spPr/>
      <dgm:t>
        <a:bodyPr/>
        <a:lstStyle/>
        <a:p>
          <a:endParaRPr lang="en-US"/>
        </a:p>
      </dgm:t>
    </dgm:pt>
    <dgm:pt modelId="{DDA8C3CA-931B-41CE-9E5F-333390F44117}" type="sibTrans" cxnId="{AF9C0E40-267A-43C6-B44E-670994765467}">
      <dgm:prSet/>
      <dgm:spPr/>
      <dgm:t>
        <a:bodyPr/>
        <a:lstStyle/>
        <a:p>
          <a:endParaRPr lang="en-US"/>
        </a:p>
      </dgm:t>
    </dgm:pt>
    <dgm:pt modelId="{27A218F3-A2CE-4592-9BB2-AD8662087EF5}">
      <dgm:prSet/>
      <dgm:spPr/>
      <dgm:t>
        <a:bodyPr/>
        <a:lstStyle/>
        <a:p>
          <a:r>
            <a:rPr lang="en-US"/>
            <a:t>Værktøjer til hvordan det gode samarbejde kan startes op</a:t>
          </a:r>
        </a:p>
      </dgm:t>
    </dgm:pt>
    <dgm:pt modelId="{EC0DA701-40F0-4A45-A64E-C986B0DF0372}" type="parTrans" cxnId="{380EA0C0-C7E7-454C-9EEB-20A0138D9D0E}">
      <dgm:prSet/>
      <dgm:spPr/>
      <dgm:t>
        <a:bodyPr/>
        <a:lstStyle/>
        <a:p>
          <a:endParaRPr lang="en-US"/>
        </a:p>
      </dgm:t>
    </dgm:pt>
    <dgm:pt modelId="{FD47B007-E5D4-4C8F-9F6A-D50EDED98131}" type="sibTrans" cxnId="{380EA0C0-C7E7-454C-9EEB-20A0138D9D0E}">
      <dgm:prSet/>
      <dgm:spPr/>
      <dgm:t>
        <a:bodyPr/>
        <a:lstStyle/>
        <a:p>
          <a:endParaRPr lang="en-US"/>
        </a:p>
      </dgm:t>
    </dgm:pt>
    <dgm:pt modelId="{13190563-20B4-48C6-A4FE-BFD2B2AC020F}">
      <dgm:prSet/>
      <dgm:spPr/>
      <dgm:t>
        <a:bodyPr/>
        <a:lstStyle/>
        <a:p>
          <a:r>
            <a:rPr lang="en-US"/>
            <a:t>En bevidsthed og hvem der kan hjælpe jer, og hvad samarbejdet kræver af foreningen</a:t>
          </a:r>
        </a:p>
      </dgm:t>
    </dgm:pt>
    <dgm:pt modelId="{745CC1F0-3E73-47DD-BEF2-468767D38819}" type="parTrans" cxnId="{D8E440FD-AB14-4164-ABBD-E7B905E1458F}">
      <dgm:prSet/>
      <dgm:spPr/>
      <dgm:t>
        <a:bodyPr/>
        <a:lstStyle/>
        <a:p>
          <a:endParaRPr lang="en-US"/>
        </a:p>
      </dgm:t>
    </dgm:pt>
    <dgm:pt modelId="{5A7E52A9-B0F3-495D-981F-D16F372FD46A}" type="sibTrans" cxnId="{D8E440FD-AB14-4164-ABBD-E7B905E1458F}">
      <dgm:prSet/>
      <dgm:spPr/>
      <dgm:t>
        <a:bodyPr/>
        <a:lstStyle/>
        <a:p>
          <a:endParaRPr lang="en-US"/>
        </a:p>
      </dgm:t>
    </dgm:pt>
    <dgm:pt modelId="{2BFD5260-8AF8-4800-8E1F-DE3DDBAA052C}" type="pres">
      <dgm:prSet presAssocID="{4B5693A4-4D6B-4118-9486-6DAAFEE9D4EB}" presName="linear" presStyleCnt="0">
        <dgm:presLayoutVars>
          <dgm:animLvl val="lvl"/>
          <dgm:resizeHandles val="exact"/>
        </dgm:presLayoutVars>
      </dgm:prSet>
      <dgm:spPr/>
    </dgm:pt>
    <dgm:pt modelId="{DC0B464D-B020-4265-9856-89D7201B2705}" type="pres">
      <dgm:prSet presAssocID="{5CED2666-91E9-4A62-AE88-377A2E4DF1BB}" presName="parentText" presStyleLbl="node1" presStyleIdx="0" presStyleCnt="3">
        <dgm:presLayoutVars>
          <dgm:chMax val="0"/>
          <dgm:bulletEnabled val="1"/>
        </dgm:presLayoutVars>
      </dgm:prSet>
      <dgm:spPr/>
    </dgm:pt>
    <dgm:pt modelId="{E761C5E9-3168-4B12-9AED-DB5F94D0E3CC}" type="pres">
      <dgm:prSet presAssocID="{DDA8C3CA-931B-41CE-9E5F-333390F44117}" presName="spacer" presStyleCnt="0"/>
      <dgm:spPr/>
    </dgm:pt>
    <dgm:pt modelId="{DEAF67C1-E5BB-4C57-A5DD-C649B12DE217}" type="pres">
      <dgm:prSet presAssocID="{27A218F3-A2CE-4592-9BB2-AD8662087EF5}" presName="parentText" presStyleLbl="node1" presStyleIdx="1" presStyleCnt="3">
        <dgm:presLayoutVars>
          <dgm:chMax val="0"/>
          <dgm:bulletEnabled val="1"/>
        </dgm:presLayoutVars>
      </dgm:prSet>
      <dgm:spPr/>
    </dgm:pt>
    <dgm:pt modelId="{7BE5BDCB-B25A-42B6-BE13-66B50201ED0A}" type="pres">
      <dgm:prSet presAssocID="{FD47B007-E5D4-4C8F-9F6A-D50EDED98131}" presName="spacer" presStyleCnt="0"/>
      <dgm:spPr/>
    </dgm:pt>
    <dgm:pt modelId="{0B343E8B-4EC5-4F4F-8E8F-080340EEB591}" type="pres">
      <dgm:prSet presAssocID="{13190563-20B4-48C6-A4FE-BFD2B2AC020F}" presName="parentText" presStyleLbl="node1" presStyleIdx="2" presStyleCnt="3">
        <dgm:presLayoutVars>
          <dgm:chMax val="0"/>
          <dgm:bulletEnabled val="1"/>
        </dgm:presLayoutVars>
      </dgm:prSet>
      <dgm:spPr/>
    </dgm:pt>
  </dgm:ptLst>
  <dgm:cxnLst>
    <dgm:cxn modelId="{A5468E06-4C6B-458F-8CE4-4C15F9603240}" type="presOf" srcId="{13190563-20B4-48C6-A4FE-BFD2B2AC020F}" destId="{0B343E8B-4EC5-4F4F-8E8F-080340EEB591}" srcOrd="0" destOrd="0" presId="urn:microsoft.com/office/officeart/2005/8/layout/vList2"/>
    <dgm:cxn modelId="{AF9C0E40-267A-43C6-B44E-670994765467}" srcId="{4B5693A4-4D6B-4118-9486-6DAAFEE9D4EB}" destId="{5CED2666-91E9-4A62-AE88-377A2E4DF1BB}" srcOrd="0" destOrd="0" parTransId="{386E2DA9-9089-453D-B217-4CEC9B8DB650}" sibTransId="{DDA8C3CA-931B-41CE-9E5F-333390F44117}"/>
    <dgm:cxn modelId="{E547CF4E-B245-49BC-B9EB-DD52C738A4C9}" type="presOf" srcId="{27A218F3-A2CE-4592-9BB2-AD8662087EF5}" destId="{DEAF67C1-E5BB-4C57-A5DD-C649B12DE217}" srcOrd="0" destOrd="0" presId="urn:microsoft.com/office/officeart/2005/8/layout/vList2"/>
    <dgm:cxn modelId="{380EA0C0-C7E7-454C-9EEB-20A0138D9D0E}" srcId="{4B5693A4-4D6B-4118-9486-6DAAFEE9D4EB}" destId="{27A218F3-A2CE-4592-9BB2-AD8662087EF5}" srcOrd="1" destOrd="0" parTransId="{EC0DA701-40F0-4A45-A64E-C986B0DF0372}" sibTransId="{FD47B007-E5D4-4C8F-9F6A-D50EDED98131}"/>
    <dgm:cxn modelId="{3A38E7C2-3668-43C1-ACCD-E9A10DEB311E}" type="presOf" srcId="{4B5693A4-4D6B-4118-9486-6DAAFEE9D4EB}" destId="{2BFD5260-8AF8-4800-8E1F-DE3DDBAA052C}" srcOrd="0" destOrd="0" presId="urn:microsoft.com/office/officeart/2005/8/layout/vList2"/>
    <dgm:cxn modelId="{663B79E0-5144-480A-B14A-0BEE67A48881}" type="presOf" srcId="{5CED2666-91E9-4A62-AE88-377A2E4DF1BB}" destId="{DC0B464D-B020-4265-9856-89D7201B2705}" srcOrd="0" destOrd="0" presId="urn:microsoft.com/office/officeart/2005/8/layout/vList2"/>
    <dgm:cxn modelId="{D8E440FD-AB14-4164-ABBD-E7B905E1458F}" srcId="{4B5693A4-4D6B-4118-9486-6DAAFEE9D4EB}" destId="{13190563-20B4-48C6-A4FE-BFD2B2AC020F}" srcOrd="2" destOrd="0" parTransId="{745CC1F0-3E73-47DD-BEF2-468767D38819}" sibTransId="{5A7E52A9-B0F3-495D-981F-D16F372FD46A}"/>
    <dgm:cxn modelId="{9B6D8E10-9F10-40C4-AE18-7A60C2BEC55E}" type="presParOf" srcId="{2BFD5260-8AF8-4800-8E1F-DE3DDBAA052C}" destId="{DC0B464D-B020-4265-9856-89D7201B2705}" srcOrd="0" destOrd="0" presId="urn:microsoft.com/office/officeart/2005/8/layout/vList2"/>
    <dgm:cxn modelId="{11636828-9E42-4E94-AF5A-8C2C912AB896}" type="presParOf" srcId="{2BFD5260-8AF8-4800-8E1F-DE3DDBAA052C}" destId="{E761C5E9-3168-4B12-9AED-DB5F94D0E3CC}" srcOrd="1" destOrd="0" presId="urn:microsoft.com/office/officeart/2005/8/layout/vList2"/>
    <dgm:cxn modelId="{7141B578-E187-4622-8857-C980A5B872F7}" type="presParOf" srcId="{2BFD5260-8AF8-4800-8E1F-DE3DDBAA052C}" destId="{DEAF67C1-E5BB-4C57-A5DD-C649B12DE217}" srcOrd="2" destOrd="0" presId="urn:microsoft.com/office/officeart/2005/8/layout/vList2"/>
    <dgm:cxn modelId="{43C4E10A-AECC-4E9E-B67F-1A1F534E6896}" type="presParOf" srcId="{2BFD5260-8AF8-4800-8E1F-DE3DDBAA052C}" destId="{7BE5BDCB-B25A-42B6-BE13-66B50201ED0A}" srcOrd="3" destOrd="0" presId="urn:microsoft.com/office/officeart/2005/8/layout/vList2"/>
    <dgm:cxn modelId="{BECA5EBF-9F93-437C-ABA0-4872EBF3962C}" type="presParOf" srcId="{2BFD5260-8AF8-4800-8E1F-DE3DDBAA052C}" destId="{0B343E8B-4EC5-4F4F-8E8F-080340EEB5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9FF7-21D5-4369-B841-1A11530E869D}">
      <dsp:nvSpPr>
        <dsp:cNvPr id="0" name=""/>
        <dsp:cNvSpPr/>
      </dsp:nvSpPr>
      <dsp:spPr>
        <a:xfrm>
          <a:off x="0" y="0"/>
          <a:ext cx="3455476" cy="1226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D2323-C976-43CA-974A-7C5E55670906}">
      <dsp:nvSpPr>
        <dsp:cNvPr id="0" name=""/>
        <dsp:cNvSpPr/>
      </dsp:nvSpPr>
      <dsp:spPr>
        <a:xfrm>
          <a:off x="370868" y="277805"/>
          <a:ext cx="674306" cy="674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DF164-0EA1-4C01-BDDE-E8990AC41E43}">
      <dsp:nvSpPr>
        <dsp:cNvPr id="0" name=""/>
        <dsp:cNvSpPr/>
      </dsp:nvSpPr>
      <dsp:spPr>
        <a:xfrm>
          <a:off x="1416044" y="1952"/>
          <a:ext cx="1804695" cy="145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82" tIns="154082" rIns="154082" bIns="154082" numCol="1" spcCol="1270" anchor="ctr" anchorCtr="0">
          <a:noAutofit/>
        </a:bodyPr>
        <a:lstStyle/>
        <a:p>
          <a:pPr marL="0" lvl="0" indent="0" algn="l" defTabSz="622300">
            <a:lnSpc>
              <a:spcPct val="100000"/>
            </a:lnSpc>
            <a:spcBef>
              <a:spcPct val="0"/>
            </a:spcBef>
            <a:spcAft>
              <a:spcPct val="35000"/>
            </a:spcAft>
            <a:buNone/>
          </a:pPr>
          <a:r>
            <a:rPr lang="da-DK" sz="1400" kern="1200" dirty="0"/>
            <a:t>En lyst til at samarbejde lokalt!</a:t>
          </a:r>
          <a:endParaRPr lang="en-US" sz="1400" kern="1200" dirty="0"/>
        </a:p>
      </dsp:txBody>
      <dsp:txXfrm>
        <a:off x="1416044" y="1952"/>
        <a:ext cx="1804695" cy="1455889"/>
      </dsp:txXfrm>
    </dsp:sp>
    <dsp:sp modelId="{7B2B4349-997A-4C15-8591-BCEBAC4CD8DB}">
      <dsp:nvSpPr>
        <dsp:cNvPr id="0" name=""/>
        <dsp:cNvSpPr/>
      </dsp:nvSpPr>
      <dsp:spPr>
        <a:xfrm>
          <a:off x="0" y="1790616"/>
          <a:ext cx="3455476" cy="1226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FDF04-B969-45FC-8069-EBF00B3225CA}">
      <dsp:nvSpPr>
        <dsp:cNvPr id="0" name=""/>
        <dsp:cNvSpPr/>
      </dsp:nvSpPr>
      <dsp:spPr>
        <a:xfrm>
          <a:off x="370868" y="2066469"/>
          <a:ext cx="674306" cy="674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40DD8-3799-4D0A-9573-2BC90EC38C28}">
      <dsp:nvSpPr>
        <dsp:cNvPr id="0" name=""/>
        <dsp:cNvSpPr/>
      </dsp:nvSpPr>
      <dsp:spPr>
        <a:xfrm>
          <a:off x="1416044" y="1790616"/>
          <a:ext cx="1804695" cy="145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82" tIns="154082" rIns="154082" bIns="154082" numCol="1" spcCol="1270" anchor="ctr" anchorCtr="0">
          <a:noAutofit/>
        </a:bodyPr>
        <a:lstStyle/>
        <a:p>
          <a:pPr marL="0" lvl="0" indent="0" algn="l" defTabSz="622300">
            <a:lnSpc>
              <a:spcPct val="100000"/>
            </a:lnSpc>
            <a:spcBef>
              <a:spcPct val="0"/>
            </a:spcBef>
            <a:spcAft>
              <a:spcPct val="35000"/>
            </a:spcAft>
            <a:buNone/>
          </a:pPr>
          <a:r>
            <a:rPr lang="da-DK" sz="1400" kern="1200" dirty="0"/>
            <a:t>Værktøjer til hvordan det gode samarbejde kan startes op</a:t>
          </a:r>
          <a:endParaRPr lang="en-US" sz="1400" kern="1200" dirty="0"/>
        </a:p>
      </dsp:txBody>
      <dsp:txXfrm>
        <a:off x="1416044" y="1790616"/>
        <a:ext cx="1804695" cy="1455889"/>
      </dsp:txXfrm>
    </dsp:sp>
    <dsp:sp modelId="{C8CDE094-5031-4838-B09C-54382D7A202B}">
      <dsp:nvSpPr>
        <dsp:cNvPr id="0" name=""/>
        <dsp:cNvSpPr/>
      </dsp:nvSpPr>
      <dsp:spPr>
        <a:xfrm>
          <a:off x="0" y="3579281"/>
          <a:ext cx="3455476" cy="12260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FBE9E-76BD-4678-BA95-A600F820B9F1}">
      <dsp:nvSpPr>
        <dsp:cNvPr id="0" name=""/>
        <dsp:cNvSpPr/>
      </dsp:nvSpPr>
      <dsp:spPr>
        <a:xfrm>
          <a:off x="370868" y="3855133"/>
          <a:ext cx="674306" cy="674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3BB97-D6FC-4E59-A7E1-00D850487E43}">
      <dsp:nvSpPr>
        <dsp:cNvPr id="0" name=""/>
        <dsp:cNvSpPr/>
      </dsp:nvSpPr>
      <dsp:spPr>
        <a:xfrm>
          <a:off x="1416044" y="3579281"/>
          <a:ext cx="1804695" cy="145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82" tIns="154082" rIns="154082" bIns="154082" numCol="1" spcCol="1270" anchor="ctr" anchorCtr="0">
          <a:noAutofit/>
        </a:bodyPr>
        <a:lstStyle/>
        <a:p>
          <a:pPr marL="0" lvl="0" indent="0" algn="l" defTabSz="622300">
            <a:lnSpc>
              <a:spcPct val="100000"/>
            </a:lnSpc>
            <a:spcBef>
              <a:spcPct val="0"/>
            </a:spcBef>
            <a:spcAft>
              <a:spcPct val="35000"/>
            </a:spcAft>
            <a:buNone/>
          </a:pPr>
          <a:r>
            <a:rPr lang="da-DK" sz="1400" kern="1200"/>
            <a:t>En bevidsthed og hvem der kan hjælpe jer, og hvad samarbejdet kræver af foreningen</a:t>
          </a:r>
          <a:endParaRPr lang="en-US" sz="1400" kern="1200"/>
        </a:p>
      </dsp:txBody>
      <dsp:txXfrm>
        <a:off x="1416044" y="3579281"/>
        <a:ext cx="1804695" cy="1455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09BD7-0327-4D96-9612-952BCECAB8DB}">
      <dsp:nvSpPr>
        <dsp:cNvPr id="0" name=""/>
        <dsp:cNvSpPr/>
      </dsp:nvSpPr>
      <dsp:spPr>
        <a:xfrm>
          <a:off x="3334742" y="2620"/>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dirty="0"/>
            <a:t>Behovsafdækning og muligheder</a:t>
          </a:r>
          <a:r>
            <a:rPr lang="da-DK" sz="1100" kern="1200" dirty="0"/>
            <a:t> (DGI/DBU/Skolerne)</a:t>
          </a:r>
        </a:p>
      </dsp:txBody>
      <dsp:txXfrm>
        <a:off x="3381021" y="48899"/>
        <a:ext cx="1365957" cy="855477"/>
      </dsp:txXfrm>
    </dsp:sp>
    <dsp:sp modelId="{8F1280E8-70CC-41BF-BCFC-D6C37CDF51BA}">
      <dsp:nvSpPr>
        <dsp:cNvPr id="0" name=""/>
        <dsp:cNvSpPr/>
      </dsp:nvSpPr>
      <dsp:spPr>
        <a:xfrm>
          <a:off x="1831304" y="476638"/>
          <a:ext cx="4465390" cy="4465390"/>
        </a:xfrm>
        <a:custGeom>
          <a:avLst/>
          <a:gdLst/>
          <a:ahLst/>
          <a:cxnLst/>
          <a:rect l="0" t="0" r="0" b="0"/>
          <a:pathLst>
            <a:path>
              <a:moveTo>
                <a:pt x="3145250" y="195007"/>
              </a:moveTo>
              <a:arcTo wR="2232695" hR="2232695" stAng="17647481" swAng="92351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F7A340D-D41E-4447-86D9-9B1F2C6B06AB}">
      <dsp:nvSpPr>
        <dsp:cNvPr id="0" name=""/>
        <dsp:cNvSpPr/>
      </dsp:nvSpPr>
      <dsp:spPr>
        <a:xfrm>
          <a:off x="5268312" y="1118968"/>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dirty="0"/>
            <a:t>Aftale med foreningerne</a:t>
          </a:r>
          <a:r>
            <a:rPr lang="da-DK" sz="1100" kern="1200" dirty="0"/>
            <a:t> (DGI/DBU)</a:t>
          </a:r>
        </a:p>
      </dsp:txBody>
      <dsp:txXfrm>
        <a:off x="5314591" y="1165247"/>
        <a:ext cx="1365957" cy="855477"/>
      </dsp:txXfrm>
    </dsp:sp>
    <dsp:sp modelId="{112F9CCF-3169-4141-8000-8864C2F530EC}">
      <dsp:nvSpPr>
        <dsp:cNvPr id="0" name=""/>
        <dsp:cNvSpPr/>
      </dsp:nvSpPr>
      <dsp:spPr>
        <a:xfrm>
          <a:off x="1831304" y="476638"/>
          <a:ext cx="4465390" cy="4465390"/>
        </a:xfrm>
        <a:custGeom>
          <a:avLst/>
          <a:gdLst/>
          <a:ahLst/>
          <a:cxnLst/>
          <a:rect l="0" t="0" r="0" b="0"/>
          <a:pathLst>
            <a:path>
              <a:moveTo>
                <a:pt x="4430609" y="1840140"/>
              </a:moveTo>
              <a:arcTo wR="2232695" hR="2232695" stAng="20992414" swAng="1215173"/>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224230C-2A2C-4D84-B640-AA08B223198B}">
      <dsp:nvSpPr>
        <dsp:cNvPr id="0" name=""/>
        <dsp:cNvSpPr/>
      </dsp:nvSpPr>
      <dsp:spPr>
        <a:xfrm>
          <a:off x="5268312" y="3351663"/>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Planlægning</a:t>
          </a:r>
        </a:p>
        <a:p>
          <a:pPr marL="0" lvl="0" indent="0" algn="ctr" defTabSz="622300">
            <a:lnSpc>
              <a:spcPct val="90000"/>
            </a:lnSpc>
            <a:spcBef>
              <a:spcPct val="0"/>
            </a:spcBef>
            <a:spcAft>
              <a:spcPct val="35000"/>
            </a:spcAft>
            <a:buNone/>
          </a:pPr>
          <a:r>
            <a:rPr lang="da-DK" sz="1400" b="1" kern="1200" dirty="0"/>
            <a:t> af aktiviteter </a:t>
          </a:r>
        </a:p>
        <a:p>
          <a:pPr marL="0" lvl="0" indent="0" algn="ctr" defTabSz="622300">
            <a:lnSpc>
              <a:spcPct val="90000"/>
            </a:lnSpc>
            <a:spcBef>
              <a:spcPct val="0"/>
            </a:spcBef>
            <a:spcAft>
              <a:spcPct val="35000"/>
            </a:spcAft>
            <a:buNone/>
          </a:pPr>
          <a:r>
            <a:rPr lang="da-DK" sz="900" b="0" kern="1200" dirty="0"/>
            <a:t>(</a:t>
          </a:r>
          <a:r>
            <a:rPr lang="da-DK" sz="900" kern="1200" dirty="0"/>
            <a:t>DGI/DBU/Skolerne/</a:t>
          </a:r>
        </a:p>
        <a:p>
          <a:pPr marL="0" lvl="0" indent="0" algn="ctr" defTabSz="622300">
            <a:lnSpc>
              <a:spcPct val="90000"/>
            </a:lnSpc>
            <a:spcBef>
              <a:spcPct val="0"/>
            </a:spcBef>
            <a:spcAft>
              <a:spcPct val="35000"/>
            </a:spcAft>
            <a:buNone/>
          </a:pPr>
          <a:r>
            <a:rPr lang="da-DK" sz="900" kern="1200" dirty="0"/>
            <a:t>Foreningerne) </a:t>
          </a:r>
        </a:p>
      </dsp:txBody>
      <dsp:txXfrm>
        <a:off x="5314591" y="3397942"/>
        <a:ext cx="1365957" cy="855477"/>
      </dsp:txXfrm>
    </dsp:sp>
    <dsp:sp modelId="{CFE4E825-11DD-4AE4-8B39-71D2611F1CDF}">
      <dsp:nvSpPr>
        <dsp:cNvPr id="0" name=""/>
        <dsp:cNvSpPr/>
      </dsp:nvSpPr>
      <dsp:spPr>
        <a:xfrm>
          <a:off x="1831304" y="476638"/>
          <a:ext cx="4465390" cy="4465390"/>
        </a:xfrm>
        <a:custGeom>
          <a:avLst/>
          <a:gdLst/>
          <a:ahLst/>
          <a:cxnLst/>
          <a:rect l="0" t="0" r="0" b="0"/>
          <a:pathLst>
            <a:path>
              <a:moveTo>
                <a:pt x="3653360" y="3955088"/>
              </a:moveTo>
              <a:arcTo wR="2232695" hR="2232695" stAng="3029009" swAng="92351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AC1B778-5C41-4574-8943-D0365EB24734}">
      <dsp:nvSpPr>
        <dsp:cNvPr id="0" name=""/>
        <dsp:cNvSpPr/>
      </dsp:nvSpPr>
      <dsp:spPr>
        <a:xfrm>
          <a:off x="3334742" y="4468010"/>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dirty="0"/>
            <a:t>Kobling til klasser og lærere</a:t>
          </a:r>
          <a:r>
            <a:rPr lang="da-DK" sz="1100" kern="1200" dirty="0"/>
            <a:t> (skolerne)</a:t>
          </a:r>
        </a:p>
      </dsp:txBody>
      <dsp:txXfrm>
        <a:off x="3381021" y="4514289"/>
        <a:ext cx="1365957" cy="855477"/>
      </dsp:txXfrm>
    </dsp:sp>
    <dsp:sp modelId="{5596CC2F-EE8C-45D0-9244-22ABCB798CB1}">
      <dsp:nvSpPr>
        <dsp:cNvPr id="0" name=""/>
        <dsp:cNvSpPr/>
      </dsp:nvSpPr>
      <dsp:spPr>
        <a:xfrm>
          <a:off x="1831304" y="476638"/>
          <a:ext cx="4465390" cy="4465390"/>
        </a:xfrm>
        <a:custGeom>
          <a:avLst/>
          <a:gdLst/>
          <a:ahLst/>
          <a:cxnLst/>
          <a:rect l="0" t="0" r="0" b="0"/>
          <a:pathLst>
            <a:path>
              <a:moveTo>
                <a:pt x="1320139" y="4270382"/>
              </a:moveTo>
              <a:arcTo wR="2232695" hR="2232695" stAng="6847481" swAng="92351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2B2273F-E4C0-4390-BED3-0584ABD3B453}">
      <dsp:nvSpPr>
        <dsp:cNvPr id="0" name=""/>
        <dsp:cNvSpPr/>
      </dsp:nvSpPr>
      <dsp:spPr>
        <a:xfrm>
          <a:off x="1401171" y="3351663"/>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dirty="0"/>
            <a:t>Brobygningsforløb og foreningshold gennemføres </a:t>
          </a:r>
          <a:r>
            <a:rPr lang="da-DK" sz="1100" b="0" kern="1200" dirty="0"/>
            <a:t>(foreningerne, skolerne)</a:t>
          </a:r>
        </a:p>
      </dsp:txBody>
      <dsp:txXfrm>
        <a:off x="1447450" y="3397942"/>
        <a:ext cx="1365957" cy="855477"/>
      </dsp:txXfrm>
    </dsp:sp>
    <dsp:sp modelId="{01ACC8FA-29A9-4FAB-86A3-7EEE5765D740}">
      <dsp:nvSpPr>
        <dsp:cNvPr id="0" name=""/>
        <dsp:cNvSpPr/>
      </dsp:nvSpPr>
      <dsp:spPr>
        <a:xfrm>
          <a:off x="1831304" y="476638"/>
          <a:ext cx="4465390" cy="4465390"/>
        </a:xfrm>
        <a:custGeom>
          <a:avLst/>
          <a:gdLst/>
          <a:ahLst/>
          <a:cxnLst/>
          <a:rect l="0" t="0" r="0" b="0"/>
          <a:pathLst>
            <a:path>
              <a:moveTo>
                <a:pt x="34780" y="2625249"/>
              </a:moveTo>
              <a:arcTo wR="2232695" hR="2232695" stAng="10192414" swAng="1215173"/>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81AAE04-7DCA-4662-813F-26FBF31C9EA0}">
      <dsp:nvSpPr>
        <dsp:cNvPr id="0" name=""/>
        <dsp:cNvSpPr/>
      </dsp:nvSpPr>
      <dsp:spPr>
        <a:xfrm>
          <a:off x="1401171" y="1118968"/>
          <a:ext cx="1458515" cy="9480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dirty="0"/>
            <a:t>Løbende evaluering</a:t>
          </a:r>
          <a:r>
            <a:rPr lang="da-DK" sz="1100" kern="1200" dirty="0"/>
            <a:t> (DGI/DBU/Skolerne). </a:t>
          </a:r>
        </a:p>
      </dsp:txBody>
      <dsp:txXfrm>
        <a:off x="1447450" y="1165247"/>
        <a:ext cx="1365957" cy="855477"/>
      </dsp:txXfrm>
    </dsp:sp>
    <dsp:sp modelId="{6F46D04D-3FFE-4F00-911B-E14EF0410338}">
      <dsp:nvSpPr>
        <dsp:cNvPr id="0" name=""/>
        <dsp:cNvSpPr/>
      </dsp:nvSpPr>
      <dsp:spPr>
        <a:xfrm>
          <a:off x="1831304" y="476638"/>
          <a:ext cx="4465390" cy="4465390"/>
        </a:xfrm>
        <a:custGeom>
          <a:avLst/>
          <a:gdLst/>
          <a:ahLst/>
          <a:cxnLst/>
          <a:rect l="0" t="0" r="0" b="0"/>
          <a:pathLst>
            <a:path>
              <a:moveTo>
                <a:pt x="812029" y="510302"/>
              </a:moveTo>
              <a:arcTo wR="2232695" hR="2232695" stAng="13829009" swAng="923510"/>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B464D-B020-4265-9856-89D7201B2705}">
      <dsp:nvSpPr>
        <dsp:cNvPr id="0" name=""/>
        <dsp:cNvSpPr/>
      </dsp:nvSpPr>
      <dsp:spPr>
        <a:xfrm>
          <a:off x="0" y="8787"/>
          <a:ext cx="5092194"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 lyst til at samarbejde lokalt!</a:t>
          </a:r>
        </a:p>
      </dsp:txBody>
      <dsp:txXfrm>
        <a:off x="68176" y="76963"/>
        <a:ext cx="4955842" cy="1260235"/>
      </dsp:txXfrm>
    </dsp:sp>
    <dsp:sp modelId="{DEAF67C1-E5BB-4C57-A5DD-C649B12DE217}">
      <dsp:nvSpPr>
        <dsp:cNvPr id="0" name=""/>
        <dsp:cNvSpPr/>
      </dsp:nvSpPr>
      <dsp:spPr>
        <a:xfrm>
          <a:off x="0" y="1477375"/>
          <a:ext cx="5092194"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Værktøjer til hvordan det gode samarbejde kan startes op</a:t>
          </a:r>
        </a:p>
      </dsp:txBody>
      <dsp:txXfrm>
        <a:off x="68176" y="1545551"/>
        <a:ext cx="4955842" cy="1260235"/>
      </dsp:txXfrm>
    </dsp:sp>
    <dsp:sp modelId="{0B343E8B-4EC5-4F4F-8E8F-080340EEB591}">
      <dsp:nvSpPr>
        <dsp:cNvPr id="0" name=""/>
        <dsp:cNvSpPr/>
      </dsp:nvSpPr>
      <dsp:spPr>
        <a:xfrm>
          <a:off x="0" y="2945962"/>
          <a:ext cx="5092194"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 bevidsthed og hvem der kan hjælpe jer, og hvad samarbejdet kræver af foreningen</a:t>
          </a:r>
        </a:p>
      </dsp:txBody>
      <dsp:txXfrm>
        <a:off x="68176" y="3014138"/>
        <a:ext cx="4955842" cy="12602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631B7-7054-48C2-8C4E-5C77FFFB025C}" type="datetimeFigureOut">
              <a:rPr lang="da-DK" smtClean="0"/>
              <a:t>18-04-2024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02078-63D6-4EA5-A973-3BBF068FFD5B}" type="slidenum">
              <a:rPr lang="da-DK" smtClean="0"/>
              <a:t>‹nr.›</a:t>
            </a:fld>
            <a:endParaRPr lang="da-DK"/>
          </a:p>
        </p:txBody>
      </p:sp>
    </p:spTree>
    <p:extLst>
      <p:ext uri="{BB962C8B-B14F-4D97-AF65-F5344CB8AC3E}">
        <p14:creationId xmlns:p14="http://schemas.microsoft.com/office/powerpoint/2010/main" val="413833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261680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6</a:t>
            </a:fld>
            <a:endParaRPr lang="da-DK" dirty="0"/>
          </a:p>
        </p:txBody>
      </p:sp>
    </p:spTree>
    <p:extLst>
      <p:ext uri="{BB962C8B-B14F-4D97-AF65-F5344CB8AC3E}">
        <p14:creationId xmlns:p14="http://schemas.microsoft.com/office/powerpoint/2010/main" val="234237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DGI skaber indgangen for foreningerne til skole/KKFO</a:t>
            </a:r>
          </a:p>
        </p:txBody>
      </p:sp>
      <p:sp>
        <p:nvSpPr>
          <p:cNvPr id="4" name="Pladsholder til slidenummer 3"/>
          <p:cNvSpPr>
            <a:spLocks noGrp="1"/>
          </p:cNvSpPr>
          <p:nvPr>
            <p:ph type="sldNum" sz="quarter" idx="5"/>
          </p:nvPr>
        </p:nvSpPr>
        <p:spPr/>
        <p:txBody>
          <a:bodyPr/>
          <a:lstStyle/>
          <a:p>
            <a:fld id="{962C4458-214A-4EE1-BB7B-00EA9FD3640E}" type="slidenum">
              <a:rPr lang="da-DK" smtClean="0"/>
              <a:t>9</a:t>
            </a:fld>
            <a:endParaRPr lang="da-DK" dirty="0"/>
          </a:p>
        </p:txBody>
      </p:sp>
    </p:spTree>
    <p:extLst>
      <p:ext uri="{BB962C8B-B14F-4D97-AF65-F5344CB8AC3E}">
        <p14:creationId xmlns:p14="http://schemas.microsoft.com/office/powerpoint/2010/main" val="83534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ea typeface="Aptos" panose="020B0004020202020204" pitchFamily="34" charset="0"/>
                <a:cs typeface="Aptos" panose="020B0004020202020204" pitchFamily="34" charset="0"/>
              </a:rPr>
              <a:t>vi kører med fyldte hold mandag til torsdag, og særligt 16-17 er der vildt lange ventelister på gymnastik. Basketball har ca. 50 medlemmer, hvilket er uhørt for en relativt ny idræt. Det sidste ”nye” på området er at flere kampidrætsforeninger vil ind på skolen, da de ikke var opmærksomme i første omgang. Det er en stor fordel at der ikke er klub på skolen. Altså 4-6 klasse har en anden matrikel, så dem kæmper vi ikke med tider omkring. Vi kan lade badminton om at fortælle hvordan deres deltagelse ser ud.</a:t>
            </a:r>
            <a:endParaRPr lang="da-DK" sz="1800" dirty="0">
              <a:effectLst/>
              <a:latin typeface="Aptos" panose="020B0004020202020204" pitchFamily="34" charset="0"/>
              <a:ea typeface="Aptos" panose="020B0004020202020204" pitchFamily="34" charset="0"/>
              <a:cs typeface="Aptos" panose="020B00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962C4458-214A-4EE1-BB7B-00EA9FD3640E}" type="slidenum">
              <a:rPr lang="da-DK" smtClean="0"/>
              <a:t>10</a:t>
            </a:fld>
            <a:endParaRPr lang="da-DK" dirty="0"/>
          </a:p>
        </p:txBody>
      </p:sp>
    </p:spTree>
    <p:extLst>
      <p:ext uri="{BB962C8B-B14F-4D97-AF65-F5344CB8AC3E}">
        <p14:creationId xmlns:p14="http://schemas.microsoft.com/office/powerpoint/2010/main" val="58711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7B8DB-8E7D-4340-B445-DEFDFCC07E2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0A82330-2316-4732-AA26-1856EB3F6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FAD2C95-5B0E-4D5C-908E-7B9F0DFDEB0C}"/>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F53A5EED-B53D-4E50-A4B0-E4F9B5A06A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A2B1E7-F0B3-4D4F-ABD6-E1A5F516D211}"/>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105072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EECE-AB92-42FD-B3CA-2D4DD0A3588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731561C-2F58-452A-891E-8F027CA837A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E1A543-1A4A-4168-ADD2-24939EF9C25C}"/>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F7C0521F-E50C-425C-9939-2816384575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1C4A806-81AB-4519-BEDD-6CCAB9154A52}"/>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23207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8C9B82B-5E40-4961-94AA-585DEC14521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050D86-80CA-4783-AE54-BB3137310CE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AD4B8C9-C0B2-412A-886A-F8B95B3A1561}"/>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86516D22-A314-47E6-8EE1-A3FF9EAC9D7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1D2DC9D-8E3B-41B8-A6CB-5917E908E487}"/>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407944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433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676778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rside ">
    <p:spTree>
      <p:nvGrpSpPr>
        <p:cNvPr id="1" name=""/>
        <p:cNvGrpSpPr/>
        <p:nvPr/>
      </p:nvGrpSpPr>
      <p:grpSpPr>
        <a:xfrm>
          <a:off x="0" y="0"/>
          <a:ext cx="0" cy="0"/>
          <a:chOff x="0" y="0"/>
          <a:chExt cx="0" cy="0"/>
        </a:xfrm>
      </p:grpSpPr>
      <p:sp>
        <p:nvSpPr>
          <p:cNvPr id="7" name="Rektangel 6"/>
          <p:cNvSpPr/>
          <p:nvPr userDrawn="1"/>
        </p:nvSpPr>
        <p:spPr>
          <a:xfrm>
            <a:off x="0" y="-1586"/>
            <a:ext cx="12192000" cy="6858000"/>
          </a:xfrm>
          <a:prstGeom prst="rect">
            <a:avLst/>
          </a:prstGeom>
          <a:solidFill>
            <a:srgbClr val="287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027" y="3434400"/>
            <a:ext cx="1486901" cy="828000"/>
          </a:xfrm>
          <a:prstGeom prst="rect">
            <a:avLst/>
          </a:prstGeom>
        </p:spPr>
      </p:pic>
      <p:grpSp>
        <p:nvGrpSpPr>
          <p:cNvPr id="64" name="Group 2663"/>
          <p:cNvGrpSpPr>
            <a:grpSpLocks noChangeAspect="1"/>
          </p:cNvGrpSpPr>
          <p:nvPr userDrawn="1"/>
        </p:nvGrpSpPr>
        <p:grpSpPr bwMode="auto">
          <a:xfrm>
            <a:off x="0" y="-17463"/>
            <a:ext cx="12185651" cy="6877050"/>
            <a:chOff x="0" y="-11"/>
            <a:chExt cx="5757" cy="4332"/>
          </a:xfrm>
          <a:solidFill>
            <a:srgbClr val="32BEC8"/>
          </a:solidFill>
        </p:grpSpPr>
        <p:sp>
          <p:nvSpPr>
            <p:cNvPr id="65" name="Freeform 2664"/>
            <p:cNvSpPr>
              <a:spLocks/>
            </p:cNvSpPr>
            <p:nvPr/>
          </p:nvSpPr>
          <p:spPr bwMode="auto">
            <a:xfrm>
              <a:off x="0" y="3304"/>
              <a:ext cx="1006" cy="1013"/>
            </a:xfrm>
            <a:custGeom>
              <a:avLst/>
              <a:gdLst>
                <a:gd name="T0" fmla="*/ 623 w 1510"/>
                <a:gd name="T1" fmla="*/ 579 h 1520"/>
                <a:gd name="T2" fmla="*/ 0 w 1510"/>
                <a:gd name="T3" fmla="*/ 0 h 1520"/>
                <a:gd name="T4" fmla="*/ 0 w 1510"/>
                <a:gd name="T5" fmla="*/ 61 h 1520"/>
                <a:gd name="T6" fmla="*/ 593 w 1510"/>
                <a:gd name="T7" fmla="*/ 609 h 1520"/>
                <a:gd name="T8" fmla="*/ 1474 w 1510"/>
                <a:gd name="T9" fmla="*/ 1520 h 1520"/>
                <a:gd name="T10" fmla="*/ 1510 w 1510"/>
                <a:gd name="T11" fmla="*/ 1520 h 1520"/>
                <a:gd name="T12" fmla="*/ 623 w 1510"/>
                <a:gd name="T13" fmla="*/ 579 h 1520"/>
              </a:gdLst>
              <a:ahLst/>
              <a:cxnLst>
                <a:cxn ang="0">
                  <a:pos x="T0" y="T1"/>
                </a:cxn>
                <a:cxn ang="0">
                  <a:pos x="T2" y="T3"/>
                </a:cxn>
                <a:cxn ang="0">
                  <a:pos x="T4" y="T5"/>
                </a:cxn>
                <a:cxn ang="0">
                  <a:pos x="T6" y="T7"/>
                </a:cxn>
                <a:cxn ang="0">
                  <a:pos x="T8" y="T9"/>
                </a:cxn>
                <a:cxn ang="0">
                  <a:pos x="T10" y="T11"/>
                </a:cxn>
                <a:cxn ang="0">
                  <a:pos x="T12" y="T13"/>
                </a:cxn>
              </a:cxnLst>
              <a:rect l="0" t="0" r="r" b="b"/>
              <a:pathLst>
                <a:path w="1510" h="1520">
                  <a:moveTo>
                    <a:pt x="623" y="579"/>
                  </a:moveTo>
                  <a:cubicBezTo>
                    <a:pt x="422" y="379"/>
                    <a:pt x="215" y="185"/>
                    <a:pt x="0" y="0"/>
                  </a:cubicBezTo>
                  <a:cubicBezTo>
                    <a:pt x="0" y="61"/>
                    <a:pt x="0" y="61"/>
                    <a:pt x="0" y="61"/>
                  </a:cubicBezTo>
                  <a:cubicBezTo>
                    <a:pt x="204" y="236"/>
                    <a:pt x="402" y="419"/>
                    <a:pt x="593" y="609"/>
                  </a:cubicBezTo>
                  <a:cubicBezTo>
                    <a:pt x="895" y="904"/>
                    <a:pt x="1185" y="1212"/>
                    <a:pt x="1474" y="1520"/>
                  </a:cubicBezTo>
                  <a:cubicBezTo>
                    <a:pt x="1510" y="1520"/>
                    <a:pt x="1510" y="1520"/>
                    <a:pt x="1510" y="1520"/>
                  </a:cubicBezTo>
                  <a:cubicBezTo>
                    <a:pt x="1219" y="1202"/>
                    <a:pt x="928" y="884"/>
                    <a:pt x="623" y="5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66" name="Freeform 2665"/>
            <p:cNvSpPr>
              <a:spLocks/>
            </p:cNvSpPr>
            <p:nvPr/>
          </p:nvSpPr>
          <p:spPr bwMode="auto">
            <a:xfrm>
              <a:off x="0" y="3248"/>
              <a:ext cx="1127" cy="1069"/>
            </a:xfrm>
            <a:custGeom>
              <a:avLst/>
              <a:gdLst>
                <a:gd name="T0" fmla="*/ 721 w 1691"/>
                <a:gd name="T1" fmla="*/ 628 h 1604"/>
                <a:gd name="T2" fmla="*/ 0 w 1691"/>
                <a:gd name="T3" fmla="*/ 0 h 1604"/>
                <a:gd name="T4" fmla="*/ 0 w 1691"/>
                <a:gd name="T5" fmla="*/ 60 h 1604"/>
                <a:gd name="T6" fmla="*/ 692 w 1691"/>
                <a:gd name="T7" fmla="*/ 659 h 1604"/>
                <a:gd name="T8" fmla="*/ 1655 w 1691"/>
                <a:gd name="T9" fmla="*/ 1604 h 1604"/>
                <a:gd name="T10" fmla="*/ 1691 w 1691"/>
                <a:gd name="T11" fmla="*/ 1604 h 1604"/>
                <a:gd name="T12" fmla="*/ 721 w 1691"/>
                <a:gd name="T13" fmla="*/ 628 h 1604"/>
              </a:gdLst>
              <a:ahLst/>
              <a:cxnLst>
                <a:cxn ang="0">
                  <a:pos x="T0" y="T1"/>
                </a:cxn>
                <a:cxn ang="0">
                  <a:pos x="T2" y="T3"/>
                </a:cxn>
                <a:cxn ang="0">
                  <a:pos x="T4" y="T5"/>
                </a:cxn>
                <a:cxn ang="0">
                  <a:pos x="T6" y="T7"/>
                </a:cxn>
                <a:cxn ang="0">
                  <a:pos x="T8" y="T9"/>
                </a:cxn>
                <a:cxn ang="0">
                  <a:pos x="T10" y="T11"/>
                </a:cxn>
                <a:cxn ang="0">
                  <a:pos x="T12" y="T13"/>
                </a:cxn>
              </a:cxnLst>
              <a:rect l="0" t="0" r="r" b="b"/>
              <a:pathLst>
                <a:path w="1691" h="1604">
                  <a:moveTo>
                    <a:pt x="721" y="628"/>
                  </a:moveTo>
                  <a:cubicBezTo>
                    <a:pt x="489" y="410"/>
                    <a:pt x="250" y="198"/>
                    <a:pt x="0" y="0"/>
                  </a:cubicBezTo>
                  <a:cubicBezTo>
                    <a:pt x="0" y="60"/>
                    <a:pt x="0" y="60"/>
                    <a:pt x="0" y="60"/>
                  </a:cubicBezTo>
                  <a:cubicBezTo>
                    <a:pt x="239" y="249"/>
                    <a:pt x="469" y="450"/>
                    <a:pt x="692" y="659"/>
                  </a:cubicBezTo>
                  <a:cubicBezTo>
                    <a:pt x="1022" y="965"/>
                    <a:pt x="1338" y="1285"/>
                    <a:pt x="1655" y="1604"/>
                  </a:cubicBezTo>
                  <a:cubicBezTo>
                    <a:pt x="1691" y="1604"/>
                    <a:pt x="1691" y="1604"/>
                    <a:pt x="1691" y="1604"/>
                  </a:cubicBezTo>
                  <a:cubicBezTo>
                    <a:pt x="1372" y="1275"/>
                    <a:pt x="1054" y="944"/>
                    <a:pt x="721"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67" name="Freeform 2666"/>
            <p:cNvSpPr>
              <a:spLocks/>
            </p:cNvSpPr>
            <p:nvPr/>
          </p:nvSpPr>
          <p:spPr bwMode="auto">
            <a:xfrm>
              <a:off x="0" y="3198"/>
              <a:ext cx="1257" cy="1119"/>
            </a:xfrm>
            <a:custGeom>
              <a:avLst/>
              <a:gdLst>
                <a:gd name="T0" fmla="*/ 820 w 1887"/>
                <a:gd name="T1" fmla="*/ 669 h 1680"/>
                <a:gd name="T2" fmla="*/ 0 w 1887"/>
                <a:gd name="T3" fmla="*/ 0 h 1680"/>
                <a:gd name="T4" fmla="*/ 0 w 1887"/>
                <a:gd name="T5" fmla="*/ 58 h 1680"/>
                <a:gd name="T6" fmla="*/ 792 w 1887"/>
                <a:gd name="T7" fmla="*/ 700 h 1680"/>
                <a:gd name="T8" fmla="*/ 1852 w 1887"/>
                <a:gd name="T9" fmla="*/ 1680 h 1680"/>
                <a:gd name="T10" fmla="*/ 1887 w 1887"/>
                <a:gd name="T11" fmla="*/ 1680 h 1680"/>
                <a:gd name="T12" fmla="*/ 820 w 1887"/>
                <a:gd name="T13" fmla="*/ 669 h 1680"/>
              </a:gdLst>
              <a:ahLst/>
              <a:cxnLst>
                <a:cxn ang="0">
                  <a:pos x="T0" y="T1"/>
                </a:cxn>
                <a:cxn ang="0">
                  <a:pos x="T2" y="T3"/>
                </a:cxn>
                <a:cxn ang="0">
                  <a:pos x="T4" y="T5"/>
                </a:cxn>
                <a:cxn ang="0">
                  <a:pos x="T6" y="T7"/>
                </a:cxn>
                <a:cxn ang="0">
                  <a:pos x="T8" y="T9"/>
                </a:cxn>
                <a:cxn ang="0">
                  <a:pos x="T10" y="T11"/>
                </a:cxn>
                <a:cxn ang="0">
                  <a:pos x="T12" y="T13"/>
                </a:cxn>
              </a:cxnLst>
              <a:rect l="0" t="0" r="r" b="b"/>
              <a:pathLst>
                <a:path w="1887" h="1680">
                  <a:moveTo>
                    <a:pt x="820" y="669"/>
                  </a:moveTo>
                  <a:cubicBezTo>
                    <a:pt x="557" y="434"/>
                    <a:pt x="285" y="208"/>
                    <a:pt x="0" y="0"/>
                  </a:cubicBezTo>
                  <a:cubicBezTo>
                    <a:pt x="0" y="58"/>
                    <a:pt x="0" y="58"/>
                    <a:pt x="0" y="58"/>
                  </a:cubicBezTo>
                  <a:cubicBezTo>
                    <a:pt x="274" y="259"/>
                    <a:pt x="538" y="475"/>
                    <a:pt x="792" y="700"/>
                  </a:cubicBezTo>
                  <a:cubicBezTo>
                    <a:pt x="1154" y="1017"/>
                    <a:pt x="1501" y="1350"/>
                    <a:pt x="1852" y="1680"/>
                  </a:cubicBezTo>
                  <a:cubicBezTo>
                    <a:pt x="1887" y="1680"/>
                    <a:pt x="1887" y="1680"/>
                    <a:pt x="1887" y="1680"/>
                  </a:cubicBezTo>
                  <a:cubicBezTo>
                    <a:pt x="1534" y="1341"/>
                    <a:pt x="1186" y="995"/>
                    <a:pt x="820" y="6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68" name="Freeform 2667"/>
            <p:cNvSpPr>
              <a:spLocks/>
            </p:cNvSpPr>
            <p:nvPr/>
          </p:nvSpPr>
          <p:spPr bwMode="auto">
            <a:xfrm>
              <a:off x="0" y="3152"/>
              <a:ext cx="1400" cy="1165"/>
            </a:xfrm>
            <a:custGeom>
              <a:avLst/>
              <a:gdLst>
                <a:gd name="T0" fmla="*/ 922 w 2101"/>
                <a:gd name="T1" fmla="*/ 699 h 1748"/>
                <a:gd name="T2" fmla="*/ 0 w 2101"/>
                <a:gd name="T3" fmla="*/ 0 h 1748"/>
                <a:gd name="T4" fmla="*/ 0 w 2101"/>
                <a:gd name="T5" fmla="*/ 57 h 1748"/>
                <a:gd name="T6" fmla="*/ 895 w 2101"/>
                <a:gd name="T7" fmla="*/ 731 h 1748"/>
                <a:gd name="T8" fmla="*/ 2067 w 2101"/>
                <a:gd name="T9" fmla="*/ 1748 h 1748"/>
                <a:gd name="T10" fmla="*/ 2101 w 2101"/>
                <a:gd name="T11" fmla="*/ 1748 h 1748"/>
                <a:gd name="T12" fmla="*/ 922 w 2101"/>
                <a:gd name="T13" fmla="*/ 699 h 1748"/>
              </a:gdLst>
              <a:ahLst/>
              <a:cxnLst>
                <a:cxn ang="0">
                  <a:pos x="T0" y="T1"/>
                </a:cxn>
                <a:cxn ang="0">
                  <a:pos x="T2" y="T3"/>
                </a:cxn>
                <a:cxn ang="0">
                  <a:pos x="T4" y="T5"/>
                </a:cxn>
                <a:cxn ang="0">
                  <a:pos x="T6" y="T7"/>
                </a:cxn>
                <a:cxn ang="0">
                  <a:pos x="T8" y="T9"/>
                </a:cxn>
                <a:cxn ang="0">
                  <a:pos x="T10" y="T11"/>
                </a:cxn>
                <a:cxn ang="0">
                  <a:pos x="T12" y="T13"/>
                </a:cxn>
              </a:cxnLst>
              <a:rect l="0" t="0" r="r" b="b"/>
              <a:pathLst>
                <a:path w="2101" h="1748">
                  <a:moveTo>
                    <a:pt x="922" y="699"/>
                  </a:moveTo>
                  <a:cubicBezTo>
                    <a:pt x="626" y="452"/>
                    <a:pt x="321" y="215"/>
                    <a:pt x="0" y="0"/>
                  </a:cubicBezTo>
                  <a:cubicBezTo>
                    <a:pt x="0" y="57"/>
                    <a:pt x="0" y="57"/>
                    <a:pt x="0" y="57"/>
                  </a:cubicBezTo>
                  <a:cubicBezTo>
                    <a:pt x="310" y="265"/>
                    <a:pt x="607" y="492"/>
                    <a:pt x="895" y="731"/>
                  </a:cubicBezTo>
                  <a:cubicBezTo>
                    <a:pt x="1294" y="1060"/>
                    <a:pt x="1677" y="1408"/>
                    <a:pt x="2067" y="1748"/>
                  </a:cubicBezTo>
                  <a:cubicBezTo>
                    <a:pt x="2101" y="1748"/>
                    <a:pt x="2101" y="1748"/>
                    <a:pt x="2101" y="1748"/>
                  </a:cubicBezTo>
                  <a:cubicBezTo>
                    <a:pt x="1708" y="1399"/>
                    <a:pt x="1325" y="1038"/>
                    <a:pt x="922" y="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69" name="Freeform 2668"/>
            <p:cNvSpPr>
              <a:spLocks/>
            </p:cNvSpPr>
            <p:nvPr/>
          </p:nvSpPr>
          <p:spPr bwMode="auto">
            <a:xfrm>
              <a:off x="0" y="3113"/>
              <a:ext cx="1559" cy="1204"/>
            </a:xfrm>
            <a:custGeom>
              <a:avLst/>
              <a:gdLst>
                <a:gd name="T0" fmla="*/ 2264 w 2340"/>
                <a:gd name="T1" fmla="*/ 1746 h 1807"/>
                <a:gd name="T2" fmla="*/ 1025 w 2340"/>
                <a:gd name="T3" fmla="*/ 719 h 1807"/>
                <a:gd name="T4" fmla="*/ 0 w 2340"/>
                <a:gd name="T5" fmla="*/ 0 h 1807"/>
                <a:gd name="T6" fmla="*/ 0 w 2340"/>
                <a:gd name="T7" fmla="*/ 55 h 1807"/>
                <a:gd name="T8" fmla="*/ 999 w 2340"/>
                <a:gd name="T9" fmla="*/ 752 h 1807"/>
                <a:gd name="T10" fmla="*/ 2251 w 2340"/>
                <a:gd name="T11" fmla="*/ 1763 h 1807"/>
                <a:gd name="T12" fmla="*/ 2307 w 2340"/>
                <a:gd name="T13" fmla="*/ 1807 h 1807"/>
                <a:gd name="T14" fmla="*/ 2340 w 2340"/>
                <a:gd name="T15" fmla="*/ 1807 h 1807"/>
                <a:gd name="T16" fmla="*/ 2264 w 2340"/>
                <a:gd name="T17" fmla="*/ 1746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0" h="1807">
                  <a:moveTo>
                    <a:pt x="2264" y="1746"/>
                  </a:moveTo>
                  <a:cubicBezTo>
                    <a:pt x="1850" y="1406"/>
                    <a:pt x="1447" y="1051"/>
                    <a:pt x="1025" y="719"/>
                  </a:cubicBezTo>
                  <a:cubicBezTo>
                    <a:pt x="696" y="462"/>
                    <a:pt x="357" y="216"/>
                    <a:pt x="0" y="0"/>
                  </a:cubicBezTo>
                  <a:cubicBezTo>
                    <a:pt x="0" y="55"/>
                    <a:pt x="0" y="55"/>
                    <a:pt x="0" y="55"/>
                  </a:cubicBezTo>
                  <a:cubicBezTo>
                    <a:pt x="346" y="267"/>
                    <a:pt x="678" y="502"/>
                    <a:pt x="999" y="752"/>
                  </a:cubicBezTo>
                  <a:cubicBezTo>
                    <a:pt x="1423" y="1079"/>
                    <a:pt x="1831" y="1428"/>
                    <a:pt x="2251" y="1763"/>
                  </a:cubicBezTo>
                  <a:cubicBezTo>
                    <a:pt x="2270" y="1777"/>
                    <a:pt x="2289" y="1792"/>
                    <a:pt x="2307" y="1807"/>
                  </a:cubicBezTo>
                  <a:cubicBezTo>
                    <a:pt x="2340" y="1807"/>
                    <a:pt x="2340" y="1807"/>
                    <a:pt x="2340" y="1807"/>
                  </a:cubicBezTo>
                  <a:cubicBezTo>
                    <a:pt x="2315" y="1787"/>
                    <a:pt x="2290" y="1766"/>
                    <a:pt x="2264" y="17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0" name="Freeform 2669"/>
            <p:cNvSpPr>
              <a:spLocks/>
            </p:cNvSpPr>
            <p:nvPr/>
          </p:nvSpPr>
          <p:spPr bwMode="auto">
            <a:xfrm>
              <a:off x="0" y="3078"/>
              <a:ext cx="1742" cy="1239"/>
            </a:xfrm>
            <a:custGeom>
              <a:avLst/>
              <a:gdLst>
                <a:gd name="T0" fmla="*/ 2392 w 2615"/>
                <a:gd name="T1" fmla="*/ 1696 h 1860"/>
                <a:gd name="T2" fmla="*/ 1130 w 2615"/>
                <a:gd name="T3" fmla="*/ 728 h 1860"/>
                <a:gd name="T4" fmla="*/ 0 w 2615"/>
                <a:gd name="T5" fmla="*/ 0 h 1860"/>
                <a:gd name="T6" fmla="*/ 0 w 2615"/>
                <a:gd name="T7" fmla="*/ 54 h 1860"/>
                <a:gd name="T8" fmla="*/ 1106 w 2615"/>
                <a:gd name="T9" fmla="*/ 762 h 1860"/>
                <a:gd name="T10" fmla="*/ 2379 w 2615"/>
                <a:gd name="T11" fmla="*/ 1713 h 1860"/>
                <a:gd name="T12" fmla="*/ 2585 w 2615"/>
                <a:gd name="T13" fmla="*/ 1860 h 1860"/>
                <a:gd name="T14" fmla="*/ 2615 w 2615"/>
                <a:gd name="T15" fmla="*/ 1860 h 1860"/>
                <a:gd name="T16" fmla="*/ 2392 w 2615"/>
                <a:gd name="T17" fmla="*/ 1696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5" h="1860">
                  <a:moveTo>
                    <a:pt x="2392" y="1696"/>
                  </a:moveTo>
                  <a:cubicBezTo>
                    <a:pt x="1969" y="1378"/>
                    <a:pt x="1558" y="1042"/>
                    <a:pt x="1130" y="728"/>
                  </a:cubicBezTo>
                  <a:cubicBezTo>
                    <a:pt x="768" y="465"/>
                    <a:pt x="394" y="214"/>
                    <a:pt x="0" y="0"/>
                  </a:cubicBezTo>
                  <a:cubicBezTo>
                    <a:pt x="0" y="54"/>
                    <a:pt x="0" y="54"/>
                    <a:pt x="0" y="54"/>
                  </a:cubicBezTo>
                  <a:cubicBezTo>
                    <a:pt x="383" y="265"/>
                    <a:pt x="751" y="505"/>
                    <a:pt x="1106" y="762"/>
                  </a:cubicBezTo>
                  <a:cubicBezTo>
                    <a:pt x="1536" y="1071"/>
                    <a:pt x="1951" y="1400"/>
                    <a:pt x="2379" y="1713"/>
                  </a:cubicBezTo>
                  <a:cubicBezTo>
                    <a:pt x="2447" y="1762"/>
                    <a:pt x="2516" y="1812"/>
                    <a:pt x="2585" y="1860"/>
                  </a:cubicBezTo>
                  <a:cubicBezTo>
                    <a:pt x="2615" y="1860"/>
                    <a:pt x="2615" y="1860"/>
                    <a:pt x="2615" y="1860"/>
                  </a:cubicBezTo>
                  <a:cubicBezTo>
                    <a:pt x="2540" y="1806"/>
                    <a:pt x="2466" y="1751"/>
                    <a:pt x="2392" y="16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1" name="Freeform 2670"/>
            <p:cNvSpPr>
              <a:spLocks/>
            </p:cNvSpPr>
            <p:nvPr/>
          </p:nvSpPr>
          <p:spPr bwMode="auto">
            <a:xfrm>
              <a:off x="0" y="3048"/>
              <a:ext cx="1956" cy="1269"/>
            </a:xfrm>
            <a:custGeom>
              <a:avLst/>
              <a:gdLst>
                <a:gd name="T0" fmla="*/ 2521 w 2935"/>
                <a:gd name="T1" fmla="*/ 1633 h 1904"/>
                <a:gd name="T2" fmla="*/ 1237 w 2935"/>
                <a:gd name="T3" fmla="*/ 728 h 1904"/>
                <a:gd name="T4" fmla="*/ 0 w 2935"/>
                <a:gd name="T5" fmla="*/ 0 h 1904"/>
                <a:gd name="T6" fmla="*/ 0 w 2935"/>
                <a:gd name="T7" fmla="*/ 53 h 1904"/>
                <a:gd name="T8" fmla="*/ 1214 w 2935"/>
                <a:gd name="T9" fmla="*/ 763 h 1904"/>
                <a:gd name="T10" fmla="*/ 2509 w 2935"/>
                <a:gd name="T11" fmla="*/ 1651 h 1904"/>
                <a:gd name="T12" fmla="*/ 2906 w 2935"/>
                <a:gd name="T13" fmla="*/ 1904 h 1904"/>
                <a:gd name="T14" fmla="*/ 2935 w 2935"/>
                <a:gd name="T15" fmla="*/ 1904 h 1904"/>
                <a:gd name="T16" fmla="*/ 2521 w 2935"/>
                <a:gd name="T17" fmla="*/ 163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5" h="1904">
                  <a:moveTo>
                    <a:pt x="2521" y="1633"/>
                  </a:moveTo>
                  <a:cubicBezTo>
                    <a:pt x="2089" y="1338"/>
                    <a:pt x="1671" y="1022"/>
                    <a:pt x="1237" y="728"/>
                  </a:cubicBezTo>
                  <a:cubicBezTo>
                    <a:pt x="840" y="462"/>
                    <a:pt x="431" y="209"/>
                    <a:pt x="0" y="0"/>
                  </a:cubicBezTo>
                  <a:cubicBezTo>
                    <a:pt x="0" y="53"/>
                    <a:pt x="0" y="53"/>
                    <a:pt x="0" y="53"/>
                  </a:cubicBezTo>
                  <a:cubicBezTo>
                    <a:pt x="420" y="261"/>
                    <a:pt x="823" y="502"/>
                    <a:pt x="1214" y="763"/>
                  </a:cubicBezTo>
                  <a:cubicBezTo>
                    <a:pt x="1650" y="1052"/>
                    <a:pt x="2073" y="1360"/>
                    <a:pt x="2509" y="1651"/>
                  </a:cubicBezTo>
                  <a:cubicBezTo>
                    <a:pt x="2640" y="1737"/>
                    <a:pt x="2772" y="1822"/>
                    <a:pt x="2906" y="1904"/>
                  </a:cubicBezTo>
                  <a:cubicBezTo>
                    <a:pt x="2935" y="1904"/>
                    <a:pt x="2935" y="1904"/>
                    <a:pt x="2935" y="1904"/>
                  </a:cubicBezTo>
                  <a:cubicBezTo>
                    <a:pt x="2794" y="1817"/>
                    <a:pt x="2657" y="1726"/>
                    <a:pt x="2521" y="1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2" name="Freeform 2671"/>
            <p:cNvSpPr>
              <a:spLocks/>
            </p:cNvSpPr>
            <p:nvPr/>
          </p:nvSpPr>
          <p:spPr bwMode="auto">
            <a:xfrm>
              <a:off x="0" y="3025"/>
              <a:ext cx="2218" cy="1292"/>
            </a:xfrm>
            <a:custGeom>
              <a:avLst/>
              <a:gdLst>
                <a:gd name="T0" fmla="*/ 2652 w 3329"/>
                <a:gd name="T1" fmla="*/ 1555 h 1939"/>
                <a:gd name="T2" fmla="*/ 1345 w 3329"/>
                <a:gd name="T3" fmla="*/ 716 h 1939"/>
                <a:gd name="T4" fmla="*/ 0 w 3329"/>
                <a:gd name="T5" fmla="*/ 0 h 1939"/>
                <a:gd name="T6" fmla="*/ 0 w 3329"/>
                <a:gd name="T7" fmla="*/ 51 h 1939"/>
                <a:gd name="T8" fmla="*/ 1323 w 3329"/>
                <a:gd name="T9" fmla="*/ 752 h 1939"/>
                <a:gd name="T10" fmla="*/ 2641 w 3329"/>
                <a:gd name="T11" fmla="*/ 1574 h 1939"/>
                <a:gd name="T12" fmla="*/ 3303 w 3329"/>
                <a:gd name="T13" fmla="*/ 1939 h 1939"/>
                <a:gd name="T14" fmla="*/ 3329 w 3329"/>
                <a:gd name="T15" fmla="*/ 1939 h 1939"/>
                <a:gd name="T16" fmla="*/ 2652 w 3329"/>
                <a:gd name="T17" fmla="*/ 1555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9" h="1939">
                  <a:moveTo>
                    <a:pt x="2652" y="1555"/>
                  </a:moveTo>
                  <a:cubicBezTo>
                    <a:pt x="2212" y="1283"/>
                    <a:pt x="1786" y="989"/>
                    <a:pt x="1345" y="716"/>
                  </a:cubicBezTo>
                  <a:cubicBezTo>
                    <a:pt x="913" y="450"/>
                    <a:pt x="469" y="200"/>
                    <a:pt x="0" y="0"/>
                  </a:cubicBezTo>
                  <a:cubicBezTo>
                    <a:pt x="0" y="51"/>
                    <a:pt x="0" y="51"/>
                    <a:pt x="0" y="51"/>
                  </a:cubicBezTo>
                  <a:cubicBezTo>
                    <a:pt x="457" y="251"/>
                    <a:pt x="897" y="491"/>
                    <a:pt x="1323" y="752"/>
                  </a:cubicBezTo>
                  <a:cubicBezTo>
                    <a:pt x="1766" y="1020"/>
                    <a:pt x="2197" y="1307"/>
                    <a:pt x="2641" y="1574"/>
                  </a:cubicBezTo>
                  <a:cubicBezTo>
                    <a:pt x="2857" y="1703"/>
                    <a:pt x="3077" y="1827"/>
                    <a:pt x="3303" y="1939"/>
                  </a:cubicBezTo>
                  <a:cubicBezTo>
                    <a:pt x="3329" y="1939"/>
                    <a:pt x="3329" y="1939"/>
                    <a:pt x="3329" y="1939"/>
                  </a:cubicBezTo>
                  <a:cubicBezTo>
                    <a:pt x="3097" y="1822"/>
                    <a:pt x="2872" y="1691"/>
                    <a:pt x="2652" y="15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3" name="Freeform 2672"/>
            <p:cNvSpPr>
              <a:spLocks/>
            </p:cNvSpPr>
            <p:nvPr/>
          </p:nvSpPr>
          <p:spPr bwMode="auto">
            <a:xfrm>
              <a:off x="0" y="3007"/>
              <a:ext cx="2573" cy="1310"/>
            </a:xfrm>
            <a:custGeom>
              <a:avLst/>
              <a:gdLst>
                <a:gd name="T0" fmla="*/ 2784 w 3861"/>
                <a:gd name="T1" fmla="*/ 1463 h 1966"/>
                <a:gd name="T2" fmla="*/ 1455 w 3861"/>
                <a:gd name="T3" fmla="*/ 693 h 1966"/>
                <a:gd name="T4" fmla="*/ 70 w 3861"/>
                <a:gd name="T5" fmla="*/ 26 h 1966"/>
                <a:gd name="T6" fmla="*/ 0 w 3861"/>
                <a:gd name="T7" fmla="*/ 0 h 1966"/>
                <a:gd name="T8" fmla="*/ 0 w 3861"/>
                <a:gd name="T9" fmla="*/ 49 h 1966"/>
                <a:gd name="T10" fmla="*/ 53 w 3861"/>
                <a:gd name="T11" fmla="*/ 70 h 1966"/>
                <a:gd name="T12" fmla="*/ 1435 w 3861"/>
                <a:gd name="T13" fmla="*/ 730 h 1966"/>
                <a:gd name="T14" fmla="*/ 2774 w 3861"/>
                <a:gd name="T15" fmla="*/ 1482 h 1966"/>
                <a:gd name="T16" fmla="*/ 3835 w 3861"/>
                <a:gd name="T17" fmla="*/ 1966 h 1966"/>
                <a:gd name="T18" fmla="*/ 3861 w 3861"/>
                <a:gd name="T19" fmla="*/ 1966 h 1966"/>
                <a:gd name="T20" fmla="*/ 2784 w 3861"/>
                <a:gd name="T21" fmla="*/ 146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1" h="1966">
                  <a:moveTo>
                    <a:pt x="2784" y="1463"/>
                  </a:moveTo>
                  <a:cubicBezTo>
                    <a:pt x="2336" y="1216"/>
                    <a:pt x="1902" y="944"/>
                    <a:pt x="1455" y="693"/>
                  </a:cubicBezTo>
                  <a:cubicBezTo>
                    <a:pt x="1009" y="443"/>
                    <a:pt x="550" y="209"/>
                    <a:pt x="70" y="26"/>
                  </a:cubicBezTo>
                  <a:cubicBezTo>
                    <a:pt x="47" y="17"/>
                    <a:pt x="23" y="9"/>
                    <a:pt x="0" y="0"/>
                  </a:cubicBezTo>
                  <a:cubicBezTo>
                    <a:pt x="0" y="49"/>
                    <a:pt x="0" y="49"/>
                    <a:pt x="0" y="49"/>
                  </a:cubicBezTo>
                  <a:cubicBezTo>
                    <a:pt x="18" y="56"/>
                    <a:pt x="36" y="63"/>
                    <a:pt x="53" y="70"/>
                  </a:cubicBezTo>
                  <a:cubicBezTo>
                    <a:pt x="529" y="255"/>
                    <a:pt x="988" y="481"/>
                    <a:pt x="1435" y="730"/>
                  </a:cubicBezTo>
                  <a:cubicBezTo>
                    <a:pt x="1883" y="976"/>
                    <a:pt x="2322" y="1240"/>
                    <a:pt x="2774" y="1482"/>
                  </a:cubicBezTo>
                  <a:cubicBezTo>
                    <a:pt x="3117" y="1665"/>
                    <a:pt x="3469" y="1834"/>
                    <a:pt x="3835" y="1966"/>
                  </a:cubicBezTo>
                  <a:cubicBezTo>
                    <a:pt x="3861" y="1966"/>
                    <a:pt x="3861" y="1966"/>
                    <a:pt x="3861" y="1966"/>
                  </a:cubicBezTo>
                  <a:cubicBezTo>
                    <a:pt x="3488" y="1831"/>
                    <a:pt x="3131" y="1655"/>
                    <a:pt x="2784" y="14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4" name="Freeform 2673"/>
            <p:cNvSpPr>
              <a:spLocks/>
            </p:cNvSpPr>
            <p:nvPr/>
          </p:nvSpPr>
          <p:spPr bwMode="auto">
            <a:xfrm>
              <a:off x="0" y="2994"/>
              <a:ext cx="3211" cy="1323"/>
            </a:xfrm>
            <a:custGeom>
              <a:avLst/>
              <a:gdLst>
                <a:gd name="T0" fmla="*/ 4334 w 4819"/>
                <a:gd name="T1" fmla="*/ 1893 h 1986"/>
                <a:gd name="T2" fmla="*/ 2917 w 4819"/>
                <a:gd name="T3" fmla="*/ 1356 h 1986"/>
                <a:gd name="T4" fmla="*/ 1567 w 4819"/>
                <a:gd name="T5" fmla="*/ 659 h 1986"/>
                <a:gd name="T6" fmla="*/ 170 w 4819"/>
                <a:gd name="T7" fmla="*/ 56 h 1986"/>
                <a:gd name="T8" fmla="*/ 0 w 4819"/>
                <a:gd name="T9" fmla="*/ 0 h 1986"/>
                <a:gd name="T10" fmla="*/ 0 w 4819"/>
                <a:gd name="T11" fmla="*/ 48 h 1986"/>
                <a:gd name="T12" fmla="*/ 155 w 4819"/>
                <a:gd name="T13" fmla="*/ 100 h 1986"/>
                <a:gd name="T14" fmla="*/ 1548 w 4819"/>
                <a:gd name="T15" fmla="*/ 696 h 1986"/>
                <a:gd name="T16" fmla="*/ 2908 w 4819"/>
                <a:gd name="T17" fmla="*/ 1376 h 1986"/>
                <a:gd name="T18" fmla="*/ 4333 w 4819"/>
                <a:gd name="T19" fmla="*/ 1900 h 1986"/>
                <a:gd name="T20" fmla="*/ 4782 w 4819"/>
                <a:gd name="T21" fmla="*/ 1986 h 1986"/>
                <a:gd name="T22" fmla="*/ 4819 w 4819"/>
                <a:gd name="T23" fmla="*/ 1986 h 1986"/>
                <a:gd name="T24" fmla="*/ 4334 w 4819"/>
                <a:gd name="T25" fmla="*/ 18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9" h="1986">
                  <a:moveTo>
                    <a:pt x="4334" y="1893"/>
                  </a:moveTo>
                  <a:cubicBezTo>
                    <a:pt x="3842" y="1774"/>
                    <a:pt x="3371" y="1579"/>
                    <a:pt x="2917" y="1356"/>
                  </a:cubicBezTo>
                  <a:cubicBezTo>
                    <a:pt x="2462" y="1135"/>
                    <a:pt x="2020" y="887"/>
                    <a:pt x="1567" y="659"/>
                  </a:cubicBezTo>
                  <a:cubicBezTo>
                    <a:pt x="1114" y="431"/>
                    <a:pt x="651" y="219"/>
                    <a:pt x="170" y="56"/>
                  </a:cubicBezTo>
                  <a:cubicBezTo>
                    <a:pt x="114" y="37"/>
                    <a:pt x="57" y="18"/>
                    <a:pt x="0" y="0"/>
                  </a:cubicBezTo>
                  <a:cubicBezTo>
                    <a:pt x="0" y="48"/>
                    <a:pt x="0" y="48"/>
                    <a:pt x="0" y="48"/>
                  </a:cubicBezTo>
                  <a:cubicBezTo>
                    <a:pt x="52" y="65"/>
                    <a:pt x="103" y="82"/>
                    <a:pt x="155" y="100"/>
                  </a:cubicBezTo>
                  <a:cubicBezTo>
                    <a:pt x="632" y="266"/>
                    <a:pt x="1096" y="470"/>
                    <a:pt x="1548" y="696"/>
                  </a:cubicBezTo>
                  <a:cubicBezTo>
                    <a:pt x="2002" y="919"/>
                    <a:pt x="2449" y="1159"/>
                    <a:pt x="2908" y="1376"/>
                  </a:cubicBezTo>
                  <a:cubicBezTo>
                    <a:pt x="3366" y="1592"/>
                    <a:pt x="3839" y="1781"/>
                    <a:pt x="4333" y="1900"/>
                  </a:cubicBezTo>
                  <a:cubicBezTo>
                    <a:pt x="4481" y="1936"/>
                    <a:pt x="4631" y="1964"/>
                    <a:pt x="4782" y="1986"/>
                  </a:cubicBezTo>
                  <a:cubicBezTo>
                    <a:pt x="4819" y="1986"/>
                    <a:pt x="4819" y="1986"/>
                    <a:pt x="4819" y="1986"/>
                  </a:cubicBezTo>
                  <a:cubicBezTo>
                    <a:pt x="4656" y="1963"/>
                    <a:pt x="4494" y="1931"/>
                    <a:pt x="4334" y="18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5" name="Freeform 2674"/>
            <p:cNvSpPr>
              <a:spLocks/>
            </p:cNvSpPr>
            <p:nvPr/>
          </p:nvSpPr>
          <p:spPr bwMode="auto">
            <a:xfrm>
              <a:off x="796" y="1"/>
              <a:ext cx="3172" cy="4316"/>
            </a:xfrm>
            <a:custGeom>
              <a:avLst/>
              <a:gdLst>
                <a:gd name="T0" fmla="*/ 4624 w 4761"/>
                <a:gd name="T1" fmla="*/ 112 h 6480"/>
                <a:gd name="T2" fmla="*/ 4043 w 4761"/>
                <a:gd name="T3" fmla="*/ 727 h 6480"/>
                <a:gd name="T4" fmla="*/ 3036 w 4761"/>
                <a:gd name="T5" fmla="*/ 2087 h 6480"/>
                <a:gd name="T6" fmla="*/ 2135 w 4761"/>
                <a:gd name="T7" fmla="*/ 3519 h 6480"/>
                <a:gd name="T8" fmla="*/ 1238 w 4761"/>
                <a:gd name="T9" fmla="*/ 4952 h 6480"/>
                <a:gd name="T10" fmla="*/ 204 w 4761"/>
                <a:gd name="T11" fmla="*/ 6284 h 6480"/>
                <a:gd name="T12" fmla="*/ 0 w 4761"/>
                <a:gd name="T13" fmla="*/ 6480 h 6480"/>
                <a:gd name="T14" fmla="*/ 37 w 4761"/>
                <a:gd name="T15" fmla="*/ 6480 h 6480"/>
                <a:gd name="T16" fmla="*/ 223 w 4761"/>
                <a:gd name="T17" fmla="*/ 6303 h 6480"/>
                <a:gd name="T18" fmla="*/ 1268 w 4761"/>
                <a:gd name="T19" fmla="*/ 4972 h 6480"/>
                <a:gd name="T20" fmla="*/ 3071 w 4761"/>
                <a:gd name="T21" fmla="*/ 2110 h 6480"/>
                <a:gd name="T22" fmla="*/ 4059 w 4761"/>
                <a:gd name="T23" fmla="*/ 741 h 6480"/>
                <a:gd name="T24" fmla="*/ 4761 w 4761"/>
                <a:gd name="T25" fmla="*/ 0 h 6480"/>
                <a:gd name="T26" fmla="*/ 4746 w 4761"/>
                <a:gd name="T27" fmla="*/ 0 h 6480"/>
                <a:gd name="T28" fmla="*/ 4624 w 4761"/>
                <a:gd name="T29" fmla="*/ 112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1" h="6480">
                  <a:moveTo>
                    <a:pt x="4624" y="112"/>
                  </a:moveTo>
                  <a:cubicBezTo>
                    <a:pt x="4418" y="305"/>
                    <a:pt x="4226" y="512"/>
                    <a:pt x="4043" y="727"/>
                  </a:cubicBezTo>
                  <a:cubicBezTo>
                    <a:pt x="3678" y="1158"/>
                    <a:pt x="3349" y="1618"/>
                    <a:pt x="3036" y="2087"/>
                  </a:cubicBezTo>
                  <a:cubicBezTo>
                    <a:pt x="2725" y="2558"/>
                    <a:pt x="2427" y="3037"/>
                    <a:pt x="2135" y="3519"/>
                  </a:cubicBezTo>
                  <a:cubicBezTo>
                    <a:pt x="1841" y="4000"/>
                    <a:pt x="1549" y="4482"/>
                    <a:pt x="1238" y="4952"/>
                  </a:cubicBezTo>
                  <a:cubicBezTo>
                    <a:pt x="925" y="5419"/>
                    <a:pt x="597" y="5880"/>
                    <a:pt x="204" y="6284"/>
                  </a:cubicBezTo>
                  <a:cubicBezTo>
                    <a:pt x="138" y="6351"/>
                    <a:pt x="70" y="6417"/>
                    <a:pt x="0" y="6480"/>
                  </a:cubicBezTo>
                  <a:cubicBezTo>
                    <a:pt x="37" y="6480"/>
                    <a:pt x="37" y="6480"/>
                    <a:pt x="37" y="6480"/>
                  </a:cubicBezTo>
                  <a:cubicBezTo>
                    <a:pt x="101" y="6423"/>
                    <a:pt x="163" y="6364"/>
                    <a:pt x="223" y="6303"/>
                  </a:cubicBezTo>
                  <a:cubicBezTo>
                    <a:pt x="620" y="5899"/>
                    <a:pt x="952" y="5439"/>
                    <a:pt x="1268" y="4972"/>
                  </a:cubicBezTo>
                  <a:cubicBezTo>
                    <a:pt x="1896" y="4034"/>
                    <a:pt x="2455" y="3053"/>
                    <a:pt x="3071" y="2110"/>
                  </a:cubicBezTo>
                  <a:cubicBezTo>
                    <a:pt x="3379" y="1639"/>
                    <a:pt x="3700" y="1175"/>
                    <a:pt x="4059" y="741"/>
                  </a:cubicBezTo>
                  <a:cubicBezTo>
                    <a:pt x="4276" y="480"/>
                    <a:pt x="4508" y="228"/>
                    <a:pt x="4761" y="0"/>
                  </a:cubicBezTo>
                  <a:cubicBezTo>
                    <a:pt x="4746" y="0"/>
                    <a:pt x="4746" y="0"/>
                    <a:pt x="4746" y="0"/>
                  </a:cubicBezTo>
                  <a:cubicBezTo>
                    <a:pt x="4705" y="37"/>
                    <a:pt x="4664" y="74"/>
                    <a:pt x="462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6" name="Freeform 2675"/>
            <p:cNvSpPr>
              <a:spLocks/>
            </p:cNvSpPr>
            <p:nvPr/>
          </p:nvSpPr>
          <p:spPr bwMode="auto">
            <a:xfrm>
              <a:off x="668" y="1"/>
              <a:ext cx="3409" cy="4316"/>
            </a:xfrm>
            <a:custGeom>
              <a:avLst/>
              <a:gdLst>
                <a:gd name="T0" fmla="*/ 4780 w 5115"/>
                <a:gd name="T1" fmla="*/ 264 h 6480"/>
                <a:gd name="T2" fmla="*/ 4190 w 5115"/>
                <a:gd name="T3" fmla="*/ 856 h 6480"/>
                <a:gd name="T4" fmla="*/ 3166 w 5115"/>
                <a:gd name="T5" fmla="*/ 2175 h 6480"/>
                <a:gd name="T6" fmla="*/ 2247 w 5115"/>
                <a:gd name="T7" fmla="*/ 3570 h 6480"/>
                <a:gd name="T8" fmla="*/ 1329 w 5115"/>
                <a:gd name="T9" fmla="*/ 4964 h 6480"/>
                <a:gd name="T10" fmla="*/ 269 w 5115"/>
                <a:gd name="T11" fmla="*/ 6246 h 6480"/>
                <a:gd name="T12" fmla="*/ 0 w 5115"/>
                <a:gd name="T13" fmla="*/ 6480 h 6480"/>
                <a:gd name="T14" fmla="*/ 38 w 5115"/>
                <a:gd name="T15" fmla="*/ 6480 h 6480"/>
                <a:gd name="T16" fmla="*/ 287 w 5115"/>
                <a:gd name="T17" fmla="*/ 6266 h 6480"/>
                <a:gd name="T18" fmla="*/ 1359 w 5115"/>
                <a:gd name="T19" fmla="*/ 4985 h 6480"/>
                <a:gd name="T20" fmla="*/ 3200 w 5115"/>
                <a:gd name="T21" fmla="*/ 2199 h 6480"/>
                <a:gd name="T22" fmla="*/ 4206 w 5115"/>
                <a:gd name="T23" fmla="*/ 870 h 6480"/>
                <a:gd name="T24" fmla="*/ 5115 w 5115"/>
                <a:gd name="T25" fmla="*/ 0 h 6480"/>
                <a:gd name="T26" fmla="*/ 5100 w 5115"/>
                <a:gd name="T27" fmla="*/ 0 h 6480"/>
                <a:gd name="T28" fmla="*/ 4780 w 5115"/>
                <a:gd name="T29" fmla="*/ 264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5" h="6480">
                  <a:moveTo>
                    <a:pt x="4780" y="264"/>
                  </a:moveTo>
                  <a:cubicBezTo>
                    <a:pt x="4571" y="449"/>
                    <a:pt x="4376" y="648"/>
                    <a:pt x="4190" y="856"/>
                  </a:cubicBezTo>
                  <a:cubicBezTo>
                    <a:pt x="3819" y="1272"/>
                    <a:pt x="3484" y="1718"/>
                    <a:pt x="3166" y="2175"/>
                  </a:cubicBezTo>
                  <a:cubicBezTo>
                    <a:pt x="2849" y="2634"/>
                    <a:pt x="2546" y="3101"/>
                    <a:pt x="2247" y="3570"/>
                  </a:cubicBezTo>
                  <a:cubicBezTo>
                    <a:pt x="1947" y="4039"/>
                    <a:pt x="1648" y="4509"/>
                    <a:pt x="1329" y="4964"/>
                  </a:cubicBezTo>
                  <a:cubicBezTo>
                    <a:pt x="1008" y="5417"/>
                    <a:pt x="670" y="5862"/>
                    <a:pt x="269" y="6246"/>
                  </a:cubicBezTo>
                  <a:cubicBezTo>
                    <a:pt x="182" y="6328"/>
                    <a:pt x="93" y="6406"/>
                    <a:pt x="0" y="6480"/>
                  </a:cubicBezTo>
                  <a:cubicBezTo>
                    <a:pt x="38" y="6480"/>
                    <a:pt x="38" y="6480"/>
                    <a:pt x="38" y="6480"/>
                  </a:cubicBezTo>
                  <a:cubicBezTo>
                    <a:pt x="124" y="6412"/>
                    <a:pt x="207" y="6340"/>
                    <a:pt x="287" y="6266"/>
                  </a:cubicBezTo>
                  <a:cubicBezTo>
                    <a:pt x="693" y="5882"/>
                    <a:pt x="1035" y="5437"/>
                    <a:pt x="1359" y="4985"/>
                  </a:cubicBezTo>
                  <a:cubicBezTo>
                    <a:pt x="2003" y="4075"/>
                    <a:pt x="2573" y="3118"/>
                    <a:pt x="3200" y="2199"/>
                  </a:cubicBezTo>
                  <a:cubicBezTo>
                    <a:pt x="3514" y="1740"/>
                    <a:pt x="3841" y="1289"/>
                    <a:pt x="4206" y="870"/>
                  </a:cubicBezTo>
                  <a:cubicBezTo>
                    <a:pt x="4482" y="554"/>
                    <a:pt x="4781" y="254"/>
                    <a:pt x="5115" y="0"/>
                  </a:cubicBezTo>
                  <a:cubicBezTo>
                    <a:pt x="5100" y="0"/>
                    <a:pt x="5100" y="0"/>
                    <a:pt x="5100" y="0"/>
                  </a:cubicBezTo>
                  <a:cubicBezTo>
                    <a:pt x="4990" y="84"/>
                    <a:pt x="4883" y="172"/>
                    <a:pt x="478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7" name="Freeform 2676"/>
            <p:cNvSpPr>
              <a:spLocks/>
            </p:cNvSpPr>
            <p:nvPr/>
          </p:nvSpPr>
          <p:spPr bwMode="auto">
            <a:xfrm>
              <a:off x="530" y="1"/>
              <a:ext cx="3699" cy="4316"/>
            </a:xfrm>
            <a:custGeom>
              <a:avLst/>
              <a:gdLst>
                <a:gd name="T0" fmla="*/ 4954 w 5552"/>
                <a:gd name="T1" fmla="*/ 419 h 6480"/>
                <a:gd name="T2" fmla="*/ 4355 w 5552"/>
                <a:gd name="T3" fmla="*/ 986 h 6480"/>
                <a:gd name="T4" fmla="*/ 3313 w 5552"/>
                <a:gd name="T5" fmla="*/ 2265 h 6480"/>
                <a:gd name="T6" fmla="*/ 2375 w 5552"/>
                <a:gd name="T7" fmla="*/ 3622 h 6480"/>
                <a:gd name="T8" fmla="*/ 1435 w 5552"/>
                <a:gd name="T9" fmla="*/ 4975 h 6480"/>
                <a:gd name="T10" fmla="*/ 348 w 5552"/>
                <a:gd name="T11" fmla="*/ 6207 h 6480"/>
                <a:gd name="T12" fmla="*/ 0 w 5552"/>
                <a:gd name="T13" fmla="*/ 6480 h 6480"/>
                <a:gd name="T14" fmla="*/ 39 w 5552"/>
                <a:gd name="T15" fmla="*/ 6480 h 6480"/>
                <a:gd name="T16" fmla="*/ 365 w 5552"/>
                <a:gd name="T17" fmla="*/ 6227 h 6480"/>
                <a:gd name="T18" fmla="*/ 1464 w 5552"/>
                <a:gd name="T19" fmla="*/ 4997 h 6480"/>
                <a:gd name="T20" fmla="*/ 3347 w 5552"/>
                <a:gd name="T21" fmla="*/ 2289 h 6480"/>
                <a:gd name="T22" fmla="*/ 4371 w 5552"/>
                <a:gd name="T23" fmla="*/ 1001 h 6480"/>
                <a:gd name="T24" fmla="*/ 5552 w 5552"/>
                <a:gd name="T25" fmla="*/ 0 h 6480"/>
                <a:gd name="T26" fmla="*/ 5536 w 5552"/>
                <a:gd name="T27" fmla="*/ 0 h 6480"/>
                <a:gd name="T28" fmla="*/ 4954 w 5552"/>
                <a:gd name="T29" fmla="*/ 419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52" h="6480">
                  <a:moveTo>
                    <a:pt x="4954" y="419"/>
                  </a:moveTo>
                  <a:cubicBezTo>
                    <a:pt x="4743" y="595"/>
                    <a:pt x="4544" y="786"/>
                    <a:pt x="4355" y="986"/>
                  </a:cubicBezTo>
                  <a:cubicBezTo>
                    <a:pt x="3978" y="1387"/>
                    <a:pt x="3637" y="1821"/>
                    <a:pt x="3313" y="2265"/>
                  </a:cubicBezTo>
                  <a:cubicBezTo>
                    <a:pt x="2990" y="2711"/>
                    <a:pt x="2681" y="3165"/>
                    <a:pt x="2375" y="3622"/>
                  </a:cubicBezTo>
                  <a:cubicBezTo>
                    <a:pt x="2069" y="4078"/>
                    <a:pt x="1763" y="4535"/>
                    <a:pt x="1435" y="4975"/>
                  </a:cubicBezTo>
                  <a:cubicBezTo>
                    <a:pt x="1107" y="5414"/>
                    <a:pt x="759" y="5843"/>
                    <a:pt x="348" y="6207"/>
                  </a:cubicBezTo>
                  <a:cubicBezTo>
                    <a:pt x="237" y="6304"/>
                    <a:pt x="121" y="6396"/>
                    <a:pt x="0" y="6480"/>
                  </a:cubicBezTo>
                  <a:cubicBezTo>
                    <a:pt x="39" y="6480"/>
                    <a:pt x="39" y="6480"/>
                    <a:pt x="39" y="6480"/>
                  </a:cubicBezTo>
                  <a:cubicBezTo>
                    <a:pt x="153" y="6402"/>
                    <a:pt x="261" y="6317"/>
                    <a:pt x="365" y="6227"/>
                  </a:cubicBezTo>
                  <a:cubicBezTo>
                    <a:pt x="781" y="5863"/>
                    <a:pt x="1132" y="5435"/>
                    <a:pt x="1464" y="4997"/>
                  </a:cubicBezTo>
                  <a:cubicBezTo>
                    <a:pt x="2125" y="4117"/>
                    <a:pt x="2707" y="3182"/>
                    <a:pt x="3347" y="2289"/>
                  </a:cubicBezTo>
                  <a:cubicBezTo>
                    <a:pt x="3666" y="1843"/>
                    <a:pt x="3999" y="1405"/>
                    <a:pt x="4371" y="1001"/>
                  </a:cubicBezTo>
                  <a:cubicBezTo>
                    <a:pt x="4721" y="621"/>
                    <a:pt x="5107" y="267"/>
                    <a:pt x="5552" y="0"/>
                  </a:cubicBezTo>
                  <a:cubicBezTo>
                    <a:pt x="5536" y="0"/>
                    <a:pt x="5536" y="0"/>
                    <a:pt x="5536" y="0"/>
                  </a:cubicBezTo>
                  <a:cubicBezTo>
                    <a:pt x="5331" y="123"/>
                    <a:pt x="5138" y="265"/>
                    <a:pt x="4954"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8" name="Freeform 2677"/>
            <p:cNvSpPr>
              <a:spLocks/>
            </p:cNvSpPr>
            <p:nvPr/>
          </p:nvSpPr>
          <p:spPr bwMode="auto">
            <a:xfrm>
              <a:off x="375" y="1"/>
              <a:ext cx="4093" cy="4316"/>
            </a:xfrm>
            <a:custGeom>
              <a:avLst/>
              <a:gdLst>
                <a:gd name="T0" fmla="*/ 5837 w 6143"/>
                <a:gd name="T1" fmla="*/ 132 h 6480"/>
                <a:gd name="T2" fmla="*/ 4546 w 6143"/>
                <a:gd name="T3" fmla="*/ 1119 h 6480"/>
                <a:gd name="T4" fmla="*/ 3485 w 6143"/>
                <a:gd name="T5" fmla="*/ 2355 h 6480"/>
                <a:gd name="T6" fmla="*/ 2528 w 6143"/>
                <a:gd name="T7" fmla="*/ 3674 h 6480"/>
                <a:gd name="T8" fmla="*/ 1565 w 6143"/>
                <a:gd name="T9" fmla="*/ 4986 h 6480"/>
                <a:gd name="T10" fmla="*/ 450 w 6143"/>
                <a:gd name="T11" fmla="*/ 6165 h 6480"/>
                <a:gd name="T12" fmla="*/ 0 w 6143"/>
                <a:gd name="T13" fmla="*/ 6480 h 6480"/>
                <a:gd name="T14" fmla="*/ 41 w 6143"/>
                <a:gd name="T15" fmla="*/ 6480 h 6480"/>
                <a:gd name="T16" fmla="*/ 467 w 6143"/>
                <a:gd name="T17" fmla="*/ 6186 h 6480"/>
                <a:gd name="T18" fmla="*/ 1593 w 6143"/>
                <a:gd name="T19" fmla="*/ 5009 h 6480"/>
                <a:gd name="T20" fmla="*/ 3518 w 6143"/>
                <a:gd name="T21" fmla="*/ 2381 h 6480"/>
                <a:gd name="T22" fmla="*/ 4562 w 6143"/>
                <a:gd name="T23" fmla="*/ 1134 h 6480"/>
                <a:gd name="T24" fmla="*/ 5840 w 6143"/>
                <a:gd name="T25" fmla="*/ 139 h 6480"/>
                <a:gd name="T26" fmla="*/ 6143 w 6143"/>
                <a:gd name="T27" fmla="*/ 0 h 6480"/>
                <a:gd name="T28" fmla="*/ 6126 w 6143"/>
                <a:gd name="T29" fmla="*/ 0 h 6480"/>
                <a:gd name="T30" fmla="*/ 5837 w 6143"/>
                <a:gd name="T31" fmla="*/ 132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3" h="6480">
                  <a:moveTo>
                    <a:pt x="5837" y="132"/>
                  </a:moveTo>
                  <a:cubicBezTo>
                    <a:pt x="5353" y="383"/>
                    <a:pt x="4930" y="735"/>
                    <a:pt x="4546" y="1119"/>
                  </a:cubicBezTo>
                  <a:cubicBezTo>
                    <a:pt x="4163" y="1504"/>
                    <a:pt x="3816" y="1924"/>
                    <a:pt x="3485" y="2355"/>
                  </a:cubicBezTo>
                  <a:cubicBezTo>
                    <a:pt x="3156" y="2788"/>
                    <a:pt x="2840" y="3230"/>
                    <a:pt x="2528" y="3674"/>
                  </a:cubicBezTo>
                  <a:cubicBezTo>
                    <a:pt x="2215" y="4118"/>
                    <a:pt x="1901" y="4561"/>
                    <a:pt x="1565" y="4986"/>
                  </a:cubicBezTo>
                  <a:cubicBezTo>
                    <a:pt x="1228" y="5410"/>
                    <a:pt x="870" y="5822"/>
                    <a:pt x="450" y="6165"/>
                  </a:cubicBezTo>
                  <a:cubicBezTo>
                    <a:pt x="308" y="6280"/>
                    <a:pt x="158" y="6388"/>
                    <a:pt x="0" y="6480"/>
                  </a:cubicBezTo>
                  <a:cubicBezTo>
                    <a:pt x="41" y="6480"/>
                    <a:pt x="41" y="6480"/>
                    <a:pt x="41" y="6480"/>
                  </a:cubicBezTo>
                  <a:cubicBezTo>
                    <a:pt x="190" y="6394"/>
                    <a:pt x="332" y="6294"/>
                    <a:pt x="467" y="6186"/>
                  </a:cubicBezTo>
                  <a:cubicBezTo>
                    <a:pt x="891" y="5843"/>
                    <a:pt x="1253" y="5432"/>
                    <a:pt x="1593" y="5009"/>
                  </a:cubicBezTo>
                  <a:cubicBezTo>
                    <a:pt x="2271" y="4158"/>
                    <a:pt x="2866" y="3248"/>
                    <a:pt x="3518" y="2381"/>
                  </a:cubicBezTo>
                  <a:cubicBezTo>
                    <a:pt x="3844" y="1947"/>
                    <a:pt x="4184" y="1523"/>
                    <a:pt x="4562" y="1134"/>
                  </a:cubicBezTo>
                  <a:cubicBezTo>
                    <a:pt x="4939" y="746"/>
                    <a:pt x="5358" y="390"/>
                    <a:pt x="5840" y="139"/>
                  </a:cubicBezTo>
                  <a:cubicBezTo>
                    <a:pt x="5939" y="88"/>
                    <a:pt x="6040" y="41"/>
                    <a:pt x="6143" y="0"/>
                  </a:cubicBezTo>
                  <a:cubicBezTo>
                    <a:pt x="6126" y="0"/>
                    <a:pt x="6126" y="0"/>
                    <a:pt x="6126" y="0"/>
                  </a:cubicBezTo>
                  <a:cubicBezTo>
                    <a:pt x="6027" y="39"/>
                    <a:pt x="5931" y="83"/>
                    <a:pt x="5837"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79" name="Freeform 2678"/>
            <p:cNvSpPr>
              <a:spLocks/>
            </p:cNvSpPr>
            <p:nvPr/>
          </p:nvSpPr>
          <p:spPr bwMode="auto">
            <a:xfrm>
              <a:off x="196" y="-11"/>
              <a:ext cx="5561" cy="4328"/>
            </a:xfrm>
            <a:custGeom>
              <a:avLst/>
              <a:gdLst>
                <a:gd name="T0" fmla="*/ 7646 w 8346"/>
                <a:gd name="T1" fmla="*/ 60 h 6498"/>
                <a:gd name="T2" fmla="*/ 6079 w 8346"/>
                <a:gd name="T3" fmla="*/ 340 h 6498"/>
                <a:gd name="T4" fmla="*/ 4773 w 8346"/>
                <a:gd name="T5" fmla="*/ 1272 h 6498"/>
                <a:gd name="T6" fmla="*/ 3692 w 8346"/>
                <a:gd name="T7" fmla="*/ 2466 h 6498"/>
                <a:gd name="T8" fmla="*/ 2714 w 8346"/>
                <a:gd name="T9" fmla="*/ 3745 h 6498"/>
                <a:gd name="T10" fmla="*/ 1727 w 8346"/>
                <a:gd name="T11" fmla="*/ 5014 h 6498"/>
                <a:gd name="T12" fmla="*/ 586 w 8346"/>
                <a:gd name="T13" fmla="*/ 6139 h 6498"/>
                <a:gd name="T14" fmla="*/ 0 w 8346"/>
                <a:gd name="T15" fmla="*/ 6498 h 6498"/>
                <a:gd name="T16" fmla="*/ 43 w 8346"/>
                <a:gd name="T17" fmla="*/ 6498 h 6498"/>
                <a:gd name="T18" fmla="*/ 601 w 8346"/>
                <a:gd name="T19" fmla="*/ 6160 h 6498"/>
                <a:gd name="T20" fmla="*/ 1755 w 8346"/>
                <a:gd name="T21" fmla="*/ 5037 h 6498"/>
                <a:gd name="T22" fmla="*/ 3725 w 8346"/>
                <a:gd name="T23" fmla="*/ 2492 h 6498"/>
                <a:gd name="T24" fmla="*/ 4788 w 8346"/>
                <a:gd name="T25" fmla="*/ 1288 h 6498"/>
                <a:gd name="T26" fmla="*/ 6083 w 8346"/>
                <a:gd name="T27" fmla="*/ 347 h 6498"/>
                <a:gd name="T28" fmla="*/ 6844 w 8346"/>
                <a:gd name="T29" fmla="*/ 97 h 6498"/>
                <a:gd name="T30" fmla="*/ 7644 w 8346"/>
                <a:gd name="T31" fmla="*/ 72 h 6498"/>
                <a:gd name="T32" fmla="*/ 8346 w 8346"/>
                <a:gd name="T33" fmla="*/ 208 h 6498"/>
                <a:gd name="T34" fmla="*/ 8346 w 8346"/>
                <a:gd name="T35" fmla="*/ 187 h 6498"/>
                <a:gd name="T36" fmla="*/ 7646 w 8346"/>
                <a:gd name="T37" fmla="*/ 60 h 6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6" h="6498">
                  <a:moveTo>
                    <a:pt x="7646" y="60"/>
                  </a:moveTo>
                  <a:cubicBezTo>
                    <a:pt x="7110" y="0"/>
                    <a:pt x="6564" y="110"/>
                    <a:pt x="6079" y="340"/>
                  </a:cubicBezTo>
                  <a:cubicBezTo>
                    <a:pt x="5593" y="571"/>
                    <a:pt x="5163" y="904"/>
                    <a:pt x="4773" y="1272"/>
                  </a:cubicBezTo>
                  <a:cubicBezTo>
                    <a:pt x="4383" y="1642"/>
                    <a:pt x="4029" y="2048"/>
                    <a:pt x="3692" y="2466"/>
                  </a:cubicBezTo>
                  <a:cubicBezTo>
                    <a:pt x="3357" y="2885"/>
                    <a:pt x="3034" y="3314"/>
                    <a:pt x="2714" y="3745"/>
                  </a:cubicBezTo>
                  <a:cubicBezTo>
                    <a:pt x="2394" y="4175"/>
                    <a:pt x="2072" y="4604"/>
                    <a:pt x="1727" y="5014"/>
                  </a:cubicBezTo>
                  <a:cubicBezTo>
                    <a:pt x="1382" y="5422"/>
                    <a:pt x="1013" y="5816"/>
                    <a:pt x="586" y="6139"/>
                  </a:cubicBezTo>
                  <a:cubicBezTo>
                    <a:pt x="402" y="6276"/>
                    <a:pt x="208" y="6400"/>
                    <a:pt x="0" y="6498"/>
                  </a:cubicBezTo>
                  <a:cubicBezTo>
                    <a:pt x="43" y="6498"/>
                    <a:pt x="43" y="6498"/>
                    <a:pt x="43" y="6498"/>
                  </a:cubicBezTo>
                  <a:cubicBezTo>
                    <a:pt x="240" y="6406"/>
                    <a:pt x="427" y="6290"/>
                    <a:pt x="601" y="6160"/>
                  </a:cubicBezTo>
                  <a:cubicBezTo>
                    <a:pt x="1034" y="5838"/>
                    <a:pt x="1406" y="5445"/>
                    <a:pt x="1755" y="5037"/>
                  </a:cubicBezTo>
                  <a:cubicBezTo>
                    <a:pt x="2451" y="4218"/>
                    <a:pt x="3060" y="3332"/>
                    <a:pt x="3725" y="2492"/>
                  </a:cubicBezTo>
                  <a:cubicBezTo>
                    <a:pt x="4057" y="2072"/>
                    <a:pt x="4403" y="1661"/>
                    <a:pt x="4788" y="1288"/>
                  </a:cubicBezTo>
                  <a:cubicBezTo>
                    <a:pt x="5172" y="915"/>
                    <a:pt x="5597" y="577"/>
                    <a:pt x="6083" y="347"/>
                  </a:cubicBezTo>
                  <a:cubicBezTo>
                    <a:pt x="6324" y="232"/>
                    <a:pt x="6580" y="144"/>
                    <a:pt x="6844" y="97"/>
                  </a:cubicBezTo>
                  <a:cubicBezTo>
                    <a:pt x="7108" y="50"/>
                    <a:pt x="7378" y="41"/>
                    <a:pt x="7644" y="72"/>
                  </a:cubicBezTo>
                  <a:cubicBezTo>
                    <a:pt x="7881" y="99"/>
                    <a:pt x="8115" y="149"/>
                    <a:pt x="8346" y="208"/>
                  </a:cubicBezTo>
                  <a:cubicBezTo>
                    <a:pt x="8346" y="187"/>
                    <a:pt x="8346" y="187"/>
                    <a:pt x="8346" y="187"/>
                  </a:cubicBezTo>
                  <a:cubicBezTo>
                    <a:pt x="8115" y="133"/>
                    <a:pt x="7882" y="88"/>
                    <a:pt x="764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83" name="Freeform 2679"/>
            <p:cNvSpPr>
              <a:spLocks/>
            </p:cNvSpPr>
            <p:nvPr/>
          </p:nvSpPr>
          <p:spPr bwMode="auto">
            <a:xfrm>
              <a:off x="0" y="143"/>
              <a:ext cx="5757" cy="4178"/>
            </a:xfrm>
            <a:custGeom>
              <a:avLst/>
              <a:gdLst>
                <a:gd name="T0" fmla="*/ 7905 w 8640"/>
                <a:gd name="T1" fmla="*/ 65 h 6272"/>
                <a:gd name="T2" fmla="*/ 6348 w 8640"/>
                <a:gd name="T3" fmla="*/ 301 h 6272"/>
                <a:gd name="T4" fmla="*/ 5026 w 8640"/>
                <a:gd name="T5" fmla="*/ 1178 h 6272"/>
                <a:gd name="T6" fmla="*/ 3925 w 8640"/>
                <a:gd name="T7" fmla="*/ 2327 h 6272"/>
                <a:gd name="T8" fmla="*/ 2926 w 8640"/>
                <a:gd name="T9" fmla="*/ 3565 h 6272"/>
                <a:gd name="T10" fmla="*/ 1913 w 8640"/>
                <a:gd name="T11" fmla="*/ 4790 h 6272"/>
                <a:gd name="T12" fmla="*/ 746 w 8640"/>
                <a:gd name="T13" fmla="*/ 5860 h 6272"/>
                <a:gd name="T14" fmla="*/ 50 w 8640"/>
                <a:gd name="T15" fmla="*/ 6237 h 6272"/>
                <a:gd name="T16" fmla="*/ 0 w 8640"/>
                <a:gd name="T17" fmla="*/ 6256 h 6272"/>
                <a:gd name="T18" fmla="*/ 0 w 8640"/>
                <a:gd name="T19" fmla="*/ 6272 h 6272"/>
                <a:gd name="T20" fmla="*/ 56 w 8640"/>
                <a:gd name="T21" fmla="*/ 6252 h 6272"/>
                <a:gd name="T22" fmla="*/ 761 w 8640"/>
                <a:gd name="T23" fmla="*/ 5882 h 6272"/>
                <a:gd name="T24" fmla="*/ 1940 w 8640"/>
                <a:gd name="T25" fmla="*/ 4815 h 6272"/>
                <a:gd name="T26" fmla="*/ 3957 w 8640"/>
                <a:gd name="T27" fmla="*/ 2354 h 6272"/>
                <a:gd name="T28" fmla="*/ 5041 w 8640"/>
                <a:gd name="T29" fmla="*/ 1194 h 6272"/>
                <a:gd name="T30" fmla="*/ 6351 w 8640"/>
                <a:gd name="T31" fmla="*/ 308 h 6272"/>
                <a:gd name="T32" fmla="*/ 7111 w 8640"/>
                <a:gd name="T33" fmla="*/ 85 h 6272"/>
                <a:gd name="T34" fmla="*/ 7903 w 8640"/>
                <a:gd name="T35" fmla="*/ 77 h 6272"/>
                <a:gd name="T36" fmla="*/ 8640 w 8640"/>
                <a:gd name="T37" fmla="*/ 220 h 6272"/>
                <a:gd name="T38" fmla="*/ 8640 w 8640"/>
                <a:gd name="T39" fmla="*/ 199 h 6272"/>
                <a:gd name="T40" fmla="*/ 7905 w 8640"/>
                <a:gd name="T41" fmla="*/ 65 h 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40" h="6272">
                  <a:moveTo>
                    <a:pt x="7905" y="65"/>
                  </a:moveTo>
                  <a:cubicBezTo>
                    <a:pt x="7376" y="0"/>
                    <a:pt x="6835" y="90"/>
                    <a:pt x="6348" y="301"/>
                  </a:cubicBezTo>
                  <a:cubicBezTo>
                    <a:pt x="5859" y="511"/>
                    <a:pt x="5423" y="827"/>
                    <a:pt x="5026" y="1178"/>
                  </a:cubicBezTo>
                  <a:cubicBezTo>
                    <a:pt x="4630" y="1531"/>
                    <a:pt x="4269" y="1923"/>
                    <a:pt x="3925" y="2327"/>
                  </a:cubicBezTo>
                  <a:cubicBezTo>
                    <a:pt x="3583" y="2733"/>
                    <a:pt x="3253" y="3148"/>
                    <a:pt x="2926" y="3565"/>
                  </a:cubicBezTo>
                  <a:cubicBezTo>
                    <a:pt x="2598" y="3982"/>
                    <a:pt x="2268" y="4397"/>
                    <a:pt x="1913" y="4790"/>
                  </a:cubicBezTo>
                  <a:cubicBezTo>
                    <a:pt x="1559" y="5183"/>
                    <a:pt x="1181" y="5559"/>
                    <a:pt x="746" y="5860"/>
                  </a:cubicBezTo>
                  <a:cubicBezTo>
                    <a:pt x="528" y="6010"/>
                    <a:pt x="297" y="6142"/>
                    <a:pt x="50" y="6237"/>
                  </a:cubicBezTo>
                  <a:cubicBezTo>
                    <a:pt x="34" y="6244"/>
                    <a:pt x="17" y="6250"/>
                    <a:pt x="0" y="6256"/>
                  </a:cubicBezTo>
                  <a:cubicBezTo>
                    <a:pt x="0" y="6272"/>
                    <a:pt x="0" y="6272"/>
                    <a:pt x="0" y="6272"/>
                  </a:cubicBezTo>
                  <a:cubicBezTo>
                    <a:pt x="19" y="6265"/>
                    <a:pt x="37" y="6259"/>
                    <a:pt x="56" y="6252"/>
                  </a:cubicBezTo>
                  <a:cubicBezTo>
                    <a:pt x="306" y="6160"/>
                    <a:pt x="541" y="6032"/>
                    <a:pt x="761" y="5882"/>
                  </a:cubicBezTo>
                  <a:cubicBezTo>
                    <a:pt x="1200" y="5581"/>
                    <a:pt x="1583" y="5206"/>
                    <a:pt x="1940" y="4815"/>
                  </a:cubicBezTo>
                  <a:cubicBezTo>
                    <a:pt x="2655" y="4028"/>
                    <a:pt x="3278" y="3167"/>
                    <a:pt x="3957" y="2354"/>
                  </a:cubicBezTo>
                  <a:cubicBezTo>
                    <a:pt x="4296" y="1947"/>
                    <a:pt x="4650" y="1551"/>
                    <a:pt x="5041" y="1194"/>
                  </a:cubicBezTo>
                  <a:cubicBezTo>
                    <a:pt x="5431" y="838"/>
                    <a:pt x="5863" y="518"/>
                    <a:pt x="6351" y="308"/>
                  </a:cubicBezTo>
                  <a:cubicBezTo>
                    <a:pt x="6594" y="203"/>
                    <a:pt x="6849" y="124"/>
                    <a:pt x="7111" y="85"/>
                  </a:cubicBezTo>
                  <a:cubicBezTo>
                    <a:pt x="7374" y="47"/>
                    <a:pt x="7641" y="43"/>
                    <a:pt x="7903" y="77"/>
                  </a:cubicBezTo>
                  <a:cubicBezTo>
                    <a:pt x="8152" y="107"/>
                    <a:pt x="8397" y="159"/>
                    <a:pt x="8640" y="220"/>
                  </a:cubicBezTo>
                  <a:cubicBezTo>
                    <a:pt x="8640" y="199"/>
                    <a:pt x="8640" y="199"/>
                    <a:pt x="8640" y="199"/>
                  </a:cubicBezTo>
                  <a:cubicBezTo>
                    <a:pt x="8397" y="142"/>
                    <a:pt x="8152" y="95"/>
                    <a:pt x="790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37" name="Freeform 2680"/>
            <p:cNvSpPr>
              <a:spLocks/>
            </p:cNvSpPr>
            <p:nvPr/>
          </p:nvSpPr>
          <p:spPr bwMode="auto">
            <a:xfrm>
              <a:off x="0" y="299"/>
              <a:ext cx="5757" cy="3937"/>
            </a:xfrm>
            <a:custGeom>
              <a:avLst/>
              <a:gdLst>
                <a:gd name="T0" fmla="*/ 7868 w 8640"/>
                <a:gd name="T1" fmla="*/ 67 h 5911"/>
                <a:gd name="T2" fmla="*/ 6322 w 8640"/>
                <a:gd name="T3" fmla="*/ 263 h 5911"/>
                <a:gd name="T4" fmla="*/ 4986 w 8640"/>
                <a:gd name="T5" fmla="*/ 1085 h 5911"/>
                <a:gd name="T6" fmla="*/ 3864 w 8640"/>
                <a:gd name="T7" fmla="*/ 2188 h 5911"/>
                <a:gd name="T8" fmla="*/ 2842 w 8640"/>
                <a:gd name="T9" fmla="*/ 3384 h 5911"/>
                <a:gd name="T10" fmla="*/ 1804 w 8640"/>
                <a:gd name="T11" fmla="*/ 4564 h 5911"/>
                <a:gd name="T12" fmla="*/ 610 w 8640"/>
                <a:gd name="T13" fmla="*/ 5577 h 5911"/>
                <a:gd name="T14" fmla="*/ 0 w 8640"/>
                <a:gd name="T15" fmla="*/ 5893 h 5911"/>
                <a:gd name="T16" fmla="*/ 0 w 8640"/>
                <a:gd name="T17" fmla="*/ 5911 h 5911"/>
                <a:gd name="T18" fmla="*/ 624 w 8640"/>
                <a:gd name="T19" fmla="*/ 5600 h 5911"/>
                <a:gd name="T20" fmla="*/ 1830 w 8640"/>
                <a:gd name="T21" fmla="*/ 4589 h 5911"/>
                <a:gd name="T22" fmla="*/ 3895 w 8640"/>
                <a:gd name="T23" fmla="*/ 2216 h 5911"/>
                <a:gd name="T24" fmla="*/ 5000 w 8640"/>
                <a:gd name="T25" fmla="*/ 1101 h 5911"/>
                <a:gd name="T26" fmla="*/ 6325 w 8640"/>
                <a:gd name="T27" fmla="*/ 270 h 5911"/>
                <a:gd name="T28" fmla="*/ 7084 w 8640"/>
                <a:gd name="T29" fmla="*/ 74 h 5911"/>
                <a:gd name="T30" fmla="*/ 7867 w 8640"/>
                <a:gd name="T31" fmla="*/ 79 h 5911"/>
                <a:gd name="T32" fmla="*/ 8638 w 8640"/>
                <a:gd name="T33" fmla="*/ 228 h 5911"/>
                <a:gd name="T34" fmla="*/ 8640 w 8640"/>
                <a:gd name="T35" fmla="*/ 228 h 5911"/>
                <a:gd name="T36" fmla="*/ 8640 w 8640"/>
                <a:gd name="T37" fmla="*/ 206 h 5911"/>
                <a:gd name="T38" fmla="*/ 7868 w 8640"/>
                <a:gd name="T39" fmla="*/ 67 h 5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5911">
                  <a:moveTo>
                    <a:pt x="7868" y="67"/>
                  </a:moveTo>
                  <a:cubicBezTo>
                    <a:pt x="7347" y="0"/>
                    <a:pt x="6811" y="72"/>
                    <a:pt x="6322" y="263"/>
                  </a:cubicBezTo>
                  <a:cubicBezTo>
                    <a:pt x="5832" y="454"/>
                    <a:pt x="5390" y="750"/>
                    <a:pt x="4986" y="1085"/>
                  </a:cubicBezTo>
                  <a:cubicBezTo>
                    <a:pt x="4583" y="1421"/>
                    <a:pt x="4215" y="1798"/>
                    <a:pt x="3864" y="2188"/>
                  </a:cubicBezTo>
                  <a:cubicBezTo>
                    <a:pt x="3514" y="2579"/>
                    <a:pt x="3177" y="2981"/>
                    <a:pt x="2842" y="3384"/>
                  </a:cubicBezTo>
                  <a:cubicBezTo>
                    <a:pt x="2506" y="3786"/>
                    <a:pt x="2167" y="4187"/>
                    <a:pt x="1804" y="4564"/>
                  </a:cubicBezTo>
                  <a:cubicBezTo>
                    <a:pt x="1440" y="4940"/>
                    <a:pt x="1052" y="5296"/>
                    <a:pt x="610" y="5577"/>
                  </a:cubicBezTo>
                  <a:cubicBezTo>
                    <a:pt x="417" y="5700"/>
                    <a:pt x="213" y="5808"/>
                    <a:pt x="0" y="5893"/>
                  </a:cubicBezTo>
                  <a:cubicBezTo>
                    <a:pt x="0" y="5911"/>
                    <a:pt x="0" y="5911"/>
                    <a:pt x="0" y="5911"/>
                  </a:cubicBezTo>
                  <a:cubicBezTo>
                    <a:pt x="219" y="5830"/>
                    <a:pt x="428" y="5724"/>
                    <a:pt x="624" y="5600"/>
                  </a:cubicBezTo>
                  <a:cubicBezTo>
                    <a:pt x="1071" y="5319"/>
                    <a:pt x="1463" y="4964"/>
                    <a:pt x="1830" y="4589"/>
                  </a:cubicBezTo>
                  <a:cubicBezTo>
                    <a:pt x="2563" y="3836"/>
                    <a:pt x="3202" y="3000"/>
                    <a:pt x="3895" y="2216"/>
                  </a:cubicBezTo>
                  <a:cubicBezTo>
                    <a:pt x="4242" y="1823"/>
                    <a:pt x="4602" y="1441"/>
                    <a:pt x="5000" y="1101"/>
                  </a:cubicBezTo>
                  <a:cubicBezTo>
                    <a:pt x="5397" y="761"/>
                    <a:pt x="5836" y="461"/>
                    <a:pt x="6325" y="270"/>
                  </a:cubicBezTo>
                  <a:cubicBezTo>
                    <a:pt x="6569" y="175"/>
                    <a:pt x="6824" y="106"/>
                    <a:pt x="7084" y="74"/>
                  </a:cubicBezTo>
                  <a:cubicBezTo>
                    <a:pt x="7344" y="42"/>
                    <a:pt x="7608" y="45"/>
                    <a:pt x="7867" y="79"/>
                  </a:cubicBezTo>
                  <a:cubicBezTo>
                    <a:pt x="8127" y="112"/>
                    <a:pt x="8384" y="166"/>
                    <a:pt x="8638" y="228"/>
                  </a:cubicBezTo>
                  <a:cubicBezTo>
                    <a:pt x="8639" y="228"/>
                    <a:pt x="8639" y="228"/>
                    <a:pt x="8640" y="228"/>
                  </a:cubicBezTo>
                  <a:cubicBezTo>
                    <a:pt x="8640" y="206"/>
                    <a:pt x="8640" y="206"/>
                    <a:pt x="8640" y="206"/>
                  </a:cubicBezTo>
                  <a:cubicBezTo>
                    <a:pt x="8385" y="149"/>
                    <a:pt x="8128" y="100"/>
                    <a:pt x="7868"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38" name="Freeform 2681"/>
            <p:cNvSpPr>
              <a:spLocks/>
            </p:cNvSpPr>
            <p:nvPr/>
          </p:nvSpPr>
          <p:spPr bwMode="auto">
            <a:xfrm>
              <a:off x="0" y="455"/>
              <a:ext cx="5757" cy="3696"/>
            </a:xfrm>
            <a:custGeom>
              <a:avLst/>
              <a:gdLst>
                <a:gd name="T0" fmla="*/ 7831 w 8640"/>
                <a:gd name="T1" fmla="*/ 69 h 5550"/>
                <a:gd name="T2" fmla="*/ 6296 w 8640"/>
                <a:gd name="T3" fmla="*/ 229 h 5550"/>
                <a:gd name="T4" fmla="*/ 4946 w 8640"/>
                <a:gd name="T5" fmla="*/ 994 h 5550"/>
                <a:gd name="T6" fmla="*/ 3802 w 8640"/>
                <a:gd name="T7" fmla="*/ 2050 h 5550"/>
                <a:gd name="T8" fmla="*/ 2757 w 8640"/>
                <a:gd name="T9" fmla="*/ 3203 h 5550"/>
                <a:gd name="T10" fmla="*/ 1692 w 8640"/>
                <a:gd name="T11" fmla="*/ 4335 h 5550"/>
                <a:gd name="T12" fmla="*/ 474 w 8640"/>
                <a:gd name="T13" fmla="*/ 5292 h 5550"/>
                <a:gd name="T14" fmla="*/ 0 w 8640"/>
                <a:gd name="T15" fmla="*/ 5529 h 5550"/>
                <a:gd name="T16" fmla="*/ 0 w 8640"/>
                <a:gd name="T17" fmla="*/ 5550 h 5550"/>
                <a:gd name="T18" fmla="*/ 487 w 8640"/>
                <a:gd name="T19" fmla="*/ 5315 h 5550"/>
                <a:gd name="T20" fmla="*/ 1717 w 8640"/>
                <a:gd name="T21" fmla="*/ 4361 h 5550"/>
                <a:gd name="T22" fmla="*/ 3833 w 8640"/>
                <a:gd name="T23" fmla="*/ 2079 h 5550"/>
                <a:gd name="T24" fmla="*/ 4960 w 8640"/>
                <a:gd name="T25" fmla="*/ 1011 h 5550"/>
                <a:gd name="T26" fmla="*/ 6298 w 8640"/>
                <a:gd name="T27" fmla="*/ 236 h 5550"/>
                <a:gd name="T28" fmla="*/ 7054 w 8640"/>
                <a:gd name="T29" fmla="*/ 65 h 5550"/>
                <a:gd name="T30" fmla="*/ 7830 w 8640"/>
                <a:gd name="T31" fmla="*/ 81 h 5550"/>
                <a:gd name="T32" fmla="*/ 8594 w 8640"/>
                <a:gd name="T33" fmla="*/ 223 h 5550"/>
                <a:gd name="T34" fmla="*/ 8640 w 8640"/>
                <a:gd name="T35" fmla="*/ 234 h 5550"/>
                <a:gd name="T36" fmla="*/ 8640 w 8640"/>
                <a:gd name="T37" fmla="*/ 211 h 5550"/>
                <a:gd name="T38" fmla="*/ 7831 w 8640"/>
                <a:gd name="T39" fmla="*/ 69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5550">
                  <a:moveTo>
                    <a:pt x="7831" y="69"/>
                  </a:moveTo>
                  <a:cubicBezTo>
                    <a:pt x="7316" y="0"/>
                    <a:pt x="6786" y="57"/>
                    <a:pt x="6296" y="229"/>
                  </a:cubicBezTo>
                  <a:cubicBezTo>
                    <a:pt x="5805" y="401"/>
                    <a:pt x="5356" y="677"/>
                    <a:pt x="4946" y="994"/>
                  </a:cubicBezTo>
                  <a:cubicBezTo>
                    <a:pt x="4536" y="1314"/>
                    <a:pt x="4161" y="1675"/>
                    <a:pt x="3802" y="2050"/>
                  </a:cubicBezTo>
                  <a:cubicBezTo>
                    <a:pt x="3445" y="2427"/>
                    <a:pt x="3100" y="2815"/>
                    <a:pt x="2757" y="3203"/>
                  </a:cubicBezTo>
                  <a:cubicBezTo>
                    <a:pt x="2412" y="3591"/>
                    <a:pt x="2064" y="3975"/>
                    <a:pt x="1692" y="4335"/>
                  </a:cubicBezTo>
                  <a:cubicBezTo>
                    <a:pt x="1319" y="4694"/>
                    <a:pt x="921" y="5030"/>
                    <a:pt x="474" y="5292"/>
                  </a:cubicBezTo>
                  <a:cubicBezTo>
                    <a:pt x="321" y="5380"/>
                    <a:pt x="163" y="5461"/>
                    <a:pt x="0" y="5529"/>
                  </a:cubicBezTo>
                  <a:cubicBezTo>
                    <a:pt x="0" y="5550"/>
                    <a:pt x="0" y="5550"/>
                    <a:pt x="0" y="5550"/>
                  </a:cubicBezTo>
                  <a:cubicBezTo>
                    <a:pt x="168" y="5484"/>
                    <a:pt x="331" y="5405"/>
                    <a:pt x="487" y="5315"/>
                  </a:cubicBezTo>
                  <a:cubicBezTo>
                    <a:pt x="938" y="5054"/>
                    <a:pt x="1341" y="4719"/>
                    <a:pt x="1717" y="4361"/>
                  </a:cubicBezTo>
                  <a:cubicBezTo>
                    <a:pt x="2469" y="3643"/>
                    <a:pt x="3124" y="2835"/>
                    <a:pt x="3833" y="2079"/>
                  </a:cubicBezTo>
                  <a:cubicBezTo>
                    <a:pt x="4187" y="1701"/>
                    <a:pt x="4555" y="1335"/>
                    <a:pt x="4960" y="1011"/>
                  </a:cubicBezTo>
                  <a:cubicBezTo>
                    <a:pt x="5363" y="688"/>
                    <a:pt x="5808" y="408"/>
                    <a:pt x="6298" y="236"/>
                  </a:cubicBezTo>
                  <a:cubicBezTo>
                    <a:pt x="6542" y="150"/>
                    <a:pt x="6797" y="90"/>
                    <a:pt x="7054" y="65"/>
                  </a:cubicBezTo>
                  <a:cubicBezTo>
                    <a:pt x="7312" y="39"/>
                    <a:pt x="7573" y="47"/>
                    <a:pt x="7830" y="81"/>
                  </a:cubicBezTo>
                  <a:cubicBezTo>
                    <a:pt x="8087" y="114"/>
                    <a:pt x="8341" y="165"/>
                    <a:pt x="8594" y="223"/>
                  </a:cubicBezTo>
                  <a:cubicBezTo>
                    <a:pt x="8609" y="227"/>
                    <a:pt x="8625" y="230"/>
                    <a:pt x="8640" y="234"/>
                  </a:cubicBezTo>
                  <a:cubicBezTo>
                    <a:pt x="8640" y="211"/>
                    <a:pt x="8640" y="211"/>
                    <a:pt x="8640" y="211"/>
                  </a:cubicBezTo>
                  <a:cubicBezTo>
                    <a:pt x="8372" y="153"/>
                    <a:pt x="8103" y="104"/>
                    <a:pt x="783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39" name="Freeform 2682"/>
            <p:cNvSpPr>
              <a:spLocks/>
            </p:cNvSpPr>
            <p:nvPr/>
          </p:nvSpPr>
          <p:spPr bwMode="auto">
            <a:xfrm>
              <a:off x="0" y="613"/>
              <a:ext cx="5757" cy="3455"/>
            </a:xfrm>
            <a:custGeom>
              <a:avLst/>
              <a:gdLst>
                <a:gd name="T0" fmla="*/ 7792 w 8640"/>
                <a:gd name="T1" fmla="*/ 68 h 5187"/>
                <a:gd name="T2" fmla="*/ 6268 w 8640"/>
                <a:gd name="T3" fmla="*/ 195 h 5187"/>
                <a:gd name="T4" fmla="*/ 4907 w 8640"/>
                <a:gd name="T5" fmla="*/ 905 h 5187"/>
                <a:gd name="T6" fmla="*/ 3740 w 8640"/>
                <a:gd name="T7" fmla="*/ 1911 h 5187"/>
                <a:gd name="T8" fmla="*/ 2670 w 8640"/>
                <a:gd name="T9" fmla="*/ 3019 h 5187"/>
                <a:gd name="T10" fmla="*/ 1578 w 8640"/>
                <a:gd name="T11" fmla="*/ 4102 h 5187"/>
                <a:gd name="T12" fmla="*/ 336 w 8640"/>
                <a:gd name="T13" fmla="*/ 5001 h 5187"/>
                <a:gd name="T14" fmla="*/ 0 w 8640"/>
                <a:gd name="T15" fmla="*/ 5162 h 5187"/>
                <a:gd name="T16" fmla="*/ 0 w 8640"/>
                <a:gd name="T17" fmla="*/ 5187 h 5187"/>
                <a:gd name="T18" fmla="*/ 349 w 8640"/>
                <a:gd name="T19" fmla="*/ 5024 h 5187"/>
                <a:gd name="T20" fmla="*/ 1602 w 8640"/>
                <a:gd name="T21" fmla="*/ 4129 h 5187"/>
                <a:gd name="T22" fmla="*/ 3770 w 8640"/>
                <a:gd name="T23" fmla="*/ 1941 h 5187"/>
                <a:gd name="T24" fmla="*/ 4919 w 8640"/>
                <a:gd name="T25" fmla="*/ 922 h 5187"/>
                <a:gd name="T26" fmla="*/ 6270 w 8640"/>
                <a:gd name="T27" fmla="*/ 202 h 5187"/>
                <a:gd name="T28" fmla="*/ 7024 w 8640"/>
                <a:gd name="T29" fmla="*/ 54 h 5187"/>
                <a:gd name="T30" fmla="*/ 7791 w 8640"/>
                <a:gd name="T31" fmla="*/ 80 h 5187"/>
                <a:gd name="T32" fmla="*/ 8640 w 8640"/>
                <a:gd name="T33" fmla="*/ 233 h 5187"/>
                <a:gd name="T34" fmla="*/ 8640 w 8640"/>
                <a:gd name="T35" fmla="*/ 210 h 5187"/>
                <a:gd name="T36" fmla="*/ 7792 w 8640"/>
                <a:gd name="T37" fmla="*/ 68 h 5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0" h="5187">
                  <a:moveTo>
                    <a:pt x="7792" y="68"/>
                  </a:moveTo>
                  <a:cubicBezTo>
                    <a:pt x="7283" y="0"/>
                    <a:pt x="6759" y="41"/>
                    <a:pt x="6268" y="195"/>
                  </a:cubicBezTo>
                  <a:cubicBezTo>
                    <a:pt x="5777" y="349"/>
                    <a:pt x="5323" y="604"/>
                    <a:pt x="4907" y="905"/>
                  </a:cubicBezTo>
                  <a:cubicBezTo>
                    <a:pt x="4490" y="1206"/>
                    <a:pt x="4107" y="1552"/>
                    <a:pt x="3740" y="1911"/>
                  </a:cubicBezTo>
                  <a:cubicBezTo>
                    <a:pt x="3375" y="2273"/>
                    <a:pt x="3022" y="2646"/>
                    <a:pt x="2670" y="3019"/>
                  </a:cubicBezTo>
                  <a:cubicBezTo>
                    <a:pt x="2317" y="3391"/>
                    <a:pt x="1959" y="3760"/>
                    <a:pt x="1578" y="4102"/>
                  </a:cubicBezTo>
                  <a:cubicBezTo>
                    <a:pt x="1196" y="4443"/>
                    <a:pt x="788" y="4759"/>
                    <a:pt x="336" y="5001"/>
                  </a:cubicBezTo>
                  <a:cubicBezTo>
                    <a:pt x="226" y="5059"/>
                    <a:pt x="114" y="5113"/>
                    <a:pt x="0" y="5162"/>
                  </a:cubicBezTo>
                  <a:cubicBezTo>
                    <a:pt x="0" y="5187"/>
                    <a:pt x="0" y="5187"/>
                    <a:pt x="0" y="5187"/>
                  </a:cubicBezTo>
                  <a:cubicBezTo>
                    <a:pt x="119" y="5139"/>
                    <a:pt x="235" y="5084"/>
                    <a:pt x="349" y="5024"/>
                  </a:cubicBezTo>
                  <a:cubicBezTo>
                    <a:pt x="805" y="4784"/>
                    <a:pt x="1216" y="4468"/>
                    <a:pt x="1602" y="4129"/>
                  </a:cubicBezTo>
                  <a:cubicBezTo>
                    <a:pt x="2372" y="3446"/>
                    <a:pt x="3045" y="2666"/>
                    <a:pt x="3770" y="1941"/>
                  </a:cubicBezTo>
                  <a:cubicBezTo>
                    <a:pt x="4132" y="1579"/>
                    <a:pt x="4508" y="1228"/>
                    <a:pt x="4919" y="922"/>
                  </a:cubicBezTo>
                  <a:cubicBezTo>
                    <a:pt x="5330" y="616"/>
                    <a:pt x="5780" y="356"/>
                    <a:pt x="6270" y="202"/>
                  </a:cubicBezTo>
                  <a:cubicBezTo>
                    <a:pt x="6515" y="125"/>
                    <a:pt x="6768" y="73"/>
                    <a:pt x="7024" y="54"/>
                  </a:cubicBezTo>
                  <a:cubicBezTo>
                    <a:pt x="7279" y="34"/>
                    <a:pt x="7537" y="47"/>
                    <a:pt x="7791" y="80"/>
                  </a:cubicBezTo>
                  <a:cubicBezTo>
                    <a:pt x="8076" y="117"/>
                    <a:pt x="8359" y="171"/>
                    <a:pt x="8640" y="233"/>
                  </a:cubicBezTo>
                  <a:cubicBezTo>
                    <a:pt x="8640" y="210"/>
                    <a:pt x="8640" y="210"/>
                    <a:pt x="8640" y="210"/>
                  </a:cubicBezTo>
                  <a:cubicBezTo>
                    <a:pt x="8359" y="153"/>
                    <a:pt x="8077" y="104"/>
                    <a:pt x="779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0" name="Freeform 2683"/>
            <p:cNvSpPr>
              <a:spLocks/>
            </p:cNvSpPr>
            <p:nvPr/>
          </p:nvSpPr>
          <p:spPr bwMode="auto">
            <a:xfrm>
              <a:off x="0" y="771"/>
              <a:ext cx="5757" cy="3213"/>
            </a:xfrm>
            <a:custGeom>
              <a:avLst/>
              <a:gdLst>
                <a:gd name="T0" fmla="*/ 7752 w 8640"/>
                <a:gd name="T1" fmla="*/ 66 h 4825"/>
                <a:gd name="T2" fmla="*/ 6239 w 8640"/>
                <a:gd name="T3" fmla="*/ 165 h 4825"/>
                <a:gd name="T4" fmla="*/ 4867 w 8640"/>
                <a:gd name="T5" fmla="*/ 818 h 4825"/>
                <a:gd name="T6" fmla="*/ 3678 w 8640"/>
                <a:gd name="T7" fmla="*/ 1774 h 4825"/>
                <a:gd name="T8" fmla="*/ 2581 w 8640"/>
                <a:gd name="T9" fmla="*/ 2835 h 4825"/>
                <a:gd name="T10" fmla="*/ 1461 w 8640"/>
                <a:gd name="T11" fmla="*/ 3866 h 4825"/>
                <a:gd name="T12" fmla="*/ 198 w 8640"/>
                <a:gd name="T13" fmla="*/ 4707 h 4825"/>
                <a:gd name="T14" fmla="*/ 0 w 8640"/>
                <a:gd name="T15" fmla="*/ 4798 h 4825"/>
                <a:gd name="T16" fmla="*/ 0 w 8640"/>
                <a:gd name="T17" fmla="*/ 4825 h 4825"/>
                <a:gd name="T18" fmla="*/ 209 w 8640"/>
                <a:gd name="T19" fmla="*/ 4731 h 4825"/>
                <a:gd name="T20" fmla="*/ 1484 w 8640"/>
                <a:gd name="T21" fmla="*/ 3894 h 4825"/>
                <a:gd name="T22" fmla="*/ 3706 w 8640"/>
                <a:gd name="T23" fmla="*/ 1805 h 4825"/>
                <a:gd name="T24" fmla="*/ 4879 w 8640"/>
                <a:gd name="T25" fmla="*/ 836 h 4825"/>
                <a:gd name="T26" fmla="*/ 6241 w 8640"/>
                <a:gd name="T27" fmla="*/ 172 h 4825"/>
                <a:gd name="T28" fmla="*/ 6991 w 8640"/>
                <a:gd name="T29" fmla="*/ 45 h 4825"/>
                <a:gd name="T30" fmla="*/ 7751 w 8640"/>
                <a:gd name="T31" fmla="*/ 78 h 4825"/>
                <a:gd name="T32" fmla="*/ 8640 w 8640"/>
                <a:gd name="T33" fmla="*/ 231 h 4825"/>
                <a:gd name="T34" fmla="*/ 8640 w 8640"/>
                <a:gd name="T35" fmla="*/ 206 h 4825"/>
                <a:gd name="T36" fmla="*/ 7752 w 8640"/>
                <a:gd name="T37" fmla="*/ 66 h 4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0" h="4825">
                  <a:moveTo>
                    <a:pt x="7752" y="66"/>
                  </a:moveTo>
                  <a:cubicBezTo>
                    <a:pt x="7248" y="0"/>
                    <a:pt x="6730" y="27"/>
                    <a:pt x="6239" y="165"/>
                  </a:cubicBezTo>
                  <a:cubicBezTo>
                    <a:pt x="5748" y="301"/>
                    <a:pt x="5289" y="536"/>
                    <a:pt x="4867" y="818"/>
                  </a:cubicBezTo>
                  <a:cubicBezTo>
                    <a:pt x="4443" y="1101"/>
                    <a:pt x="4053" y="1431"/>
                    <a:pt x="3678" y="1774"/>
                  </a:cubicBezTo>
                  <a:cubicBezTo>
                    <a:pt x="3304" y="2120"/>
                    <a:pt x="2943" y="2478"/>
                    <a:pt x="2581" y="2835"/>
                  </a:cubicBezTo>
                  <a:cubicBezTo>
                    <a:pt x="2219" y="3191"/>
                    <a:pt x="1852" y="3542"/>
                    <a:pt x="1461" y="3866"/>
                  </a:cubicBezTo>
                  <a:cubicBezTo>
                    <a:pt x="1070" y="4189"/>
                    <a:pt x="654" y="4484"/>
                    <a:pt x="198" y="4707"/>
                  </a:cubicBezTo>
                  <a:cubicBezTo>
                    <a:pt x="133" y="4739"/>
                    <a:pt x="67" y="4769"/>
                    <a:pt x="0" y="4798"/>
                  </a:cubicBezTo>
                  <a:cubicBezTo>
                    <a:pt x="0" y="4825"/>
                    <a:pt x="0" y="4825"/>
                    <a:pt x="0" y="4825"/>
                  </a:cubicBezTo>
                  <a:cubicBezTo>
                    <a:pt x="71" y="4795"/>
                    <a:pt x="141" y="4764"/>
                    <a:pt x="209" y="4731"/>
                  </a:cubicBezTo>
                  <a:cubicBezTo>
                    <a:pt x="669" y="4509"/>
                    <a:pt x="1090" y="4215"/>
                    <a:pt x="1484" y="3894"/>
                  </a:cubicBezTo>
                  <a:cubicBezTo>
                    <a:pt x="2274" y="3249"/>
                    <a:pt x="2965" y="2499"/>
                    <a:pt x="3706" y="1805"/>
                  </a:cubicBezTo>
                  <a:cubicBezTo>
                    <a:pt x="4077" y="1458"/>
                    <a:pt x="4460" y="1124"/>
                    <a:pt x="4879" y="836"/>
                  </a:cubicBezTo>
                  <a:cubicBezTo>
                    <a:pt x="5296" y="548"/>
                    <a:pt x="5751" y="309"/>
                    <a:pt x="6241" y="172"/>
                  </a:cubicBezTo>
                  <a:cubicBezTo>
                    <a:pt x="6486" y="104"/>
                    <a:pt x="6737" y="59"/>
                    <a:pt x="6991" y="45"/>
                  </a:cubicBezTo>
                  <a:cubicBezTo>
                    <a:pt x="7245" y="29"/>
                    <a:pt x="7499" y="46"/>
                    <a:pt x="7751" y="78"/>
                  </a:cubicBezTo>
                  <a:cubicBezTo>
                    <a:pt x="8049" y="116"/>
                    <a:pt x="8345" y="170"/>
                    <a:pt x="8640" y="231"/>
                  </a:cubicBezTo>
                  <a:cubicBezTo>
                    <a:pt x="8640" y="206"/>
                    <a:pt x="8640" y="206"/>
                    <a:pt x="8640" y="206"/>
                  </a:cubicBezTo>
                  <a:cubicBezTo>
                    <a:pt x="8345" y="151"/>
                    <a:pt x="8050" y="103"/>
                    <a:pt x="775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1" name="Freeform 2684"/>
            <p:cNvSpPr>
              <a:spLocks/>
            </p:cNvSpPr>
            <p:nvPr/>
          </p:nvSpPr>
          <p:spPr bwMode="auto">
            <a:xfrm>
              <a:off x="0" y="940"/>
              <a:ext cx="5757" cy="2962"/>
            </a:xfrm>
            <a:custGeom>
              <a:avLst/>
              <a:gdLst>
                <a:gd name="T0" fmla="*/ 7710 w 8640"/>
                <a:gd name="T1" fmla="*/ 45 h 4447"/>
                <a:gd name="T2" fmla="*/ 6956 w 8640"/>
                <a:gd name="T3" fmla="*/ 13 h 4447"/>
                <a:gd name="T4" fmla="*/ 6208 w 8640"/>
                <a:gd name="T5" fmla="*/ 119 h 4447"/>
                <a:gd name="T6" fmla="*/ 4826 w 8640"/>
                <a:gd name="T7" fmla="*/ 717 h 4447"/>
                <a:gd name="T8" fmla="*/ 3614 w 8640"/>
                <a:gd name="T9" fmla="*/ 1621 h 4447"/>
                <a:gd name="T10" fmla="*/ 2491 w 8640"/>
                <a:gd name="T11" fmla="*/ 2632 h 4447"/>
                <a:gd name="T12" fmla="*/ 1343 w 8640"/>
                <a:gd name="T13" fmla="*/ 3609 h 4447"/>
                <a:gd name="T14" fmla="*/ 59 w 8640"/>
                <a:gd name="T15" fmla="*/ 4393 h 4447"/>
                <a:gd name="T16" fmla="*/ 0 w 8640"/>
                <a:gd name="T17" fmla="*/ 4419 h 4447"/>
                <a:gd name="T18" fmla="*/ 0 w 8640"/>
                <a:gd name="T19" fmla="*/ 4447 h 4447"/>
                <a:gd name="T20" fmla="*/ 70 w 8640"/>
                <a:gd name="T21" fmla="*/ 4417 h 4447"/>
                <a:gd name="T22" fmla="*/ 1365 w 8640"/>
                <a:gd name="T23" fmla="*/ 3639 h 4447"/>
                <a:gd name="T24" fmla="*/ 3642 w 8640"/>
                <a:gd name="T25" fmla="*/ 1653 h 4447"/>
                <a:gd name="T26" fmla="*/ 4837 w 8640"/>
                <a:gd name="T27" fmla="*/ 736 h 4447"/>
                <a:gd name="T28" fmla="*/ 6210 w 8640"/>
                <a:gd name="T29" fmla="*/ 127 h 4447"/>
                <a:gd name="T30" fmla="*/ 6956 w 8640"/>
                <a:gd name="T31" fmla="*/ 19 h 4447"/>
                <a:gd name="T32" fmla="*/ 7709 w 8640"/>
                <a:gd name="T33" fmla="*/ 57 h 4447"/>
                <a:gd name="T34" fmla="*/ 8640 w 8640"/>
                <a:gd name="T35" fmla="*/ 206 h 4447"/>
                <a:gd name="T36" fmla="*/ 8640 w 8640"/>
                <a:gd name="T37" fmla="*/ 181 h 4447"/>
                <a:gd name="T38" fmla="*/ 7710 w 8640"/>
                <a:gd name="T39" fmla="*/ 45 h 4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4447">
                  <a:moveTo>
                    <a:pt x="7710" y="45"/>
                  </a:moveTo>
                  <a:cubicBezTo>
                    <a:pt x="7460" y="17"/>
                    <a:pt x="7207" y="0"/>
                    <a:pt x="6956" y="13"/>
                  </a:cubicBezTo>
                  <a:cubicBezTo>
                    <a:pt x="6704" y="25"/>
                    <a:pt x="6453" y="59"/>
                    <a:pt x="6208" y="119"/>
                  </a:cubicBezTo>
                  <a:cubicBezTo>
                    <a:pt x="5718" y="239"/>
                    <a:pt x="5255" y="454"/>
                    <a:pt x="4826" y="717"/>
                  </a:cubicBezTo>
                  <a:cubicBezTo>
                    <a:pt x="4396" y="982"/>
                    <a:pt x="3997" y="1294"/>
                    <a:pt x="3614" y="1621"/>
                  </a:cubicBezTo>
                  <a:cubicBezTo>
                    <a:pt x="3232" y="1950"/>
                    <a:pt x="2862" y="2292"/>
                    <a:pt x="2491" y="2632"/>
                  </a:cubicBezTo>
                  <a:cubicBezTo>
                    <a:pt x="2119" y="2971"/>
                    <a:pt x="1743" y="3305"/>
                    <a:pt x="1343" y="3609"/>
                  </a:cubicBezTo>
                  <a:cubicBezTo>
                    <a:pt x="943" y="3913"/>
                    <a:pt x="518" y="4187"/>
                    <a:pt x="59" y="4393"/>
                  </a:cubicBezTo>
                  <a:cubicBezTo>
                    <a:pt x="39" y="4402"/>
                    <a:pt x="20" y="4410"/>
                    <a:pt x="0" y="4419"/>
                  </a:cubicBezTo>
                  <a:cubicBezTo>
                    <a:pt x="0" y="4447"/>
                    <a:pt x="0" y="4447"/>
                    <a:pt x="0" y="4447"/>
                  </a:cubicBezTo>
                  <a:cubicBezTo>
                    <a:pt x="23" y="4437"/>
                    <a:pt x="47" y="4427"/>
                    <a:pt x="70" y="4417"/>
                  </a:cubicBezTo>
                  <a:cubicBezTo>
                    <a:pt x="532" y="4214"/>
                    <a:pt x="961" y="3941"/>
                    <a:pt x="1365" y="3639"/>
                  </a:cubicBezTo>
                  <a:cubicBezTo>
                    <a:pt x="2173" y="3032"/>
                    <a:pt x="2884" y="2313"/>
                    <a:pt x="3642" y="1653"/>
                  </a:cubicBezTo>
                  <a:cubicBezTo>
                    <a:pt x="4020" y="1322"/>
                    <a:pt x="4412" y="1005"/>
                    <a:pt x="4837" y="736"/>
                  </a:cubicBezTo>
                  <a:cubicBezTo>
                    <a:pt x="5261" y="466"/>
                    <a:pt x="5721" y="247"/>
                    <a:pt x="6210" y="127"/>
                  </a:cubicBezTo>
                  <a:cubicBezTo>
                    <a:pt x="6454" y="66"/>
                    <a:pt x="6704" y="28"/>
                    <a:pt x="6956" y="19"/>
                  </a:cubicBezTo>
                  <a:cubicBezTo>
                    <a:pt x="7207" y="8"/>
                    <a:pt x="7459" y="27"/>
                    <a:pt x="7709" y="57"/>
                  </a:cubicBezTo>
                  <a:cubicBezTo>
                    <a:pt x="8021" y="95"/>
                    <a:pt x="8331" y="148"/>
                    <a:pt x="8640" y="206"/>
                  </a:cubicBezTo>
                  <a:cubicBezTo>
                    <a:pt x="8640" y="181"/>
                    <a:pt x="8640" y="181"/>
                    <a:pt x="8640" y="181"/>
                  </a:cubicBezTo>
                  <a:cubicBezTo>
                    <a:pt x="8331" y="129"/>
                    <a:pt x="8021" y="82"/>
                    <a:pt x="77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2" name="Freeform 2685"/>
            <p:cNvSpPr>
              <a:spLocks/>
            </p:cNvSpPr>
            <p:nvPr/>
          </p:nvSpPr>
          <p:spPr bwMode="auto">
            <a:xfrm>
              <a:off x="0" y="1096"/>
              <a:ext cx="5757" cy="2726"/>
            </a:xfrm>
            <a:custGeom>
              <a:avLst/>
              <a:gdLst>
                <a:gd name="T0" fmla="*/ 7666 w 8640"/>
                <a:gd name="T1" fmla="*/ 45 h 4093"/>
                <a:gd name="T2" fmla="*/ 6918 w 8640"/>
                <a:gd name="T3" fmla="*/ 9 h 4093"/>
                <a:gd name="T4" fmla="*/ 6175 w 8640"/>
                <a:gd name="T5" fmla="*/ 98 h 4093"/>
                <a:gd name="T6" fmla="*/ 4784 w 8640"/>
                <a:gd name="T7" fmla="*/ 641 h 4093"/>
                <a:gd name="T8" fmla="*/ 3550 w 8640"/>
                <a:gd name="T9" fmla="*/ 1490 h 4093"/>
                <a:gd name="T10" fmla="*/ 2399 w 8640"/>
                <a:gd name="T11" fmla="*/ 2449 h 4093"/>
                <a:gd name="T12" fmla="*/ 1222 w 8640"/>
                <a:gd name="T13" fmla="*/ 3371 h 4093"/>
                <a:gd name="T14" fmla="*/ 0 w 8640"/>
                <a:gd name="T15" fmla="*/ 4063 h 4093"/>
                <a:gd name="T16" fmla="*/ 0 w 8640"/>
                <a:gd name="T17" fmla="*/ 4093 h 4093"/>
                <a:gd name="T18" fmla="*/ 1243 w 8640"/>
                <a:gd name="T19" fmla="*/ 3401 h 4093"/>
                <a:gd name="T20" fmla="*/ 3576 w 8640"/>
                <a:gd name="T21" fmla="*/ 1523 h 4093"/>
                <a:gd name="T22" fmla="*/ 4795 w 8640"/>
                <a:gd name="T23" fmla="*/ 660 h 4093"/>
                <a:gd name="T24" fmla="*/ 6177 w 8640"/>
                <a:gd name="T25" fmla="*/ 105 h 4093"/>
                <a:gd name="T26" fmla="*/ 6918 w 8640"/>
                <a:gd name="T27" fmla="*/ 15 h 4093"/>
                <a:gd name="T28" fmla="*/ 7665 w 8640"/>
                <a:gd name="T29" fmla="*/ 57 h 4093"/>
                <a:gd name="T30" fmla="*/ 8640 w 8640"/>
                <a:gd name="T31" fmla="*/ 200 h 4093"/>
                <a:gd name="T32" fmla="*/ 8640 w 8640"/>
                <a:gd name="T33" fmla="*/ 174 h 4093"/>
                <a:gd name="T34" fmla="*/ 7666 w 8640"/>
                <a:gd name="T35" fmla="*/ 45 h 4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4093">
                  <a:moveTo>
                    <a:pt x="7666" y="45"/>
                  </a:moveTo>
                  <a:cubicBezTo>
                    <a:pt x="7418" y="19"/>
                    <a:pt x="7168" y="0"/>
                    <a:pt x="6918" y="9"/>
                  </a:cubicBezTo>
                  <a:cubicBezTo>
                    <a:pt x="6669" y="17"/>
                    <a:pt x="6420" y="45"/>
                    <a:pt x="6175" y="98"/>
                  </a:cubicBezTo>
                  <a:cubicBezTo>
                    <a:pt x="5686" y="202"/>
                    <a:pt x="5219" y="396"/>
                    <a:pt x="4784" y="641"/>
                  </a:cubicBezTo>
                  <a:cubicBezTo>
                    <a:pt x="4348" y="887"/>
                    <a:pt x="3941" y="1181"/>
                    <a:pt x="3550" y="1490"/>
                  </a:cubicBezTo>
                  <a:cubicBezTo>
                    <a:pt x="3159" y="1802"/>
                    <a:pt x="2780" y="2127"/>
                    <a:pt x="2399" y="2449"/>
                  </a:cubicBezTo>
                  <a:cubicBezTo>
                    <a:pt x="2018" y="2771"/>
                    <a:pt x="1631" y="3086"/>
                    <a:pt x="1222" y="3371"/>
                  </a:cubicBezTo>
                  <a:cubicBezTo>
                    <a:pt x="837" y="3639"/>
                    <a:pt x="431" y="3879"/>
                    <a:pt x="0" y="4063"/>
                  </a:cubicBezTo>
                  <a:cubicBezTo>
                    <a:pt x="0" y="4093"/>
                    <a:pt x="0" y="4093"/>
                    <a:pt x="0" y="4093"/>
                  </a:cubicBezTo>
                  <a:cubicBezTo>
                    <a:pt x="439" y="3910"/>
                    <a:pt x="852" y="3670"/>
                    <a:pt x="1243" y="3401"/>
                  </a:cubicBezTo>
                  <a:cubicBezTo>
                    <a:pt x="2069" y="2834"/>
                    <a:pt x="2801" y="2150"/>
                    <a:pt x="3576" y="1523"/>
                  </a:cubicBezTo>
                  <a:cubicBezTo>
                    <a:pt x="3963" y="1210"/>
                    <a:pt x="4363" y="910"/>
                    <a:pt x="4795" y="660"/>
                  </a:cubicBezTo>
                  <a:cubicBezTo>
                    <a:pt x="5225" y="409"/>
                    <a:pt x="5688" y="210"/>
                    <a:pt x="6177" y="105"/>
                  </a:cubicBezTo>
                  <a:cubicBezTo>
                    <a:pt x="6420" y="53"/>
                    <a:pt x="6669" y="20"/>
                    <a:pt x="6918" y="15"/>
                  </a:cubicBezTo>
                  <a:cubicBezTo>
                    <a:pt x="7168" y="8"/>
                    <a:pt x="7417" y="29"/>
                    <a:pt x="7665" y="57"/>
                  </a:cubicBezTo>
                  <a:cubicBezTo>
                    <a:pt x="7991" y="93"/>
                    <a:pt x="8316" y="144"/>
                    <a:pt x="8640" y="200"/>
                  </a:cubicBezTo>
                  <a:cubicBezTo>
                    <a:pt x="8640" y="174"/>
                    <a:pt x="8640" y="174"/>
                    <a:pt x="8640" y="174"/>
                  </a:cubicBezTo>
                  <a:cubicBezTo>
                    <a:pt x="8316" y="124"/>
                    <a:pt x="7992" y="80"/>
                    <a:pt x="766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3" name="Freeform 2686"/>
            <p:cNvSpPr>
              <a:spLocks/>
            </p:cNvSpPr>
            <p:nvPr/>
          </p:nvSpPr>
          <p:spPr bwMode="auto">
            <a:xfrm>
              <a:off x="0" y="1253"/>
              <a:ext cx="5757" cy="2492"/>
            </a:xfrm>
            <a:custGeom>
              <a:avLst/>
              <a:gdLst>
                <a:gd name="T0" fmla="*/ 7620 w 8640"/>
                <a:gd name="T1" fmla="*/ 42 h 3741"/>
                <a:gd name="T2" fmla="*/ 6878 w 8640"/>
                <a:gd name="T3" fmla="*/ 5 h 3741"/>
                <a:gd name="T4" fmla="*/ 6139 w 8640"/>
                <a:gd name="T5" fmla="*/ 78 h 3741"/>
                <a:gd name="T6" fmla="*/ 4741 w 8640"/>
                <a:gd name="T7" fmla="*/ 568 h 3741"/>
                <a:gd name="T8" fmla="*/ 3484 w 8640"/>
                <a:gd name="T9" fmla="*/ 1360 h 3741"/>
                <a:gd name="T10" fmla="*/ 1100 w 8640"/>
                <a:gd name="T11" fmla="*/ 3129 h 3741"/>
                <a:gd name="T12" fmla="*/ 0 w 8640"/>
                <a:gd name="T13" fmla="*/ 3711 h 3741"/>
                <a:gd name="T14" fmla="*/ 0 w 8640"/>
                <a:gd name="T15" fmla="*/ 3741 h 3741"/>
                <a:gd name="T16" fmla="*/ 1119 w 8640"/>
                <a:gd name="T17" fmla="*/ 3160 h 3741"/>
                <a:gd name="T18" fmla="*/ 2333 w 8640"/>
                <a:gd name="T19" fmla="*/ 2301 h 3741"/>
                <a:gd name="T20" fmla="*/ 3508 w 8640"/>
                <a:gd name="T21" fmla="*/ 1394 h 3741"/>
                <a:gd name="T22" fmla="*/ 4751 w 8640"/>
                <a:gd name="T23" fmla="*/ 587 h 3741"/>
                <a:gd name="T24" fmla="*/ 6141 w 8640"/>
                <a:gd name="T25" fmla="*/ 85 h 3741"/>
                <a:gd name="T26" fmla="*/ 6878 w 8640"/>
                <a:gd name="T27" fmla="*/ 11 h 3741"/>
                <a:gd name="T28" fmla="*/ 7619 w 8640"/>
                <a:gd name="T29" fmla="*/ 54 h 3741"/>
                <a:gd name="T30" fmla="*/ 8640 w 8640"/>
                <a:gd name="T31" fmla="*/ 189 h 3741"/>
                <a:gd name="T32" fmla="*/ 8640 w 8640"/>
                <a:gd name="T33" fmla="*/ 162 h 3741"/>
                <a:gd name="T34" fmla="*/ 7620 w 8640"/>
                <a:gd name="T35" fmla="*/ 42 h 3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3741">
                  <a:moveTo>
                    <a:pt x="7620" y="42"/>
                  </a:moveTo>
                  <a:cubicBezTo>
                    <a:pt x="7373" y="19"/>
                    <a:pt x="7126" y="0"/>
                    <a:pt x="6878" y="5"/>
                  </a:cubicBezTo>
                  <a:cubicBezTo>
                    <a:pt x="6630" y="10"/>
                    <a:pt x="6383" y="32"/>
                    <a:pt x="6139" y="78"/>
                  </a:cubicBezTo>
                  <a:cubicBezTo>
                    <a:pt x="5652" y="168"/>
                    <a:pt x="5182" y="343"/>
                    <a:pt x="4741" y="568"/>
                  </a:cubicBezTo>
                  <a:cubicBezTo>
                    <a:pt x="4299" y="794"/>
                    <a:pt x="3884" y="1069"/>
                    <a:pt x="3484" y="1360"/>
                  </a:cubicBezTo>
                  <a:cubicBezTo>
                    <a:pt x="2683" y="1945"/>
                    <a:pt x="1935" y="2599"/>
                    <a:pt x="1100" y="3129"/>
                  </a:cubicBezTo>
                  <a:cubicBezTo>
                    <a:pt x="749" y="3351"/>
                    <a:pt x="383" y="3550"/>
                    <a:pt x="0" y="3711"/>
                  </a:cubicBezTo>
                  <a:cubicBezTo>
                    <a:pt x="0" y="3741"/>
                    <a:pt x="0" y="3741"/>
                    <a:pt x="0" y="3741"/>
                  </a:cubicBezTo>
                  <a:cubicBezTo>
                    <a:pt x="390" y="3582"/>
                    <a:pt x="762" y="3382"/>
                    <a:pt x="1119" y="3160"/>
                  </a:cubicBezTo>
                  <a:cubicBezTo>
                    <a:pt x="1540" y="2897"/>
                    <a:pt x="1940" y="2602"/>
                    <a:pt x="2333" y="2301"/>
                  </a:cubicBezTo>
                  <a:cubicBezTo>
                    <a:pt x="2727" y="2001"/>
                    <a:pt x="3110" y="1688"/>
                    <a:pt x="3508" y="1394"/>
                  </a:cubicBezTo>
                  <a:cubicBezTo>
                    <a:pt x="3905" y="1099"/>
                    <a:pt x="4313" y="818"/>
                    <a:pt x="4751" y="587"/>
                  </a:cubicBezTo>
                  <a:cubicBezTo>
                    <a:pt x="5187" y="355"/>
                    <a:pt x="5654" y="176"/>
                    <a:pt x="6141" y="85"/>
                  </a:cubicBezTo>
                  <a:cubicBezTo>
                    <a:pt x="6384" y="39"/>
                    <a:pt x="6631" y="13"/>
                    <a:pt x="6878" y="11"/>
                  </a:cubicBezTo>
                  <a:cubicBezTo>
                    <a:pt x="7126" y="8"/>
                    <a:pt x="7372" y="29"/>
                    <a:pt x="7619" y="54"/>
                  </a:cubicBezTo>
                  <a:cubicBezTo>
                    <a:pt x="7960" y="89"/>
                    <a:pt x="8300" y="137"/>
                    <a:pt x="8640" y="189"/>
                  </a:cubicBezTo>
                  <a:cubicBezTo>
                    <a:pt x="8640" y="162"/>
                    <a:pt x="8640" y="162"/>
                    <a:pt x="8640" y="162"/>
                  </a:cubicBezTo>
                  <a:cubicBezTo>
                    <a:pt x="8301" y="117"/>
                    <a:pt x="7961" y="75"/>
                    <a:pt x="762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4" name="Freeform 2687"/>
            <p:cNvSpPr>
              <a:spLocks/>
            </p:cNvSpPr>
            <p:nvPr/>
          </p:nvSpPr>
          <p:spPr bwMode="auto">
            <a:xfrm>
              <a:off x="0" y="1409"/>
              <a:ext cx="5757" cy="2261"/>
            </a:xfrm>
            <a:custGeom>
              <a:avLst/>
              <a:gdLst>
                <a:gd name="T0" fmla="*/ 7571 w 8640"/>
                <a:gd name="T1" fmla="*/ 39 h 3395"/>
                <a:gd name="T2" fmla="*/ 6835 w 8640"/>
                <a:gd name="T3" fmla="*/ 2 h 3395"/>
                <a:gd name="T4" fmla="*/ 6100 w 8640"/>
                <a:gd name="T5" fmla="*/ 61 h 3395"/>
                <a:gd name="T6" fmla="*/ 4695 w 8640"/>
                <a:gd name="T7" fmla="*/ 500 h 3395"/>
                <a:gd name="T8" fmla="*/ 3416 w 8640"/>
                <a:gd name="T9" fmla="*/ 1233 h 3395"/>
                <a:gd name="T10" fmla="*/ 975 w 8640"/>
                <a:gd name="T11" fmla="*/ 2884 h 3395"/>
                <a:gd name="T12" fmla="*/ 0 w 8640"/>
                <a:gd name="T13" fmla="*/ 3364 h 3395"/>
                <a:gd name="T14" fmla="*/ 0 w 8640"/>
                <a:gd name="T15" fmla="*/ 3395 h 3395"/>
                <a:gd name="T16" fmla="*/ 994 w 8640"/>
                <a:gd name="T17" fmla="*/ 2915 h 3395"/>
                <a:gd name="T18" fmla="*/ 2235 w 8640"/>
                <a:gd name="T19" fmla="*/ 2118 h 3395"/>
                <a:gd name="T20" fmla="*/ 3439 w 8640"/>
                <a:gd name="T21" fmla="*/ 1268 h 3395"/>
                <a:gd name="T22" fmla="*/ 4705 w 8640"/>
                <a:gd name="T23" fmla="*/ 519 h 3395"/>
                <a:gd name="T24" fmla="*/ 6101 w 8640"/>
                <a:gd name="T25" fmla="*/ 69 h 3395"/>
                <a:gd name="T26" fmla="*/ 6835 w 8640"/>
                <a:gd name="T27" fmla="*/ 8 h 3395"/>
                <a:gd name="T28" fmla="*/ 7570 w 8640"/>
                <a:gd name="T29" fmla="*/ 51 h 3395"/>
                <a:gd name="T30" fmla="*/ 8640 w 8640"/>
                <a:gd name="T31" fmla="*/ 174 h 3395"/>
                <a:gd name="T32" fmla="*/ 8640 w 8640"/>
                <a:gd name="T33" fmla="*/ 146 h 3395"/>
                <a:gd name="T34" fmla="*/ 7571 w 8640"/>
                <a:gd name="T35" fmla="*/ 39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3395">
                  <a:moveTo>
                    <a:pt x="7571" y="39"/>
                  </a:moveTo>
                  <a:cubicBezTo>
                    <a:pt x="7326" y="19"/>
                    <a:pt x="7081" y="0"/>
                    <a:pt x="6835" y="2"/>
                  </a:cubicBezTo>
                  <a:cubicBezTo>
                    <a:pt x="6589" y="4"/>
                    <a:pt x="6343" y="23"/>
                    <a:pt x="6100" y="61"/>
                  </a:cubicBezTo>
                  <a:cubicBezTo>
                    <a:pt x="5614" y="139"/>
                    <a:pt x="5142" y="294"/>
                    <a:pt x="4695" y="500"/>
                  </a:cubicBezTo>
                  <a:cubicBezTo>
                    <a:pt x="4248" y="706"/>
                    <a:pt x="3825" y="961"/>
                    <a:pt x="3416" y="1233"/>
                  </a:cubicBezTo>
                  <a:cubicBezTo>
                    <a:pt x="2597" y="1779"/>
                    <a:pt x="1828" y="2395"/>
                    <a:pt x="975" y="2884"/>
                  </a:cubicBezTo>
                  <a:cubicBezTo>
                    <a:pt x="661" y="3065"/>
                    <a:pt x="336" y="3228"/>
                    <a:pt x="0" y="3364"/>
                  </a:cubicBezTo>
                  <a:cubicBezTo>
                    <a:pt x="0" y="3395"/>
                    <a:pt x="0" y="3395"/>
                    <a:pt x="0" y="3395"/>
                  </a:cubicBezTo>
                  <a:cubicBezTo>
                    <a:pt x="342" y="3260"/>
                    <a:pt x="673" y="3097"/>
                    <a:pt x="994" y="2915"/>
                  </a:cubicBezTo>
                  <a:cubicBezTo>
                    <a:pt x="1422" y="2673"/>
                    <a:pt x="1832" y="2399"/>
                    <a:pt x="2235" y="2118"/>
                  </a:cubicBezTo>
                  <a:cubicBezTo>
                    <a:pt x="2639" y="1837"/>
                    <a:pt x="3032" y="1543"/>
                    <a:pt x="3439" y="1268"/>
                  </a:cubicBezTo>
                  <a:cubicBezTo>
                    <a:pt x="3845" y="992"/>
                    <a:pt x="4262" y="731"/>
                    <a:pt x="4705" y="519"/>
                  </a:cubicBezTo>
                  <a:cubicBezTo>
                    <a:pt x="5146" y="306"/>
                    <a:pt x="5616" y="147"/>
                    <a:pt x="6101" y="69"/>
                  </a:cubicBezTo>
                  <a:cubicBezTo>
                    <a:pt x="6344" y="30"/>
                    <a:pt x="6589" y="8"/>
                    <a:pt x="6835" y="8"/>
                  </a:cubicBezTo>
                  <a:cubicBezTo>
                    <a:pt x="7080" y="8"/>
                    <a:pt x="7325" y="29"/>
                    <a:pt x="7570" y="51"/>
                  </a:cubicBezTo>
                  <a:cubicBezTo>
                    <a:pt x="7928" y="83"/>
                    <a:pt x="8284" y="128"/>
                    <a:pt x="8640" y="174"/>
                  </a:cubicBezTo>
                  <a:cubicBezTo>
                    <a:pt x="8640" y="146"/>
                    <a:pt x="8640" y="146"/>
                    <a:pt x="8640" y="146"/>
                  </a:cubicBezTo>
                  <a:cubicBezTo>
                    <a:pt x="8284" y="107"/>
                    <a:pt x="7928" y="70"/>
                    <a:pt x="757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5" name="Freeform 2688"/>
            <p:cNvSpPr>
              <a:spLocks/>
            </p:cNvSpPr>
            <p:nvPr/>
          </p:nvSpPr>
          <p:spPr bwMode="auto">
            <a:xfrm>
              <a:off x="0" y="1565"/>
              <a:ext cx="5757" cy="2034"/>
            </a:xfrm>
            <a:custGeom>
              <a:avLst/>
              <a:gdLst>
                <a:gd name="T0" fmla="*/ 7519 w 8640"/>
                <a:gd name="T1" fmla="*/ 35 h 3054"/>
                <a:gd name="T2" fmla="*/ 6788 w 8640"/>
                <a:gd name="T3" fmla="*/ 0 h 3054"/>
                <a:gd name="T4" fmla="*/ 6057 w 8640"/>
                <a:gd name="T5" fmla="*/ 47 h 3054"/>
                <a:gd name="T6" fmla="*/ 4648 w 8640"/>
                <a:gd name="T7" fmla="*/ 435 h 3054"/>
                <a:gd name="T8" fmla="*/ 3346 w 8640"/>
                <a:gd name="T9" fmla="*/ 1108 h 3054"/>
                <a:gd name="T10" fmla="*/ 850 w 8640"/>
                <a:gd name="T11" fmla="*/ 2635 h 3054"/>
                <a:gd name="T12" fmla="*/ 0 w 8640"/>
                <a:gd name="T13" fmla="*/ 3022 h 3054"/>
                <a:gd name="T14" fmla="*/ 0 w 8640"/>
                <a:gd name="T15" fmla="*/ 3054 h 3054"/>
                <a:gd name="T16" fmla="*/ 867 w 8640"/>
                <a:gd name="T17" fmla="*/ 2668 h 3054"/>
                <a:gd name="T18" fmla="*/ 2135 w 8640"/>
                <a:gd name="T19" fmla="*/ 1933 h 3054"/>
                <a:gd name="T20" fmla="*/ 3368 w 8640"/>
                <a:gd name="T21" fmla="*/ 1144 h 3054"/>
                <a:gd name="T22" fmla="*/ 4656 w 8640"/>
                <a:gd name="T23" fmla="*/ 455 h 3054"/>
                <a:gd name="T24" fmla="*/ 6058 w 8640"/>
                <a:gd name="T25" fmla="*/ 55 h 3054"/>
                <a:gd name="T26" fmla="*/ 6788 w 8640"/>
                <a:gd name="T27" fmla="*/ 6 h 3054"/>
                <a:gd name="T28" fmla="*/ 7518 w 8640"/>
                <a:gd name="T29" fmla="*/ 47 h 3054"/>
                <a:gd name="T30" fmla="*/ 8640 w 8640"/>
                <a:gd name="T31" fmla="*/ 156 h 3054"/>
                <a:gd name="T32" fmla="*/ 8640 w 8640"/>
                <a:gd name="T33" fmla="*/ 127 h 3054"/>
                <a:gd name="T34" fmla="*/ 7519 w 8640"/>
                <a:gd name="T35" fmla="*/ 35 h 3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3054">
                  <a:moveTo>
                    <a:pt x="7519" y="35"/>
                  </a:moveTo>
                  <a:cubicBezTo>
                    <a:pt x="7276" y="18"/>
                    <a:pt x="7032" y="1"/>
                    <a:pt x="6788" y="0"/>
                  </a:cubicBezTo>
                  <a:cubicBezTo>
                    <a:pt x="6544" y="1"/>
                    <a:pt x="6299" y="14"/>
                    <a:pt x="6057" y="47"/>
                  </a:cubicBezTo>
                  <a:cubicBezTo>
                    <a:pt x="5573" y="113"/>
                    <a:pt x="5099" y="249"/>
                    <a:pt x="4648" y="435"/>
                  </a:cubicBezTo>
                  <a:cubicBezTo>
                    <a:pt x="4195" y="621"/>
                    <a:pt x="3764" y="856"/>
                    <a:pt x="3346" y="1108"/>
                  </a:cubicBezTo>
                  <a:cubicBezTo>
                    <a:pt x="2510" y="1614"/>
                    <a:pt x="1717" y="2188"/>
                    <a:pt x="850" y="2635"/>
                  </a:cubicBezTo>
                  <a:cubicBezTo>
                    <a:pt x="574" y="2780"/>
                    <a:pt x="290" y="2909"/>
                    <a:pt x="0" y="3022"/>
                  </a:cubicBezTo>
                  <a:cubicBezTo>
                    <a:pt x="0" y="3054"/>
                    <a:pt x="0" y="3054"/>
                    <a:pt x="0" y="3054"/>
                  </a:cubicBezTo>
                  <a:cubicBezTo>
                    <a:pt x="296" y="2941"/>
                    <a:pt x="585" y="2811"/>
                    <a:pt x="867" y="2668"/>
                  </a:cubicBezTo>
                  <a:cubicBezTo>
                    <a:pt x="1303" y="2446"/>
                    <a:pt x="1722" y="2194"/>
                    <a:pt x="2135" y="1933"/>
                  </a:cubicBezTo>
                  <a:cubicBezTo>
                    <a:pt x="2548" y="1672"/>
                    <a:pt x="2952" y="1398"/>
                    <a:pt x="3368" y="1144"/>
                  </a:cubicBezTo>
                  <a:cubicBezTo>
                    <a:pt x="3782" y="888"/>
                    <a:pt x="4208" y="647"/>
                    <a:pt x="4656" y="455"/>
                  </a:cubicBezTo>
                  <a:cubicBezTo>
                    <a:pt x="5103" y="262"/>
                    <a:pt x="5575" y="121"/>
                    <a:pt x="6058" y="55"/>
                  </a:cubicBezTo>
                  <a:cubicBezTo>
                    <a:pt x="6300" y="21"/>
                    <a:pt x="6544" y="4"/>
                    <a:pt x="6788" y="6"/>
                  </a:cubicBezTo>
                  <a:cubicBezTo>
                    <a:pt x="7032" y="9"/>
                    <a:pt x="7275" y="28"/>
                    <a:pt x="7518" y="47"/>
                  </a:cubicBezTo>
                  <a:cubicBezTo>
                    <a:pt x="7893" y="76"/>
                    <a:pt x="8266" y="116"/>
                    <a:pt x="8640" y="156"/>
                  </a:cubicBezTo>
                  <a:cubicBezTo>
                    <a:pt x="8640" y="127"/>
                    <a:pt x="8640" y="127"/>
                    <a:pt x="8640" y="127"/>
                  </a:cubicBezTo>
                  <a:cubicBezTo>
                    <a:pt x="8267" y="94"/>
                    <a:pt x="7893" y="63"/>
                    <a:pt x="751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6" name="Freeform 2689"/>
            <p:cNvSpPr>
              <a:spLocks/>
            </p:cNvSpPr>
            <p:nvPr/>
          </p:nvSpPr>
          <p:spPr bwMode="auto">
            <a:xfrm>
              <a:off x="0" y="1718"/>
              <a:ext cx="5757" cy="1813"/>
            </a:xfrm>
            <a:custGeom>
              <a:avLst/>
              <a:gdLst>
                <a:gd name="T0" fmla="*/ 7464 w 8640"/>
                <a:gd name="T1" fmla="*/ 32 h 2721"/>
                <a:gd name="T2" fmla="*/ 6737 w 8640"/>
                <a:gd name="T3" fmla="*/ 2 h 2721"/>
                <a:gd name="T4" fmla="*/ 6010 w 8640"/>
                <a:gd name="T5" fmla="*/ 38 h 2721"/>
                <a:gd name="T6" fmla="*/ 4596 w 8640"/>
                <a:gd name="T7" fmla="*/ 377 h 2721"/>
                <a:gd name="T8" fmla="*/ 3274 w 8640"/>
                <a:gd name="T9" fmla="*/ 987 h 2721"/>
                <a:gd name="T10" fmla="*/ 723 w 8640"/>
                <a:gd name="T11" fmla="*/ 2386 h 2721"/>
                <a:gd name="T12" fmla="*/ 0 w 8640"/>
                <a:gd name="T13" fmla="*/ 2688 h 2721"/>
                <a:gd name="T14" fmla="*/ 0 w 8640"/>
                <a:gd name="T15" fmla="*/ 2721 h 2721"/>
                <a:gd name="T16" fmla="*/ 739 w 8640"/>
                <a:gd name="T17" fmla="*/ 2419 h 2721"/>
                <a:gd name="T18" fmla="*/ 2032 w 8640"/>
                <a:gd name="T19" fmla="*/ 1749 h 2721"/>
                <a:gd name="T20" fmla="*/ 3294 w 8640"/>
                <a:gd name="T21" fmla="*/ 1024 h 2721"/>
                <a:gd name="T22" fmla="*/ 4604 w 8640"/>
                <a:gd name="T23" fmla="*/ 397 h 2721"/>
                <a:gd name="T24" fmla="*/ 6011 w 8640"/>
                <a:gd name="T25" fmla="*/ 45 h 2721"/>
                <a:gd name="T26" fmla="*/ 6737 w 8640"/>
                <a:gd name="T27" fmla="*/ 8 h 2721"/>
                <a:gd name="T28" fmla="*/ 7464 w 8640"/>
                <a:gd name="T29" fmla="*/ 45 h 2721"/>
                <a:gd name="T30" fmla="*/ 8640 w 8640"/>
                <a:gd name="T31" fmla="*/ 136 h 2721"/>
                <a:gd name="T32" fmla="*/ 8640 w 8640"/>
                <a:gd name="T33" fmla="*/ 107 h 2721"/>
                <a:gd name="T34" fmla="*/ 7464 w 8640"/>
                <a:gd name="T35" fmla="*/ 3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2721">
                  <a:moveTo>
                    <a:pt x="7464" y="32"/>
                  </a:moveTo>
                  <a:cubicBezTo>
                    <a:pt x="7222" y="19"/>
                    <a:pt x="6980" y="5"/>
                    <a:pt x="6737" y="2"/>
                  </a:cubicBezTo>
                  <a:cubicBezTo>
                    <a:pt x="6494" y="0"/>
                    <a:pt x="6252" y="10"/>
                    <a:pt x="6010" y="38"/>
                  </a:cubicBezTo>
                  <a:cubicBezTo>
                    <a:pt x="5528" y="93"/>
                    <a:pt x="5053" y="210"/>
                    <a:pt x="4596" y="377"/>
                  </a:cubicBezTo>
                  <a:cubicBezTo>
                    <a:pt x="4140" y="543"/>
                    <a:pt x="3701" y="756"/>
                    <a:pt x="3274" y="987"/>
                  </a:cubicBezTo>
                  <a:cubicBezTo>
                    <a:pt x="2420" y="1451"/>
                    <a:pt x="1605" y="1981"/>
                    <a:pt x="723" y="2386"/>
                  </a:cubicBezTo>
                  <a:cubicBezTo>
                    <a:pt x="487" y="2497"/>
                    <a:pt x="245" y="2597"/>
                    <a:pt x="0" y="2688"/>
                  </a:cubicBezTo>
                  <a:cubicBezTo>
                    <a:pt x="0" y="2721"/>
                    <a:pt x="0" y="2721"/>
                    <a:pt x="0" y="2721"/>
                  </a:cubicBezTo>
                  <a:cubicBezTo>
                    <a:pt x="250" y="2630"/>
                    <a:pt x="497" y="2529"/>
                    <a:pt x="739" y="2419"/>
                  </a:cubicBezTo>
                  <a:cubicBezTo>
                    <a:pt x="1181" y="2218"/>
                    <a:pt x="1610" y="1988"/>
                    <a:pt x="2032" y="1749"/>
                  </a:cubicBezTo>
                  <a:cubicBezTo>
                    <a:pt x="2455" y="1510"/>
                    <a:pt x="2869" y="1257"/>
                    <a:pt x="3294" y="1024"/>
                  </a:cubicBezTo>
                  <a:cubicBezTo>
                    <a:pt x="3717" y="789"/>
                    <a:pt x="4151" y="569"/>
                    <a:pt x="4604" y="397"/>
                  </a:cubicBezTo>
                  <a:cubicBezTo>
                    <a:pt x="5056" y="224"/>
                    <a:pt x="5529" y="100"/>
                    <a:pt x="6011" y="45"/>
                  </a:cubicBezTo>
                  <a:cubicBezTo>
                    <a:pt x="6252" y="18"/>
                    <a:pt x="6495" y="3"/>
                    <a:pt x="6737" y="8"/>
                  </a:cubicBezTo>
                  <a:cubicBezTo>
                    <a:pt x="6979" y="13"/>
                    <a:pt x="7222" y="29"/>
                    <a:pt x="7464" y="45"/>
                  </a:cubicBezTo>
                  <a:cubicBezTo>
                    <a:pt x="7856" y="70"/>
                    <a:pt x="8248" y="104"/>
                    <a:pt x="8640" y="136"/>
                  </a:cubicBezTo>
                  <a:cubicBezTo>
                    <a:pt x="8640" y="107"/>
                    <a:pt x="8640" y="107"/>
                    <a:pt x="8640" y="107"/>
                  </a:cubicBezTo>
                  <a:lnTo>
                    <a:pt x="74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7" name="Freeform 2690"/>
            <p:cNvSpPr>
              <a:spLocks/>
            </p:cNvSpPr>
            <p:nvPr/>
          </p:nvSpPr>
          <p:spPr bwMode="auto">
            <a:xfrm>
              <a:off x="0" y="1872"/>
              <a:ext cx="5757" cy="1594"/>
            </a:xfrm>
            <a:custGeom>
              <a:avLst/>
              <a:gdLst>
                <a:gd name="T0" fmla="*/ 7406 w 8640"/>
                <a:gd name="T1" fmla="*/ 29 h 2393"/>
                <a:gd name="T2" fmla="*/ 6682 w 8640"/>
                <a:gd name="T3" fmla="*/ 3 h 2393"/>
                <a:gd name="T4" fmla="*/ 5959 w 8640"/>
                <a:gd name="T5" fmla="*/ 30 h 2393"/>
                <a:gd name="T6" fmla="*/ 4542 w 8640"/>
                <a:gd name="T7" fmla="*/ 322 h 2393"/>
                <a:gd name="T8" fmla="*/ 3199 w 8640"/>
                <a:gd name="T9" fmla="*/ 867 h 2393"/>
                <a:gd name="T10" fmla="*/ 596 w 8640"/>
                <a:gd name="T11" fmla="*/ 2133 h 2393"/>
                <a:gd name="T12" fmla="*/ 0 w 8640"/>
                <a:gd name="T13" fmla="*/ 2359 h 2393"/>
                <a:gd name="T14" fmla="*/ 0 w 8640"/>
                <a:gd name="T15" fmla="*/ 2393 h 2393"/>
                <a:gd name="T16" fmla="*/ 610 w 8640"/>
                <a:gd name="T17" fmla="*/ 2167 h 2393"/>
                <a:gd name="T18" fmla="*/ 1927 w 8640"/>
                <a:gd name="T19" fmla="*/ 1562 h 2393"/>
                <a:gd name="T20" fmla="*/ 3217 w 8640"/>
                <a:gd name="T21" fmla="*/ 905 h 2393"/>
                <a:gd name="T22" fmla="*/ 4548 w 8640"/>
                <a:gd name="T23" fmla="*/ 342 h 2393"/>
                <a:gd name="T24" fmla="*/ 5959 w 8640"/>
                <a:gd name="T25" fmla="*/ 37 h 2393"/>
                <a:gd name="T26" fmla="*/ 6682 w 8640"/>
                <a:gd name="T27" fmla="*/ 9 h 2393"/>
                <a:gd name="T28" fmla="*/ 7406 w 8640"/>
                <a:gd name="T29" fmla="*/ 41 h 2393"/>
                <a:gd name="T30" fmla="*/ 8640 w 8640"/>
                <a:gd name="T31" fmla="*/ 112 h 2393"/>
                <a:gd name="T32" fmla="*/ 8640 w 8640"/>
                <a:gd name="T33" fmla="*/ 80 h 2393"/>
                <a:gd name="T34" fmla="*/ 7406 w 8640"/>
                <a:gd name="T35" fmla="*/ 29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2393">
                  <a:moveTo>
                    <a:pt x="7406" y="29"/>
                  </a:moveTo>
                  <a:cubicBezTo>
                    <a:pt x="7165" y="19"/>
                    <a:pt x="6924" y="8"/>
                    <a:pt x="6682" y="3"/>
                  </a:cubicBezTo>
                  <a:cubicBezTo>
                    <a:pt x="6441" y="0"/>
                    <a:pt x="6199" y="7"/>
                    <a:pt x="5959" y="30"/>
                  </a:cubicBezTo>
                  <a:cubicBezTo>
                    <a:pt x="5478" y="75"/>
                    <a:pt x="5002" y="176"/>
                    <a:pt x="4542" y="322"/>
                  </a:cubicBezTo>
                  <a:cubicBezTo>
                    <a:pt x="4081" y="468"/>
                    <a:pt x="3635" y="659"/>
                    <a:pt x="3199" y="867"/>
                  </a:cubicBezTo>
                  <a:cubicBezTo>
                    <a:pt x="2328" y="1286"/>
                    <a:pt x="1490" y="1769"/>
                    <a:pt x="596" y="2133"/>
                  </a:cubicBezTo>
                  <a:cubicBezTo>
                    <a:pt x="400" y="2214"/>
                    <a:pt x="201" y="2290"/>
                    <a:pt x="0" y="2359"/>
                  </a:cubicBezTo>
                  <a:cubicBezTo>
                    <a:pt x="0" y="2393"/>
                    <a:pt x="0" y="2393"/>
                    <a:pt x="0" y="2393"/>
                  </a:cubicBezTo>
                  <a:cubicBezTo>
                    <a:pt x="205" y="2323"/>
                    <a:pt x="409" y="2248"/>
                    <a:pt x="610" y="2167"/>
                  </a:cubicBezTo>
                  <a:cubicBezTo>
                    <a:pt x="1058" y="1987"/>
                    <a:pt x="1495" y="1779"/>
                    <a:pt x="1927" y="1562"/>
                  </a:cubicBezTo>
                  <a:cubicBezTo>
                    <a:pt x="2359" y="1346"/>
                    <a:pt x="2783" y="1116"/>
                    <a:pt x="3217" y="905"/>
                  </a:cubicBezTo>
                  <a:cubicBezTo>
                    <a:pt x="3649" y="692"/>
                    <a:pt x="4091" y="495"/>
                    <a:pt x="4548" y="342"/>
                  </a:cubicBezTo>
                  <a:cubicBezTo>
                    <a:pt x="5005" y="189"/>
                    <a:pt x="5479" y="83"/>
                    <a:pt x="5959" y="37"/>
                  </a:cubicBezTo>
                  <a:cubicBezTo>
                    <a:pt x="6200" y="14"/>
                    <a:pt x="6441" y="4"/>
                    <a:pt x="6682" y="9"/>
                  </a:cubicBezTo>
                  <a:cubicBezTo>
                    <a:pt x="6923" y="16"/>
                    <a:pt x="7165" y="29"/>
                    <a:pt x="7406" y="41"/>
                  </a:cubicBezTo>
                  <a:cubicBezTo>
                    <a:pt x="7817" y="62"/>
                    <a:pt x="8229" y="88"/>
                    <a:pt x="8640" y="112"/>
                  </a:cubicBezTo>
                  <a:cubicBezTo>
                    <a:pt x="8640" y="80"/>
                    <a:pt x="8640" y="80"/>
                    <a:pt x="8640" y="80"/>
                  </a:cubicBezTo>
                  <a:lnTo>
                    <a:pt x="740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8" name="Freeform 2691"/>
            <p:cNvSpPr>
              <a:spLocks/>
            </p:cNvSpPr>
            <p:nvPr/>
          </p:nvSpPr>
          <p:spPr bwMode="auto">
            <a:xfrm>
              <a:off x="0" y="2027"/>
              <a:ext cx="5757" cy="1378"/>
            </a:xfrm>
            <a:custGeom>
              <a:avLst/>
              <a:gdLst>
                <a:gd name="T0" fmla="*/ 7344 w 8640"/>
                <a:gd name="T1" fmla="*/ 24 h 2069"/>
                <a:gd name="T2" fmla="*/ 6623 w 8640"/>
                <a:gd name="T3" fmla="*/ 4 h 2069"/>
                <a:gd name="T4" fmla="*/ 5902 w 8640"/>
                <a:gd name="T5" fmla="*/ 23 h 2069"/>
                <a:gd name="T6" fmla="*/ 4482 w 8640"/>
                <a:gd name="T7" fmla="*/ 269 h 2069"/>
                <a:gd name="T8" fmla="*/ 3121 w 8640"/>
                <a:gd name="T9" fmla="*/ 747 h 2069"/>
                <a:gd name="T10" fmla="*/ 468 w 8640"/>
                <a:gd name="T11" fmla="*/ 1875 h 2069"/>
                <a:gd name="T12" fmla="*/ 0 w 8640"/>
                <a:gd name="T13" fmla="*/ 2035 h 2069"/>
                <a:gd name="T14" fmla="*/ 0 w 8640"/>
                <a:gd name="T15" fmla="*/ 2069 h 2069"/>
                <a:gd name="T16" fmla="*/ 480 w 8640"/>
                <a:gd name="T17" fmla="*/ 1910 h 2069"/>
                <a:gd name="T18" fmla="*/ 1820 w 8640"/>
                <a:gd name="T19" fmla="*/ 1372 h 2069"/>
                <a:gd name="T20" fmla="*/ 3137 w 8640"/>
                <a:gd name="T21" fmla="*/ 786 h 2069"/>
                <a:gd name="T22" fmla="*/ 4488 w 8640"/>
                <a:gd name="T23" fmla="*/ 290 h 2069"/>
                <a:gd name="T24" fmla="*/ 5903 w 8640"/>
                <a:gd name="T25" fmla="*/ 30 h 2069"/>
                <a:gd name="T26" fmla="*/ 6623 w 8640"/>
                <a:gd name="T27" fmla="*/ 10 h 2069"/>
                <a:gd name="T28" fmla="*/ 7344 w 8640"/>
                <a:gd name="T29" fmla="*/ 36 h 2069"/>
                <a:gd name="T30" fmla="*/ 8640 w 8640"/>
                <a:gd name="T31" fmla="*/ 82 h 2069"/>
                <a:gd name="T32" fmla="*/ 8640 w 8640"/>
                <a:gd name="T33" fmla="*/ 50 h 2069"/>
                <a:gd name="T34" fmla="*/ 7344 w 8640"/>
                <a:gd name="T35" fmla="*/ 24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2069">
                  <a:moveTo>
                    <a:pt x="7344" y="24"/>
                  </a:moveTo>
                  <a:cubicBezTo>
                    <a:pt x="6623" y="4"/>
                    <a:pt x="6623" y="4"/>
                    <a:pt x="6623" y="4"/>
                  </a:cubicBezTo>
                  <a:cubicBezTo>
                    <a:pt x="6383" y="0"/>
                    <a:pt x="6142" y="4"/>
                    <a:pt x="5902" y="23"/>
                  </a:cubicBezTo>
                  <a:cubicBezTo>
                    <a:pt x="5423" y="59"/>
                    <a:pt x="4947" y="143"/>
                    <a:pt x="4482" y="269"/>
                  </a:cubicBezTo>
                  <a:cubicBezTo>
                    <a:pt x="4018" y="395"/>
                    <a:pt x="3565" y="562"/>
                    <a:pt x="3121" y="747"/>
                  </a:cubicBezTo>
                  <a:cubicBezTo>
                    <a:pt x="2233" y="1119"/>
                    <a:pt x="1373" y="1551"/>
                    <a:pt x="468" y="1875"/>
                  </a:cubicBezTo>
                  <a:cubicBezTo>
                    <a:pt x="313" y="1932"/>
                    <a:pt x="157" y="1985"/>
                    <a:pt x="0" y="2035"/>
                  </a:cubicBezTo>
                  <a:cubicBezTo>
                    <a:pt x="0" y="2069"/>
                    <a:pt x="0" y="2069"/>
                    <a:pt x="0" y="2069"/>
                  </a:cubicBezTo>
                  <a:cubicBezTo>
                    <a:pt x="161" y="2019"/>
                    <a:pt x="321" y="1966"/>
                    <a:pt x="480" y="1910"/>
                  </a:cubicBezTo>
                  <a:cubicBezTo>
                    <a:pt x="934" y="1749"/>
                    <a:pt x="1379" y="1565"/>
                    <a:pt x="1820" y="1372"/>
                  </a:cubicBezTo>
                  <a:cubicBezTo>
                    <a:pt x="2261" y="1179"/>
                    <a:pt x="2695" y="973"/>
                    <a:pt x="3137" y="786"/>
                  </a:cubicBezTo>
                  <a:cubicBezTo>
                    <a:pt x="3578" y="596"/>
                    <a:pt x="4026" y="422"/>
                    <a:pt x="4488" y="290"/>
                  </a:cubicBezTo>
                  <a:cubicBezTo>
                    <a:pt x="4949" y="156"/>
                    <a:pt x="5424" y="67"/>
                    <a:pt x="5903" y="30"/>
                  </a:cubicBezTo>
                  <a:cubicBezTo>
                    <a:pt x="6142" y="11"/>
                    <a:pt x="6383" y="4"/>
                    <a:pt x="6623" y="10"/>
                  </a:cubicBezTo>
                  <a:cubicBezTo>
                    <a:pt x="7344" y="36"/>
                    <a:pt x="7344" y="36"/>
                    <a:pt x="7344" y="36"/>
                  </a:cubicBezTo>
                  <a:cubicBezTo>
                    <a:pt x="8640" y="82"/>
                    <a:pt x="8640" y="82"/>
                    <a:pt x="8640" y="82"/>
                  </a:cubicBezTo>
                  <a:cubicBezTo>
                    <a:pt x="8640" y="50"/>
                    <a:pt x="8640" y="50"/>
                    <a:pt x="8640" y="50"/>
                  </a:cubicBezTo>
                  <a:cubicBezTo>
                    <a:pt x="8208" y="44"/>
                    <a:pt x="7776" y="37"/>
                    <a:pt x="734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49" name="Freeform 2692"/>
            <p:cNvSpPr>
              <a:spLocks/>
            </p:cNvSpPr>
            <p:nvPr/>
          </p:nvSpPr>
          <p:spPr bwMode="auto">
            <a:xfrm>
              <a:off x="0" y="2171"/>
              <a:ext cx="5757" cy="1177"/>
            </a:xfrm>
            <a:custGeom>
              <a:avLst/>
              <a:gdLst>
                <a:gd name="T0" fmla="*/ 7278 w 8640"/>
                <a:gd name="T1" fmla="*/ 33 h 1767"/>
                <a:gd name="T2" fmla="*/ 5841 w 8640"/>
                <a:gd name="T3" fmla="*/ 31 h 1767"/>
                <a:gd name="T4" fmla="*/ 4418 w 8640"/>
                <a:gd name="T5" fmla="*/ 233 h 1767"/>
                <a:gd name="T6" fmla="*/ 3039 w 8640"/>
                <a:gd name="T7" fmla="*/ 642 h 1767"/>
                <a:gd name="T8" fmla="*/ 340 w 8640"/>
                <a:gd name="T9" fmla="*/ 1629 h 1767"/>
                <a:gd name="T10" fmla="*/ 0 w 8640"/>
                <a:gd name="T11" fmla="*/ 1732 h 1767"/>
                <a:gd name="T12" fmla="*/ 0 w 8640"/>
                <a:gd name="T13" fmla="*/ 1767 h 1767"/>
                <a:gd name="T14" fmla="*/ 351 w 8640"/>
                <a:gd name="T15" fmla="*/ 1664 h 1767"/>
                <a:gd name="T16" fmla="*/ 1710 w 8640"/>
                <a:gd name="T17" fmla="*/ 1193 h 1767"/>
                <a:gd name="T18" fmla="*/ 3053 w 8640"/>
                <a:gd name="T19" fmla="*/ 682 h 1767"/>
                <a:gd name="T20" fmla="*/ 4423 w 8640"/>
                <a:gd name="T21" fmla="*/ 254 h 1767"/>
                <a:gd name="T22" fmla="*/ 5841 w 8640"/>
                <a:gd name="T23" fmla="*/ 39 h 1767"/>
                <a:gd name="T24" fmla="*/ 6559 w 8640"/>
                <a:gd name="T25" fmla="*/ 25 h 1767"/>
                <a:gd name="T26" fmla="*/ 7278 w 8640"/>
                <a:gd name="T27" fmla="*/ 45 h 1767"/>
                <a:gd name="T28" fmla="*/ 8640 w 8640"/>
                <a:gd name="T29" fmla="*/ 62 h 1767"/>
                <a:gd name="T30" fmla="*/ 8640 w 8640"/>
                <a:gd name="T31" fmla="*/ 29 h 1767"/>
                <a:gd name="T32" fmla="*/ 7278 w 8640"/>
                <a:gd name="T33" fmla="*/ 33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767">
                  <a:moveTo>
                    <a:pt x="7278" y="33"/>
                  </a:moveTo>
                  <a:cubicBezTo>
                    <a:pt x="6799" y="30"/>
                    <a:pt x="6319" y="0"/>
                    <a:pt x="5841" y="31"/>
                  </a:cubicBezTo>
                  <a:cubicBezTo>
                    <a:pt x="5362" y="59"/>
                    <a:pt x="4886" y="128"/>
                    <a:pt x="4418" y="233"/>
                  </a:cubicBezTo>
                  <a:cubicBezTo>
                    <a:pt x="3950" y="339"/>
                    <a:pt x="3491" y="482"/>
                    <a:pt x="3039" y="642"/>
                  </a:cubicBezTo>
                  <a:cubicBezTo>
                    <a:pt x="2136" y="965"/>
                    <a:pt x="1255" y="1344"/>
                    <a:pt x="340" y="1629"/>
                  </a:cubicBezTo>
                  <a:cubicBezTo>
                    <a:pt x="227" y="1665"/>
                    <a:pt x="114" y="1699"/>
                    <a:pt x="0" y="1732"/>
                  </a:cubicBezTo>
                  <a:cubicBezTo>
                    <a:pt x="0" y="1767"/>
                    <a:pt x="0" y="1767"/>
                    <a:pt x="0" y="1767"/>
                  </a:cubicBezTo>
                  <a:cubicBezTo>
                    <a:pt x="117" y="1734"/>
                    <a:pt x="234" y="1699"/>
                    <a:pt x="351" y="1664"/>
                  </a:cubicBezTo>
                  <a:cubicBezTo>
                    <a:pt x="810" y="1523"/>
                    <a:pt x="1262" y="1362"/>
                    <a:pt x="1710" y="1193"/>
                  </a:cubicBezTo>
                  <a:cubicBezTo>
                    <a:pt x="2159" y="1025"/>
                    <a:pt x="2603" y="844"/>
                    <a:pt x="3053" y="682"/>
                  </a:cubicBezTo>
                  <a:cubicBezTo>
                    <a:pt x="3502" y="517"/>
                    <a:pt x="3957" y="366"/>
                    <a:pt x="4423" y="254"/>
                  </a:cubicBezTo>
                  <a:cubicBezTo>
                    <a:pt x="4888" y="141"/>
                    <a:pt x="5363" y="67"/>
                    <a:pt x="5841" y="39"/>
                  </a:cubicBezTo>
                  <a:cubicBezTo>
                    <a:pt x="6080" y="24"/>
                    <a:pt x="6320" y="18"/>
                    <a:pt x="6559" y="25"/>
                  </a:cubicBezTo>
                  <a:cubicBezTo>
                    <a:pt x="6798" y="33"/>
                    <a:pt x="7038" y="40"/>
                    <a:pt x="7278" y="45"/>
                  </a:cubicBezTo>
                  <a:cubicBezTo>
                    <a:pt x="7732" y="53"/>
                    <a:pt x="8186" y="60"/>
                    <a:pt x="8640" y="62"/>
                  </a:cubicBezTo>
                  <a:cubicBezTo>
                    <a:pt x="8640" y="29"/>
                    <a:pt x="8640" y="29"/>
                    <a:pt x="8640" y="29"/>
                  </a:cubicBezTo>
                  <a:cubicBezTo>
                    <a:pt x="8186" y="34"/>
                    <a:pt x="7732" y="39"/>
                    <a:pt x="727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0" name="Freeform 2693"/>
            <p:cNvSpPr>
              <a:spLocks/>
            </p:cNvSpPr>
            <p:nvPr/>
          </p:nvSpPr>
          <p:spPr bwMode="auto">
            <a:xfrm>
              <a:off x="0" y="2317"/>
              <a:ext cx="5757" cy="979"/>
            </a:xfrm>
            <a:custGeom>
              <a:avLst/>
              <a:gdLst>
                <a:gd name="T0" fmla="*/ 7207 w 8640"/>
                <a:gd name="T1" fmla="*/ 39 h 1469"/>
                <a:gd name="T2" fmla="*/ 5773 w 8640"/>
                <a:gd name="T3" fmla="*/ 39 h 1469"/>
                <a:gd name="T4" fmla="*/ 4348 w 8640"/>
                <a:gd name="T5" fmla="*/ 198 h 1469"/>
                <a:gd name="T6" fmla="*/ 2953 w 8640"/>
                <a:gd name="T7" fmla="*/ 535 h 1469"/>
                <a:gd name="T8" fmla="*/ 213 w 8640"/>
                <a:gd name="T9" fmla="*/ 1377 h 1469"/>
                <a:gd name="T10" fmla="*/ 0 w 8640"/>
                <a:gd name="T11" fmla="*/ 1433 h 1469"/>
                <a:gd name="T12" fmla="*/ 0 w 8640"/>
                <a:gd name="T13" fmla="*/ 1469 h 1469"/>
                <a:gd name="T14" fmla="*/ 222 w 8640"/>
                <a:gd name="T15" fmla="*/ 1412 h 1469"/>
                <a:gd name="T16" fmla="*/ 1599 w 8640"/>
                <a:gd name="T17" fmla="*/ 1009 h 1469"/>
                <a:gd name="T18" fmla="*/ 2965 w 8640"/>
                <a:gd name="T19" fmla="*/ 575 h 1469"/>
                <a:gd name="T20" fmla="*/ 4352 w 8640"/>
                <a:gd name="T21" fmla="*/ 219 h 1469"/>
                <a:gd name="T22" fmla="*/ 5773 w 8640"/>
                <a:gd name="T23" fmla="*/ 46 h 1469"/>
                <a:gd name="T24" fmla="*/ 6490 w 8640"/>
                <a:gd name="T25" fmla="*/ 39 h 1469"/>
                <a:gd name="T26" fmla="*/ 7207 w 8640"/>
                <a:gd name="T27" fmla="*/ 51 h 1469"/>
                <a:gd name="T28" fmla="*/ 8640 w 8640"/>
                <a:gd name="T29" fmla="*/ 35 h 1469"/>
                <a:gd name="T30" fmla="*/ 8640 w 8640"/>
                <a:gd name="T31" fmla="*/ 0 h 1469"/>
                <a:gd name="T32" fmla="*/ 7207 w 8640"/>
                <a:gd name="T33" fmla="*/ 39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469">
                  <a:moveTo>
                    <a:pt x="7207" y="39"/>
                  </a:moveTo>
                  <a:cubicBezTo>
                    <a:pt x="6729" y="46"/>
                    <a:pt x="6251" y="15"/>
                    <a:pt x="5773" y="39"/>
                  </a:cubicBezTo>
                  <a:cubicBezTo>
                    <a:pt x="5295" y="59"/>
                    <a:pt x="4819" y="112"/>
                    <a:pt x="4348" y="198"/>
                  </a:cubicBezTo>
                  <a:cubicBezTo>
                    <a:pt x="3877" y="283"/>
                    <a:pt x="3413" y="401"/>
                    <a:pt x="2953" y="535"/>
                  </a:cubicBezTo>
                  <a:cubicBezTo>
                    <a:pt x="2036" y="806"/>
                    <a:pt x="1136" y="1130"/>
                    <a:pt x="213" y="1377"/>
                  </a:cubicBezTo>
                  <a:cubicBezTo>
                    <a:pt x="142" y="1396"/>
                    <a:pt x="71" y="1414"/>
                    <a:pt x="0" y="1433"/>
                  </a:cubicBezTo>
                  <a:cubicBezTo>
                    <a:pt x="0" y="1469"/>
                    <a:pt x="0" y="1469"/>
                    <a:pt x="0" y="1469"/>
                  </a:cubicBezTo>
                  <a:cubicBezTo>
                    <a:pt x="74" y="1450"/>
                    <a:pt x="148" y="1431"/>
                    <a:pt x="222" y="1412"/>
                  </a:cubicBezTo>
                  <a:cubicBezTo>
                    <a:pt x="685" y="1290"/>
                    <a:pt x="1143" y="1153"/>
                    <a:pt x="1599" y="1009"/>
                  </a:cubicBezTo>
                  <a:cubicBezTo>
                    <a:pt x="2055" y="866"/>
                    <a:pt x="2508" y="712"/>
                    <a:pt x="2965" y="575"/>
                  </a:cubicBezTo>
                  <a:cubicBezTo>
                    <a:pt x="3422" y="436"/>
                    <a:pt x="3883" y="311"/>
                    <a:pt x="4352" y="219"/>
                  </a:cubicBezTo>
                  <a:cubicBezTo>
                    <a:pt x="4821" y="126"/>
                    <a:pt x="5296" y="67"/>
                    <a:pt x="5773" y="46"/>
                  </a:cubicBezTo>
                  <a:cubicBezTo>
                    <a:pt x="6012" y="36"/>
                    <a:pt x="6251" y="32"/>
                    <a:pt x="6490" y="39"/>
                  </a:cubicBezTo>
                  <a:cubicBezTo>
                    <a:pt x="6729" y="47"/>
                    <a:pt x="6968" y="50"/>
                    <a:pt x="7207" y="51"/>
                  </a:cubicBezTo>
                  <a:cubicBezTo>
                    <a:pt x="7685" y="51"/>
                    <a:pt x="8162" y="47"/>
                    <a:pt x="8640" y="35"/>
                  </a:cubicBezTo>
                  <a:cubicBezTo>
                    <a:pt x="8640" y="0"/>
                    <a:pt x="8640" y="0"/>
                    <a:pt x="8640" y="0"/>
                  </a:cubicBezTo>
                  <a:cubicBezTo>
                    <a:pt x="8163" y="20"/>
                    <a:pt x="7685" y="37"/>
                    <a:pt x="720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1" name="Freeform 2694"/>
            <p:cNvSpPr>
              <a:spLocks/>
            </p:cNvSpPr>
            <p:nvPr/>
          </p:nvSpPr>
          <p:spPr bwMode="auto">
            <a:xfrm>
              <a:off x="0" y="2440"/>
              <a:ext cx="5757" cy="807"/>
            </a:xfrm>
            <a:custGeom>
              <a:avLst/>
              <a:gdLst>
                <a:gd name="T0" fmla="*/ 8561 w 8640"/>
                <a:gd name="T1" fmla="*/ 6 h 1211"/>
                <a:gd name="T2" fmla="*/ 7131 w 8640"/>
                <a:gd name="T3" fmla="*/ 79 h 1211"/>
                <a:gd name="T4" fmla="*/ 5700 w 8640"/>
                <a:gd name="T5" fmla="*/ 81 h 1211"/>
                <a:gd name="T6" fmla="*/ 4272 w 8640"/>
                <a:gd name="T7" fmla="*/ 197 h 1211"/>
                <a:gd name="T8" fmla="*/ 2864 w 8640"/>
                <a:gd name="T9" fmla="*/ 461 h 1211"/>
                <a:gd name="T10" fmla="*/ 86 w 8640"/>
                <a:gd name="T11" fmla="*/ 1155 h 1211"/>
                <a:gd name="T12" fmla="*/ 0 w 8640"/>
                <a:gd name="T13" fmla="*/ 1174 h 1211"/>
                <a:gd name="T14" fmla="*/ 0 w 8640"/>
                <a:gd name="T15" fmla="*/ 1211 h 1211"/>
                <a:gd name="T16" fmla="*/ 94 w 8640"/>
                <a:gd name="T17" fmla="*/ 1190 h 1211"/>
                <a:gd name="T18" fmla="*/ 1486 w 8640"/>
                <a:gd name="T19" fmla="*/ 855 h 1211"/>
                <a:gd name="T20" fmla="*/ 2874 w 8640"/>
                <a:gd name="T21" fmla="*/ 502 h 1211"/>
                <a:gd name="T22" fmla="*/ 5700 w 8640"/>
                <a:gd name="T23" fmla="*/ 88 h 1211"/>
                <a:gd name="T24" fmla="*/ 7132 w 8640"/>
                <a:gd name="T25" fmla="*/ 91 h 1211"/>
                <a:gd name="T26" fmla="*/ 8563 w 8640"/>
                <a:gd name="T27" fmla="*/ 41 h 1211"/>
                <a:gd name="T28" fmla="*/ 8640 w 8640"/>
                <a:gd name="T29" fmla="*/ 37 h 1211"/>
                <a:gd name="T30" fmla="*/ 8640 w 8640"/>
                <a:gd name="T31" fmla="*/ 0 h 1211"/>
                <a:gd name="T32" fmla="*/ 8561 w 8640"/>
                <a:gd name="T33" fmla="*/ 6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211">
                  <a:moveTo>
                    <a:pt x="8561" y="6"/>
                  </a:moveTo>
                  <a:cubicBezTo>
                    <a:pt x="8085" y="39"/>
                    <a:pt x="7609" y="69"/>
                    <a:pt x="7131" y="79"/>
                  </a:cubicBezTo>
                  <a:cubicBezTo>
                    <a:pt x="6654" y="95"/>
                    <a:pt x="6177" y="65"/>
                    <a:pt x="5700" y="81"/>
                  </a:cubicBezTo>
                  <a:cubicBezTo>
                    <a:pt x="5222" y="94"/>
                    <a:pt x="4746" y="132"/>
                    <a:pt x="4272" y="197"/>
                  </a:cubicBezTo>
                  <a:cubicBezTo>
                    <a:pt x="3799" y="262"/>
                    <a:pt x="3329" y="354"/>
                    <a:pt x="2864" y="461"/>
                  </a:cubicBezTo>
                  <a:cubicBezTo>
                    <a:pt x="1933" y="677"/>
                    <a:pt x="1016" y="945"/>
                    <a:pt x="86" y="1155"/>
                  </a:cubicBezTo>
                  <a:cubicBezTo>
                    <a:pt x="57" y="1161"/>
                    <a:pt x="29" y="1168"/>
                    <a:pt x="0" y="1174"/>
                  </a:cubicBezTo>
                  <a:cubicBezTo>
                    <a:pt x="0" y="1211"/>
                    <a:pt x="0" y="1211"/>
                    <a:pt x="0" y="1211"/>
                  </a:cubicBezTo>
                  <a:cubicBezTo>
                    <a:pt x="31" y="1204"/>
                    <a:pt x="62" y="1197"/>
                    <a:pt x="94" y="1190"/>
                  </a:cubicBezTo>
                  <a:cubicBezTo>
                    <a:pt x="560" y="1088"/>
                    <a:pt x="1024" y="973"/>
                    <a:pt x="1486" y="855"/>
                  </a:cubicBezTo>
                  <a:cubicBezTo>
                    <a:pt x="1949" y="738"/>
                    <a:pt x="2409" y="612"/>
                    <a:pt x="2874" y="502"/>
                  </a:cubicBezTo>
                  <a:cubicBezTo>
                    <a:pt x="3799" y="274"/>
                    <a:pt x="4745" y="112"/>
                    <a:pt x="5700" y="88"/>
                  </a:cubicBezTo>
                  <a:cubicBezTo>
                    <a:pt x="6177" y="68"/>
                    <a:pt x="6654" y="103"/>
                    <a:pt x="7132" y="91"/>
                  </a:cubicBezTo>
                  <a:cubicBezTo>
                    <a:pt x="7609" y="82"/>
                    <a:pt x="8086" y="66"/>
                    <a:pt x="8563" y="41"/>
                  </a:cubicBezTo>
                  <a:cubicBezTo>
                    <a:pt x="8589" y="40"/>
                    <a:pt x="8614" y="38"/>
                    <a:pt x="8640" y="37"/>
                  </a:cubicBezTo>
                  <a:cubicBezTo>
                    <a:pt x="8640" y="0"/>
                    <a:pt x="8640" y="0"/>
                    <a:pt x="8640" y="0"/>
                  </a:cubicBezTo>
                  <a:cubicBezTo>
                    <a:pt x="8614" y="2"/>
                    <a:pt x="8587" y="4"/>
                    <a:pt x="856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2" name="Freeform 2695"/>
            <p:cNvSpPr>
              <a:spLocks/>
            </p:cNvSpPr>
            <p:nvPr/>
          </p:nvSpPr>
          <p:spPr bwMode="auto">
            <a:xfrm>
              <a:off x="0" y="2560"/>
              <a:ext cx="5757" cy="642"/>
            </a:xfrm>
            <a:custGeom>
              <a:avLst/>
              <a:gdLst>
                <a:gd name="T0" fmla="*/ 8478 w 8640"/>
                <a:gd name="T1" fmla="*/ 16 h 964"/>
                <a:gd name="T2" fmla="*/ 7051 w 8640"/>
                <a:gd name="T3" fmla="*/ 123 h 964"/>
                <a:gd name="T4" fmla="*/ 5620 w 8640"/>
                <a:gd name="T5" fmla="*/ 128 h 964"/>
                <a:gd name="T6" fmla="*/ 4190 w 8640"/>
                <a:gd name="T7" fmla="*/ 202 h 964"/>
                <a:gd name="T8" fmla="*/ 2770 w 8640"/>
                <a:gd name="T9" fmla="*/ 390 h 964"/>
                <a:gd name="T10" fmla="*/ 0 w 8640"/>
                <a:gd name="T11" fmla="*/ 927 h 964"/>
                <a:gd name="T12" fmla="*/ 0 w 8640"/>
                <a:gd name="T13" fmla="*/ 964 h 964"/>
                <a:gd name="T14" fmla="*/ 1373 w 8640"/>
                <a:gd name="T15" fmla="*/ 702 h 964"/>
                <a:gd name="T16" fmla="*/ 2778 w 8640"/>
                <a:gd name="T17" fmla="*/ 431 h 964"/>
                <a:gd name="T18" fmla="*/ 5620 w 8640"/>
                <a:gd name="T19" fmla="*/ 135 h 964"/>
                <a:gd name="T20" fmla="*/ 7051 w 8640"/>
                <a:gd name="T21" fmla="*/ 135 h 964"/>
                <a:gd name="T22" fmla="*/ 8481 w 8640"/>
                <a:gd name="T23" fmla="*/ 51 h 964"/>
                <a:gd name="T24" fmla="*/ 8640 w 8640"/>
                <a:gd name="T25" fmla="*/ 38 h 964"/>
                <a:gd name="T26" fmla="*/ 8640 w 8640"/>
                <a:gd name="T27" fmla="*/ 0 h 964"/>
                <a:gd name="T28" fmla="*/ 8478 w 8640"/>
                <a:gd name="T29" fmla="*/ 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964">
                  <a:moveTo>
                    <a:pt x="8478" y="16"/>
                  </a:moveTo>
                  <a:cubicBezTo>
                    <a:pt x="8003" y="62"/>
                    <a:pt x="7528" y="104"/>
                    <a:pt x="7051" y="123"/>
                  </a:cubicBezTo>
                  <a:cubicBezTo>
                    <a:pt x="6574" y="149"/>
                    <a:pt x="6097" y="119"/>
                    <a:pt x="5620" y="128"/>
                  </a:cubicBezTo>
                  <a:cubicBezTo>
                    <a:pt x="5143" y="134"/>
                    <a:pt x="4666" y="158"/>
                    <a:pt x="4190" y="202"/>
                  </a:cubicBezTo>
                  <a:cubicBezTo>
                    <a:pt x="3715" y="246"/>
                    <a:pt x="3241" y="311"/>
                    <a:pt x="2770" y="390"/>
                  </a:cubicBezTo>
                  <a:cubicBezTo>
                    <a:pt x="1842" y="548"/>
                    <a:pt x="924" y="753"/>
                    <a:pt x="0" y="927"/>
                  </a:cubicBezTo>
                  <a:cubicBezTo>
                    <a:pt x="0" y="964"/>
                    <a:pt x="0" y="964"/>
                    <a:pt x="0" y="964"/>
                  </a:cubicBezTo>
                  <a:cubicBezTo>
                    <a:pt x="458" y="881"/>
                    <a:pt x="916" y="792"/>
                    <a:pt x="1373" y="702"/>
                  </a:cubicBezTo>
                  <a:cubicBezTo>
                    <a:pt x="1841" y="611"/>
                    <a:pt x="2308" y="514"/>
                    <a:pt x="2778" y="431"/>
                  </a:cubicBezTo>
                  <a:cubicBezTo>
                    <a:pt x="3715" y="261"/>
                    <a:pt x="4665" y="146"/>
                    <a:pt x="5620" y="135"/>
                  </a:cubicBezTo>
                  <a:cubicBezTo>
                    <a:pt x="6097" y="122"/>
                    <a:pt x="6574" y="156"/>
                    <a:pt x="7051" y="135"/>
                  </a:cubicBezTo>
                  <a:cubicBezTo>
                    <a:pt x="7528" y="118"/>
                    <a:pt x="8005" y="90"/>
                    <a:pt x="8481" y="51"/>
                  </a:cubicBezTo>
                  <a:cubicBezTo>
                    <a:pt x="8534" y="47"/>
                    <a:pt x="8587" y="43"/>
                    <a:pt x="8640" y="38"/>
                  </a:cubicBezTo>
                  <a:cubicBezTo>
                    <a:pt x="8640" y="0"/>
                    <a:pt x="8640" y="0"/>
                    <a:pt x="8640" y="0"/>
                  </a:cubicBezTo>
                  <a:cubicBezTo>
                    <a:pt x="8586" y="5"/>
                    <a:pt x="8532" y="11"/>
                    <a:pt x="847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3" name="Freeform 2696"/>
            <p:cNvSpPr>
              <a:spLocks/>
            </p:cNvSpPr>
            <p:nvPr/>
          </p:nvSpPr>
          <p:spPr bwMode="auto">
            <a:xfrm>
              <a:off x="0" y="2676"/>
              <a:ext cx="5757" cy="486"/>
            </a:xfrm>
            <a:custGeom>
              <a:avLst/>
              <a:gdLst>
                <a:gd name="T0" fmla="*/ 8390 w 8640"/>
                <a:gd name="T1" fmla="*/ 32 h 730"/>
                <a:gd name="T2" fmla="*/ 6965 w 8640"/>
                <a:gd name="T3" fmla="*/ 174 h 730"/>
                <a:gd name="T4" fmla="*/ 5534 w 8640"/>
                <a:gd name="T5" fmla="*/ 181 h 730"/>
                <a:gd name="T6" fmla="*/ 4102 w 8640"/>
                <a:gd name="T7" fmla="*/ 212 h 730"/>
                <a:gd name="T8" fmla="*/ 2673 w 8640"/>
                <a:gd name="T9" fmla="*/ 323 h 730"/>
                <a:gd name="T10" fmla="*/ 0 w 8640"/>
                <a:gd name="T11" fmla="*/ 693 h 730"/>
                <a:gd name="T12" fmla="*/ 0 w 8640"/>
                <a:gd name="T13" fmla="*/ 730 h 730"/>
                <a:gd name="T14" fmla="*/ 2677 w 8640"/>
                <a:gd name="T15" fmla="*/ 365 h 730"/>
                <a:gd name="T16" fmla="*/ 5534 w 8640"/>
                <a:gd name="T17" fmla="*/ 188 h 730"/>
                <a:gd name="T18" fmla="*/ 6966 w 8640"/>
                <a:gd name="T19" fmla="*/ 186 h 730"/>
                <a:gd name="T20" fmla="*/ 8394 w 8640"/>
                <a:gd name="T21" fmla="*/ 67 h 730"/>
                <a:gd name="T22" fmla="*/ 8640 w 8640"/>
                <a:gd name="T23" fmla="*/ 40 h 730"/>
                <a:gd name="T24" fmla="*/ 8640 w 8640"/>
                <a:gd name="T25" fmla="*/ 0 h 730"/>
                <a:gd name="T26" fmla="*/ 8390 w 8640"/>
                <a:gd name="T27" fmla="*/ 3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0" h="730">
                  <a:moveTo>
                    <a:pt x="8390" y="32"/>
                  </a:moveTo>
                  <a:cubicBezTo>
                    <a:pt x="7916" y="91"/>
                    <a:pt x="7442" y="146"/>
                    <a:pt x="6965" y="174"/>
                  </a:cubicBezTo>
                  <a:cubicBezTo>
                    <a:pt x="6489" y="209"/>
                    <a:pt x="6011" y="179"/>
                    <a:pt x="5534" y="181"/>
                  </a:cubicBezTo>
                  <a:cubicBezTo>
                    <a:pt x="5056" y="181"/>
                    <a:pt x="4579" y="190"/>
                    <a:pt x="4102" y="212"/>
                  </a:cubicBezTo>
                  <a:cubicBezTo>
                    <a:pt x="3624" y="235"/>
                    <a:pt x="3148" y="273"/>
                    <a:pt x="2673" y="323"/>
                  </a:cubicBezTo>
                  <a:cubicBezTo>
                    <a:pt x="1778" y="418"/>
                    <a:pt x="889" y="558"/>
                    <a:pt x="0" y="693"/>
                  </a:cubicBezTo>
                  <a:cubicBezTo>
                    <a:pt x="0" y="730"/>
                    <a:pt x="0" y="730"/>
                    <a:pt x="0" y="730"/>
                  </a:cubicBezTo>
                  <a:cubicBezTo>
                    <a:pt x="892" y="602"/>
                    <a:pt x="1784" y="473"/>
                    <a:pt x="2677" y="365"/>
                  </a:cubicBezTo>
                  <a:cubicBezTo>
                    <a:pt x="3625" y="252"/>
                    <a:pt x="4579" y="187"/>
                    <a:pt x="5534" y="188"/>
                  </a:cubicBezTo>
                  <a:cubicBezTo>
                    <a:pt x="6011" y="182"/>
                    <a:pt x="6489" y="216"/>
                    <a:pt x="6966" y="186"/>
                  </a:cubicBezTo>
                  <a:cubicBezTo>
                    <a:pt x="7443" y="160"/>
                    <a:pt x="7919" y="119"/>
                    <a:pt x="8394" y="67"/>
                  </a:cubicBezTo>
                  <a:cubicBezTo>
                    <a:pt x="8476" y="58"/>
                    <a:pt x="8558" y="49"/>
                    <a:pt x="8640" y="40"/>
                  </a:cubicBezTo>
                  <a:cubicBezTo>
                    <a:pt x="8640" y="0"/>
                    <a:pt x="8640" y="0"/>
                    <a:pt x="8640" y="0"/>
                  </a:cubicBezTo>
                  <a:cubicBezTo>
                    <a:pt x="8557" y="11"/>
                    <a:pt x="8473" y="22"/>
                    <a:pt x="839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4" name="Freeform 2697"/>
            <p:cNvSpPr>
              <a:spLocks/>
            </p:cNvSpPr>
            <p:nvPr/>
          </p:nvSpPr>
          <p:spPr bwMode="auto">
            <a:xfrm>
              <a:off x="0" y="2787"/>
              <a:ext cx="5757" cy="341"/>
            </a:xfrm>
            <a:custGeom>
              <a:avLst/>
              <a:gdLst>
                <a:gd name="T0" fmla="*/ 8297 w 8640"/>
                <a:gd name="T1" fmla="*/ 56 h 511"/>
                <a:gd name="T2" fmla="*/ 6875 w 8640"/>
                <a:gd name="T3" fmla="*/ 232 h 511"/>
                <a:gd name="T4" fmla="*/ 5441 w 8640"/>
                <a:gd name="T5" fmla="*/ 241 h 511"/>
                <a:gd name="T6" fmla="*/ 2571 w 8640"/>
                <a:gd name="T7" fmla="*/ 259 h 511"/>
                <a:gd name="T8" fmla="*/ 1139 w 8640"/>
                <a:gd name="T9" fmla="*/ 356 h 511"/>
                <a:gd name="T10" fmla="*/ 0 w 8640"/>
                <a:gd name="T11" fmla="*/ 472 h 511"/>
                <a:gd name="T12" fmla="*/ 0 w 8640"/>
                <a:gd name="T13" fmla="*/ 511 h 511"/>
                <a:gd name="T14" fmla="*/ 2573 w 8640"/>
                <a:gd name="T15" fmla="*/ 301 h 511"/>
                <a:gd name="T16" fmla="*/ 5441 w 8640"/>
                <a:gd name="T17" fmla="*/ 248 h 511"/>
                <a:gd name="T18" fmla="*/ 6875 w 8640"/>
                <a:gd name="T19" fmla="*/ 244 h 511"/>
                <a:gd name="T20" fmla="*/ 8302 w 8640"/>
                <a:gd name="T21" fmla="*/ 90 h 511"/>
                <a:gd name="T22" fmla="*/ 8640 w 8640"/>
                <a:gd name="T23" fmla="*/ 43 h 511"/>
                <a:gd name="T24" fmla="*/ 8640 w 8640"/>
                <a:gd name="T25" fmla="*/ 0 h 511"/>
                <a:gd name="T26" fmla="*/ 8297 w 8640"/>
                <a:gd name="T27" fmla="*/ 5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0" h="511">
                  <a:moveTo>
                    <a:pt x="8297" y="56"/>
                  </a:moveTo>
                  <a:cubicBezTo>
                    <a:pt x="7825" y="128"/>
                    <a:pt x="7351" y="196"/>
                    <a:pt x="6875" y="232"/>
                  </a:cubicBezTo>
                  <a:cubicBezTo>
                    <a:pt x="6398" y="276"/>
                    <a:pt x="5919" y="246"/>
                    <a:pt x="5441" y="241"/>
                  </a:cubicBezTo>
                  <a:cubicBezTo>
                    <a:pt x="4485" y="226"/>
                    <a:pt x="3528" y="217"/>
                    <a:pt x="2571" y="259"/>
                  </a:cubicBezTo>
                  <a:cubicBezTo>
                    <a:pt x="2093" y="282"/>
                    <a:pt x="1616" y="312"/>
                    <a:pt x="1139" y="356"/>
                  </a:cubicBezTo>
                  <a:cubicBezTo>
                    <a:pt x="759" y="390"/>
                    <a:pt x="379" y="430"/>
                    <a:pt x="0" y="472"/>
                  </a:cubicBezTo>
                  <a:cubicBezTo>
                    <a:pt x="0" y="511"/>
                    <a:pt x="0" y="511"/>
                    <a:pt x="0" y="511"/>
                  </a:cubicBezTo>
                  <a:cubicBezTo>
                    <a:pt x="856" y="422"/>
                    <a:pt x="1714" y="348"/>
                    <a:pt x="2573" y="301"/>
                  </a:cubicBezTo>
                  <a:cubicBezTo>
                    <a:pt x="3528" y="249"/>
                    <a:pt x="4485" y="234"/>
                    <a:pt x="5441" y="248"/>
                  </a:cubicBezTo>
                  <a:cubicBezTo>
                    <a:pt x="5919" y="249"/>
                    <a:pt x="6398" y="283"/>
                    <a:pt x="6875" y="244"/>
                  </a:cubicBezTo>
                  <a:cubicBezTo>
                    <a:pt x="7353" y="209"/>
                    <a:pt x="7828" y="156"/>
                    <a:pt x="8302" y="90"/>
                  </a:cubicBezTo>
                  <a:cubicBezTo>
                    <a:pt x="8415" y="75"/>
                    <a:pt x="8528" y="59"/>
                    <a:pt x="8640" y="43"/>
                  </a:cubicBezTo>
                  <a:cubicBezTo>
                    <a:pt x="8640" y="0"/>
                    <a:pt x="8640" y="0"/>
                    <a:pt x="8640" y="0"/>
                  </a:cubicBezTo>
                  <a:cubicBezTo>
                    <a:pt x="8526" y="19"/>
                    <a:pt x="8412" y="38"/>
                    <a:pt x="829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5" name="Freeform 2698"/>
            <p:cNvSpPr>
              <a:spLocks/>
            </p:cNvSpPr>
            <p:nvPr/>
          </p:nvSpPr>
          <p:spPr bwMode="auto">
            <a:xfrm>
              <a:off x="0" y="2895"/>
              <a:ext cx="5757" cy="232"/>
            </a:xfrm>
            <a:custGeom>
              <a:avLst/>
              <a:gdLst>
                <a:gd name="T0" fmla="*/ 8200 w 8640"/>
                <a:gd name="T1" fmla="*/ 85 h 348"/>
                <a:gd name="T2" fmla="*/ 6778 w 8640"/>
                <a:gd name="T3" fmla="*/ 295 h 348"/>
                <a:gd name="T4" fmla="*/ 5342 w 8640"/>
                <a:gd name="T5" fmla="*/ 305 h 348"/>
                <a:gd name="T6" fmla="*/ 2466 w 8640"/>
                <a:gd name="T7" fmla="*/ 197 h 348"/>
                <a:gd name="T8" fmla="*/ 1027 w 8640"/>
                <a:gd name="T9" fmla="*/ 208 h 348"/>
                <a:gd name="T10" fmla="*/ 0 w 8640"/>
                <a:gd name="T11" fmla="*/ 263 h 348"/>
                <a:gd name="T12" fmla="*/ 0 w 8640"/>
                <a:gd name="T13" fmla="*/ 303 h 348"/>
                <a:gd name="T14" fmla="*/ 2466 w 8640"/>
                <a:gd name="T15" fmla="*/ 239 h 348"/>
                <a:gd name="T16" fmla="*/ 5342 w 8640"/>
                <a:gd name="T17" fmla="*/ 313 h 348"/>
                <a:gd name="T18" fmla="*/ 6061 w 8640"/>
                <a:gd name="T19" fmla="*/ 331 h 348"/>
                <a:gd name="T20" fmla="*/ 6780 w 8640"/>
                <a:gd name="T21" fmla="*/ 307 h 348"/>
                <a:gd name="T22" fmla="*/ 8206 w 8640"/>
                <a:gd name="T23" fmla="*/ 119 h 348"/>
                <a:gd name="T24" fmla="*/ 8640 w 8640"/>
                <a:gd name="T25" fmla="*/ 44 h 348"/>
                <a:gd name="T26" fmla="*/ 8640 w 8640"/>
                <a:gd name="T27" fmla="*/ 0 h 348"/>
                <a:gd name="T28" fmla="*/ 8200 w 8640"/>
                <a:gd name="T29" fmla="*/ 8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348">
                  <a:moveTo>
                    <a:pt x="8200" y="85"/>
                  </a:moveTo>
                  <a:cubicBezTo>
                    <a:pt x="7729" y="170"/>
                    <a:pt x="7256" y="251"/>
                    <a:pt x="6778" y="295"/>
                  </a:cubicBezTo>
                  <a:cubicBezTo>
                    <a:pt x="6301" y="348"/>
                    <a:pt x="5821" y="317"/>
                    <a:pt x="5342" y="305"/>
                  </a:cubicBezTo>
                  <a:cubicBezTo>
                    <a:pt x="4383" y="277"/>
                    <a:pt x="3426" y="215"/>
                    <a:pt x="2466" y="197"/>
                  </a:cubicBezTo>
                  <a:cubicBezTo>
                    <a:pt x="1987" y="190"/>
                    <a:pt x="1507" y="190"/>
                    <a:pt x="1027" y="208"/>
                  </a:cubicBezTo>
                  <a:cubicBezTo>
                    <a:pt x="684" y="221"/>
                    <a:pt x="342" y="239"/>
                    <a:pt x="0" y="263"/>
                  </a:cubicBezTo>
                  <a:cubicBezTo>
                    <a:pt x="0" y="303"/>
                    <a:pt x="0" y="303"/>
                    <a:pt x="0" y="303"/>
                  </a:cubicBezTo>
                  <a:cubicBezTo>
                    <a:pt x="821" y="251"/>
                    <a:pt x="1643" y="231"/>
                    <a:pt x="2466" y="239"/>
                  </a:cubicBezTo>
                  <a:cubicBezTo>
                    <a:pt x="3424" y="247"/>
                    <a:pt x="4383" y="285"/>
                    <a:pt x="5342" y="313"/>
                  </a:cubicBezTo>
                  <a:cubicBezTo>
                    <a:pt x="6061" y="331"/>
                    <a:pt x="6061" y="331"/>
                    <a:pt x="6061" y="331"/>
                  </a:cubicBezTo>
                  <a:cubicBezTo>
                    <a:pt x="6300" y="339"/>
                    <a:pt x="6541" y="327"/>
                    <a:pt x="6780" y="307"/>
                  </a:cubicBezTo>
                  <a:cubicBezTo>
                    <a:pt x="7257" y="264"/>
                    <a:pt x="7733" y="198"/>
                    <a:pt x="8206" y="119"/>
                  </a:cubicBezTo>
                  <a:cubicBezTo>
                    <a:pt x="8351" y="95"/>
                    <a:pt x="8496" y="70"/>
                    <a:pt x="8640" y="44"/>
                  </a:cubicBezTo>
                  <a:cubicBezTo>
                    <a:pt x="8640" y="0"/>
                    <a:pt x="8640" y="0"/>
                    <a:pt x="8640" y="0"/>
                  </a:cubicBezTo>
                  <a:cubicBezTo>
                    <a:pt x="8494" y="29"/>
                    <a:pt x="8347" y="57"/>
                    <a:pt x="820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6" name="Freeform 2699"/>
            <p:cNvSpPr>
              <a:spLocks/>
            </p:cNvSpPr>
            <p:nvPr/>
          </p:nvSpPr>
          <p:spPr bwMode="auto">
            <a:xfrm>
              <a:off x="0" y="2998"/>
              <a:ext cx="5757" cy="286"/>
            </a:xfrm>
            <a:custGeom>
              <a:avLst/>
              <a:gdLst>
                <a:gd name="T0" fmla="*/ 8098 w 8640"/>
                <a:gd name="T1" fmla="*/ 121 h 429"/>
                <a:gd name="T2" fmla="*/ 6677 w 8640"/>
                <a:gd name="T3" fmla="*/ 367 h 429"/>
                <a:gd name="T4" fmla="*/ 5236 w 8640"/>
                <a:gd name="T5" fmla="*/ 375 h 429"/>
                <a:gd name="T6" fmla="*/ 2358 w 8640"/>
                <a:gd name="T7" fmla="*/ 135 h 429"/>
                <a:gd name="T8" fmla="*/ 0 w 8640"/>
                <a:gd name="T9" fmla="*/ 69 h 429"/>
                <a:gd name="T10" fmla="*/ 0 w 8640"/>
                <a:gd name="T11" fmla="*/ 108 h 429"/>
                <a:gd name="T12" fmla="*/ 2355 w 8640"/>
                <a:gd name="T13" fmla="*/ 177 h 429"/>
                <a:gd name="T14" fmla="*/ 3794 w 8640"/>
                <a:gd name="T15" fmla="*/ 289 h 429"/>
                <a:gd name="T16" fmla="*/ 5235 w 8640"/>
                <a:gd name="T17" fmla="*/ 383 h 429"/>
                <a:gd name="T18" fmla="*/ 5957 w 8640"/>
                <a:gd name="T19" fmla="*/ 408 h 429"/>
                <a:gd name="T20" fmla="*/ 6678 w 8640"/>
                <a:gd name="T21" fmla="*/ 379 h 429"/>
                <a:gd name="T22" fmla="*/ 8105 w 8640"/>
                <a:gd name="T23" fmla="*/ 155 h 429"/>
                <a:gd name="T24" fmla="*/ 8640 w 8640"/>
                <a:gd name="T25" fmla="*/ 46 h 429"/>
                <a:gd name="T26" fmla="*/ 8640 w 8640"/>
                <a:gd name="T27" fmla="*/ 0 h 429"/>
                <a:gd name="T28" fmla="*/ 8098 w 8640"/>
                <a:gd name="T29" fmla="*/ 12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429">
                  <a:moveTo>
                    <a:pt x="8098" y="121"/>
                  </a:moveTo>
                  <a:cubicBezTo>
                    <a:pt x="7628" y="220"/>
                    <a:pt x="7155" y="314"/>
                    <a:pt x="6677" y="367"/>
                  </a:cubicBezTo>
                  <a:cubicBezTo>
                    <a:pt x="6199" y="429"/>
                    <a:pt x="5716" y="396"/>
                    <a:pt x="5236" y="375"/>
                  </a:cubicBezTo>
                  <a:cubicBezTo>
                    <a:pt x="4274" y="330"/>
                    <a:pt x="3318" y="214"/>
                    <a:pt x="2358" y="135"/>
                  </a:cubicBezTo>
                  <a:cubicBezTo>
                    <a:pt x="1574" y="66"/>
                    <a:pt x="786" y="47"/>
                    <a:pt x="0" y="69"/>
                  </a:cubicBezTo>
                  <a:cubicBezTo>
                    <a:pt x="0" y="108"/>
                    <a:pt x="0" y="108"/>
                    <a:pt x="0" y="108"/>
                  </a:cubicBezTo>
                  <a:cubicBezTo>
                    <a:pt x="785" y="93"/>
                    <a:pt x="1571" y="120"/>
                    <a:pt x="2355" y="177"/>
                  </a:cubicBezTo>
                  <a:cubicBezTo>
                    <a:pt x="2835" y="210"/>
                    <a:pt x="3315" y="252"/>
                    <a:pt x="3794" y="289"/>
                  </a:cubicBezTo>
                  <a:cubicBezTo>
                    <a:pt x="4274" y="326"/>
                    <a:pt x="4755" y="359"/>
                    <a:pt x="5235" y="383"/>
                  </a:cubicBezTo>
                  <a:cubicBezTo>
                    <a:pt x="5476" y="394"/>
                    <a:pt x="5716" y="401"/>
                    <a:pt x="5957" y="408"/>
                  </a:cubicBezTo>
                  <a:cubicBezTo>
                    <a:pt x="6198" y="418"/>
                    <a:pt x="6439" y="403"/>
                    <a:pt x="6678" y="379"/>
                  </a:cubicBezTo>
                  <a:cubicBezTo>
                    <a:pt x="7157" y="327"/>
                    <a:pt x="7633" y="247"/>
                    <a:pt x="8105" y="155"/>
                  </a:cubicBezTo>
                  <a:cubicBezTo>
                    <a:pt x="8284" y="120"/>
                    <a:pt x="8462" y="84"/>
                    <a:pt x="8640" y="46"/>
                  </a:cubicBezTo>
                  <a:cubicBezTo>
                    <a:pt x="8640" y="0"/>
                    <a:pt x="8640" y="0"/>
                    <a:pt x="8640" y="0"/>
                  </a:cubicBezTo>
                  <a:cubicBezTo>
                    <a:pt x="8460" y="41"/>
                    <a:pt x="8279" y="82"/>
                    <a:pt x="8098"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7" name="Freeform 2700"/>
            <p:cNvSpPr>
              <a:spLocks/>
            </p:cNvSpPr>
            <p:nvPr/>
          </p:nvSpPr>
          <p:spPr bwMode="auto">
            <a:xfrm>
              <a:off x="0" y="3022"/>
              <a:ext cx="5757" cy="418"/>
            </a:xfrm>
            <a:custGeom>
              <a:avLst/>
              <a:gdLst>
                <a:gd name="T0" fmla="*/ 7992 w 8640"/>
                <a:gd name="T1" fmla="*/ 278 h 628"/>
                <a:gd name="T2" fmla="*/ 6571 w 8640"/>
                <a:gd name="T3" fmla="*/ 558 h 628"/>
                <a:gd name="T4" fmla="*/ 5124 w 8640"/>
                <a:gd name="T5" fmla="*/ 563 h 628"/>
                <a:gd name="T6" fmla="*/ 2248 w 8640"/>
                <a:gd name="T7" fmla="*/ 189 h 628"/>
                <a:gd name="T8" fmla="*/ 804 w 8640"/>
                <a:gd name="T9" fmla="*/ 33 h 628"/>
                <a:gd name="T10" fmla="*/ 0 w 8640"/>
                <a:gd name="T11" fmla="*/ 0 h 628"/>
                <a:gd name="T12" fmla="*/ 0 w 8640"/>
                <a:gd name="T13" fmla="*/ 41 h 628"/>
                <a:gd name="T14" fmla="*/ 2242 w 8640"/>
                <a:gd name="T15" fmla="*/ 231 h 628"/>
                <a:gd name="T16" fmla="*/ 3679 w 8640"/>
                <a:gd name="T17" fmla="*/ 426 h 628"/>
                <a:gd name="T18" fmla="*/ 5123 w 8640"/>
                <a:gd name="T19" fmla="*/ 570 h 628"/>
                <a:gd name="T20" fmla="*/ 5848 w 8640"/>
                <a:gd name="T21" fmla="*/ 603 h 628"/>
                <a:gd name="T22" fmla="*/ 6572 w 8640"/>
                <a:gd name="T23" fmla="*/ 570 h 628"/>
                <a:gd name="T24" fmla="*/ 8000 w 8640"/>
                <a:gd name="T25" fmla="*/ 313 h 628"/>
                <a:gd name="T26" fmla="*/ 8640 w 8640"/>
                <a:gd name="T27" fmla="*/ 161 h 628"/>
                <a:gd name="T28" fmla="*/ 8640 w 8640"/>
                <a:gd name="T29" fmla="*/ 113 h 628"/>
                <a:gd name="T30" fmla="*/ 7992 w 8640"/>
                <a:gd name="T31" fmla="*/ 27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628">
                  <a:moveTo>
                    <a:pt x="7992" y="278"/>
                  </a:moveTo>
                  <a:cubicBezTo>
                    <a:pt x="7522" y="391"/>
                    <a:pt x="7050" y="497"/>
                    <a:pt x="6571" y="558"/>
                  </a:cubicBezTo>
                  <a:cubicBezTo>
                    <a:pt x="6091" y="628"/>
                    <a:pt x="5605" y="592"/>
                    <a:pt x="5124" y="563"/>
                  </a:cubicBezTo>
                  <a:cubicBezTo>
                    <a:pt x="4158" y="502"/>
                    <a:pt x="3205" y="328"/>
                    <a:pt x="2248" y="189"/>
                  </a:cubicBezTo>
                  <a:cubicBezTo>
                    <a:pt x="1769" y="123"/>
                    <a:pt x="1288" y="64"/>
                    <a:pt x="804" y="33"/>
                  </a:cubicBezTo>
                  <a:cubicBezTo>
                    <a:pt x="537" y="16"/>
                    <a:pt x="268" y="5"/>
                    <a:pt x="0" y="0"/>
                  </a:cubicBezTo>
                  <a:cubicBezTo>
                    <a:pt x="0" y="41"/>
                    <a:pt x="0" y="41"/>
                    <a:pt x="0" y="41"/>
                  </a:cubicBezTo>
                  <a:cubicBezTo>
                    <a:pt x="750" y="60"/>
                    <a:pt x="1498" y="130"/>
                    <a:pt x="2242" y="231"/>
                  </a:cubicBezTo>
                  <a:cubicBezTo>
                    <a:pt x="3679" y="426"/>
                    <a:pt x="3679" y="426"/>
                    <a:pt x="3679" y="426"/>
                  </a:cubicBezTo>
                  <a:cubicBezTo>
                    <a:pt x="4159" y="488"/>
                    <a:pt x="4640" y="538"/>
                    <a:pt x="5123" y="570"/>
                  </a:cubicBezTo>
                  <a:cubicBezTo>
                    <a:pt x="5364" y="587"/>
                    <a:pt x="5606" y="596"/>
                    <a:pt x="5848" y="603"/>
                  </a:cubicBezTo>
                  <a:cubicBezTo>
                    <a:pt x="6089" y="615"/>
                    <a:pt x="6332" y="599"/>
                    <a:pt x="6572" y="570"/>
                  </a:cubicBezTo>
                  <a:cubicBezTo>
                    <a:pt x="7052" y="511"/>
                    <a:pt x="7528" y="418"/>
                    <a:pt x="8000" y="313"/>
                  </a:cubicBezTo>
                  <a:cubicBezTo>
                    <a:pt x="8214" y="264"/>
                    <a:pt x="8427" y="213"/>
                    <a:pt x="8640" y="161"/>
                  </a:cubicBezTo>
                  <a:cubicBezTo>
                    <a:pt x="8640" y="113"/>
                    <a:pt x="8640" y="113"/>
                    <a:pt x="8640" y="113"/>
                  </a:cubicBezTo>
                  <a:cubicBezTo>
                    <a:pt x="8425" y="170"/>
                    <a:pt x="8209" y="225"/>
                    <a:pt x="7992"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8" name="Freeform 2701"/>
            <p:cNvSpPr>
              <a:spLocks/>
            </p:cNvSpPr>
            <p:nvPr/>
          </p:nvSpPr>
          <p:spPr bwMode="auto">
            <a:xfrm>
              <a:off x="0" y="3005"/>
              <a:ext cx="5757" cy="582"/>
            </a:xfrm>
            <a:custGeom>
              <a:avLst/>
              <a:gdLst>
                <a:gd name="T0" fmla="*/ 7882 w 8640"/>
                <a:gd name="T1" fmla="*/ 499 h 873"/>
                <a:gd name="T2" fmla="*/ 6459 w 8640"/>
                <a:gd name="T3" fmla="*/ 812 h 873"/>
                <a:gd name="T4" fmla="*/ 5733 w 8640"/>
                <a:gd name="T5" fmla="*/ 853 h 873"/>
                <a:gd name="T6" fmla="*/ 5005 w 8640"/>
                <a:gd name="T7" fmla="*/ 810 h 873"/>
                <a:gd name="T8" fmla="*/ 2136 w 8640"/>
                <a:gd name="T9" fmla="*/ 299 h 873"/>
                <a:gd name="T10" fmla="*/ 695 w 8640"/>
                <a:gd name="T11" fmla="*/ 61 h 873"/>
                <a:gd name="T12" fmla="*/ 0 w 8640"/>
                <a:gd name="T13" fmla="*/ 0 h 873"/>
                <a:gd name="T14" fmla="*/ 0 w 8640"/>
                <a:gd name="T15" fmla="*/ 41 h 873"/>
                <a:gd name="T16" fmla="*/ 2127 w 8640"/>
                <a:gd name="T17" fmla="*/ 340 h 873"/>
                <a:gd name="T18" fmla="*/ 3559 w 8640"/>
                <a:gd name="T19" fmla="*/ 619 h 873"/>
                <a:gd name="T20" fmla="*/ 5004 w 8640"/>
                <a:gd name="T21" fmla="*/ 818 h 873"/>
                <a:gd name="T22" fmla="*/ 5733 w 8640"/>
                <a:gd name="T23" fmla="*/ 860 h 873"/>
                <a:gd name="T24" fmla="*/ 6461 w 8640"/>
                <a:gd name="T25" fmla="*/ 824 h 873"/>
                <a:gd name="T26" fmla="*/ 7891 w 8640"/>
                <a:gd name="T27" fmla="*/ 532 h 873"/>
                <a:gd name="T28" fmla="*/ 8640 w 8640"/>
                <a:gd name="T29" fmla="*/ 330 h 873"/>
                <a:gd name="T30" fmla="*/ 8640 w 8640"/>
                <a:gd name="T31" fmla="*/ 280 h 873"/>
                <a:gd name="T32" fmla="*/ 7882 w 8640"/>
                <a:gd name="T33" fmla="*/ 49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873">
                  <a:moveTo>
                    <a:pt x="7882" y="499"/>
                  </a:moveTo>
                  <a:cubicBezTo>
                    <a:pt x="7413" y="624"/>
                    <a:pt x="6941" y="744"/>
                    <a:pt x="6459" y="812"/>
                  </a:cubicBezTo>
                  <a:cubicBezTo>
                    <a:pt x="6219" y="847"/>
                    <a:pt x="5976" y="864"/>
                    <a:pt x="5733" y="853"/>
                  </a:cubicBezTo>
                  <a:cubicBezTo>
                    <a:pt x="5490" y="848"/>
                    <a:pt x="5247" y="832"/>
                    <a:pt x="5005" y="810"/>
                  </a:cubicBezTo>
                  <a:cubicBezTo>
                    <a:pt x="4035" y="729"/>
                    <a:pt x="3088" y="496"/>
                    <a:pt x="2136" y="299"/>
                  </a:cubicBezTo>
                  <a:cubicBezTo>
                    <a:pt x="1659" y="203"/>
                    <a:pt x="1179" y="116"/>
                    <a:pt x="695" y="61"/>
                  </a:cubicBezTo>
                  <a:cubicBezTo>
                    <a:pt x="464" y="35"/>
                    <a:pt x="232" y="14"/>
                    <a:pt x="0" y="0"/>
                  </a:cubicBezTo>
                  <a:cubicBezTo>
                    <a:pt x="0" y="41"/>
                    <a:pt x="0" y="41"/>
                    <a:pt x="0" y="41"/>
                  </a:cubicBezTo>
                  <a:cubicBezTo>
                    <a:pt x="714" y="93"/>
                    <a:pt x="1424" y="201"/>
                    <a:pt x="2127" y="340"/>
                  </a:cubicBezTo>
                  <a:cubicBezTo>
                    <a:pt x="2604" y="432"/>
                    <a:pt x="3080" y="533"/>
                    <a:pt x="3559" y="619"/>
                  </a:cubicBezTo>
                  <a:cubicBezTo>
                    <a:pt x="4038" y="705"/>
                    <a:pt x="4520" y="775"/>
                    <a:pt x="5004" y="818"/>
                  </a:cubicBezTo>
                  <a:cubicBezTo>
                    <a:pt x="5247" y="839"/>
                    <a:pt x="5490" y="851"/>
                    <a:pt x="5733" y="860"/>
                  </a:cubicBezTo>
                  <a:cubicBezTo>
                    <a:pt x="5976" y="873"/>
                    <a:pt x="6220" y="857"/>
                    <a:pt x="6461" y="824"/>
                  </a:cubicBezTo>
                  <a:cubicBezTo>
                    <a:pt x="6943" y="757"/>
                    <a:pt x="7419" y="651"/>
                    <a:pt x="7891" y="532"/>
                  </a:cubicBezTo>
                  <a:cubicBezTo>
                    <a:pt x="8141" y="468"/>
                    <a:pt x="8391" y="401"/>
                    <a:pt x="8640" y="330"/>
                  </a:cubicBezTo>
                  <a:cubicBezTo>
                    <a:pt x="8640" y="280"/>
                    <a:pt x="8640" y="280"/>
                    <a:pt x="8640" y="280"/>
                  </a:cubicBezTo>
                  <a:cubicBezTo>
                    <a:pt x="8388" y="356"/>
                    <a:pt x="8135" y="429"/>
                    <a:pt x="7882" y="4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59" name="Freeform 2702"/>
            <p:cNvSpPr>
              <a:spLocks/>
            </p:cNvSpPr>
            <p:nvPr/>
          </p:nvSpPr>
          <p:spPr bwMode="auto">
            <a:xfrm>
              <a:off x="0" y="2993"/>
              <a:ext cx="5757" cy="744"/>
            </a:xfrm>
            <a:custGeom>
              <a:avLst/>
              <a:gdLst>
                <a:gd name="T0" fmla="*/ 7768 w 8640"/>
                <a:gd name="T1" fmla="*/ 715 h 1118"/>
                <a:gd name="T2" fmla="*/ 6343 w 8640"/>
                <a:gd name="T3" fmla="*/ 1061 h 1118"/>
                <a:gd name="T4" fmla="*/ 5979 w 8640"/>
                <a:gd name="T5" fmla="*/ 1102 h 1118"/>
                <a:gd name="T6" fmla="*/ 5613 w 8640"/>
                <a:gd name="T7" fmla="*/ 1103 h 1118"/>
                <a:gd name="T8" fmla="*/ 4881 w 8640"/>
                <a:gd name="T9" fmla="*/ 1049 h 1118"/>
                <a:gd name="T10" fmla="*/ 3439 w 8640"/>
                <a:gd name="T11" fmla="*/ 779 h 1118"/>
                <a:gd name="T12" fmla="*/ 2022 w 8640"/>
                <a:gd name="T13" fmla="*/ 397 h 1118"/>
                <a:gd name="T14" fmla="*/ 587 w 8640"/>
                <a:gd name="T15" fmla="*/ 81 h 1118"/>
                <a:gd name="T16" fmla="*/ 0 w 8640"/>
                <a:gd name="T17" fmla="*/ 0 h 1118"/>
                <a:gd name="T18" fmla="*/ 0 w 8640"/>
                <a:gd name="T19" fmla="*/ 43 h 1118"/>
                <a:gd name="T20" fmla="*/ 2011 w 8640"/>
                <a:gd name="T21" fmla="*/ 438 h 1118"/>
                <a:gd name="T22" fmla="*/ 3434 w 8640"/>
                <a:gd name="T23" fmla="*/ 800 h 1118"/>
                <a:gd name="T24" fmla="*/ 4880 w 8640"/>
                <a:gd name="T25" fmla="*/ 1056 h 1118"/>
                <a:gd name="T26" fmla="*/ 5612 w 8640"/>
                <a:gd name="T27" fmla="*/ 1109 h 1118"/>
                <a:gd name="T28" fmla="*/ 5980 w 8640"/>
                <a:gd name="T29" fmla="*/ 1111 h 1118"/>
                <a:gd name="T30" fmla="*/ 6345 w 8640"/>
                <a:gd name="T31" fmla="*/ 1073 h 1118"/>
                <a:gd name="T32" fmla="*/ 7777 w 8640"/>
                <a:gd name="T33" fmla="*/ 748 h 1118"/>
                <a:gd name="T34" fmla="*/ 8640 w 8640"/>
                <a:gd name="T35" fmla="*/ 487 h 1118"/>
                <a:gd name="T36" fmla="*/ 8640 w 8640"/>
                <a:gd name="T37" fmla="*/ 435 h 1118"/>
                <a:gd name="T38" fmla="*/ 7768 w 8640"/>
                <a:gd name="T39" fmla="*/ 715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1118">
                  <a:moveTo>
                    <a:pt x="7768" y="715"/>
                  </a:moveTo>
                  <a:cubicBezTo>
                    <a:pt x="7299" y="854"/>
                    <a:pt x="6827" y="986"/>
                    <a:pt x="6343" y="1061"/>
                  </a:cubicBezTo>
                  <a:cubicBezTo>
                    <a:pt x="6223" y="1080"/>
                    <a:pt x="6101" y="1094"/>
                    <a:pt x="5979" y="1102"/>
                  </a:cubicBezTo>
                  <a:cubicBezTo>
                    <a:pt x="5857" y="1110"/>
                    <a:pt x="5735" y="1107"/>
                    <a:pt x="5613" y="1103"/>
                  </a:cubicBezTo>
                  <a:cubicBezTo>
                    <a:pt x="5368" y="1096"/>
                    <a:pt x="5124" y="1076"/>
                    <a:pt x="4881" y="1049"/>
                  </a:cubicBezTo>
                  <a:cubicBezTo>
                    <a:pt x="4394" y="995"/>
                    <a:pt x="3914" y="899"/>
                    <a:pt x="3439" y="779"/>
                  </a:cubicBezTo>
                  <a:cubicBezTo>
                    <a:pt x="2965" y="661"/>
                    <a:pt x="2495" y="523"/>
                    <a:pt x="2022" y="397"/>
                  </a:cubicBezTo>
                  <a:cubicBezTo>
                    <a:pt x="1548" y="273"/>
                    <a:pt x="1071" y="158"/>
                    <a:pt x="587" y="81"/>
                  </a:cubicBezTo>
                  <a:cubicBezTo>
                    <a:pt x="392" y="49"/>
                    <a:pt x="196" y="22"/>
                    <a:pt x="0" y="0"/>
                  </a:cubicBezTo>
                  <a:cubicBezTo>
                    <a:pt x="0" y="43"/>
                    <a:pt x="0" y="43"/>
                    <a:pt x="0" y="43"/>
                  </a:cubicBezTo>
                  <a:cubicBezTo>
                    <a:pt x="678" y="125"/>
                    <a:pt x="1350" y="265"/>
                    <a:pt x="2011" y="438"/>
                  </a:cubicBezTo>
                  <a:cubicBezTo>
                    <a:pt x="2485" y="558"/>
                    <a:pt x="2958" y="689"/>
                    <a:pt x="3434" y="800"/>
                  </a:cubicBezTo>
                  <a:cubicBezTo>
                    <a:pt x="3911" y="912"/>
                    <a:pt x="4393" y="1003"/>
                    <a:pt x="4880" y="1056"/>
                  </a:cubicBezTo>
                  <a:cubicBezTo>
                    <a:pt x="5123" y="1084"/>
                    <a:pt x="5368" y="1100"/>
                    <a:pt x="5612" y="1109"/>
                  </a:cubicBezTo>
                  <a:cubicBezTo>
                    <a:pt x="5735" y="1114"/>
                    <a:pt x="5857" y="1118"/>
                    <a:pt x="5980" y="1111"/>
                  </a:cubicBezTo>
                  <a:cubicBezTo>
                    <a:pt x="6102" y="1104"/>
                    <a:pt x="6224" y="1091"/>
                    <a:pt x="6345" y="1073"/>
                  </a:cubicBezTo>
                  <a:cubicBezTo>
                    <a:pt x="6830" y="1000"/>
                    <a:pt x="7306" y="881"/>
                    <a:pt x="7777" y="748"/>
                  </a:cubicBezTo>
                  <a:cubicBezTo>
                    <a:pt x="8066" y="666"/>
                    <a:pt x="8354" y="578"/>
                    <a:pt x="8640" y="487"/>
                  </a:cubicBezTo>
                  <a:cubicBezTo>
                    <a:pt x="8640" y="435"/>
                    <a:pt x="8640" y="435"/>
                    <a:pt x="8640" y="435"/>
                  </a:cubicBezTo>
                  <a:cubicBezTo>
                    <a:pt x="8350" y="532"/>
                    <a:pt x="8060" y="626"/>
                    <a:pt x="7768" y="7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0" name="Freeform 2703"/>
            <p:cNvSpPr>
              <a:spLocks/>
            </p:cNvSpPr>
            <p:nvPr/>
          </p:nvSpPr>
          <p:spPr bwMode="auto">
            <a:xfrm>
              <a:off x="0" y="2986"/>
              <a:ext cx="5757" cy="906"/>
            </a:xfrm>
            <a:custGeom>
              <a:avLst/>
              <a:gdLst>
                <a:gd name="T0" fmla="*/ 7650 w 8640"/>
                <a:gd name="T1" fmla="*/ 924 h 1361"/>
                <a:gd name="T2" fmla="*/ 6943 w 8640"/>
                <a:gd name="T3" fmla="*/ 1140 h 1361"/>
                <a:gd name="T4" fmla="*/ 6223 w 8640"/>
                <a:gd name="T5" fmla="*/ 1303 h 1361"/>
                <a:gd name="T6" fmla="*/ 5856 w 8640"/>
                <a:gd name="T7" fmla="*/ 1345 h 1361"/>
                <a:gd name="T8" fmla="*/ 5487 w 8640"/>
                <a:gd name="T9" fmla="*/ 1343 h 1361"/>
                <a:gd name="T10" fmla="*/ 4751 w 8640"/>
                <a:gd name="T11" fmla="*/ 1276 h 1361"/>
                <a:gd name="T12" fmla="*/ 3312 w 8640"/>
                <a:gd name="T13" fmla="*/ 945 h 1361"/>
                <a:gd name="T14" fmla="*/ 1908 w 8640"/>
                <a:gd name="T15" fmla="*/ 481 h 1361"/>
                <a:gd name="T16" fmla="*/ 480 w 8640"/>
                <a:gd name="T17" fmla="*/ 88 h 1361"/>
                <a:gd name="T18" fmla="*/ 0 w 8640"/>
                <a:gd name="T19" fmla="*/ 0 h 1361"/>
                <a:gd name="T20" fmla="*/ 0 w 8640"/>
                <a:gd name="T21" fmla="*/ 43 h 1361"/>
                <a:gd name="T22" fmla="*/ 470 w 8640"/>
                <a:gd name="T23" fmla="*/ 134 h 1361"/>
                <a:gd name="T24" fmla="*/ 1895 w 8640"/>
                <a:gd name="T25" fmla="*/ 521 h 1361"/>
                <a:gd name="T26" fmla="*/ 3306 w 8640"/>
                <a:gd name="T27" fmla="*/ 966 h 1361"/>
                <a:gd name="T28" fmla="*/ 4750 w 8640"/>
                <a:gd name="T29" fmla="*/ 1284 h 1361"/>
                <a:gd name="T30" fmla="*/ 5487 w 8640"/>
                <a:gd name="T31" fmla="*/ 1350 h 1361"/>
                <a:gd name="T32" fmla="*/ 5857 w 8640"/>
                <a:gd name="T33" fmla="*/ 1354 h 1361"/>
                <a:gd name="T34" fmla="*/ 6225 w 8640"/>
                <a:gd name="T35" fmla="*/ 1315 h 1361"/>
                <a:gd name="T36" fmla="*/ 7661 w 8640"/>
                <a:gd name="T37" fmla="*/ 957 h 1361"/>
                <a:gd name="T38" fmla="*/ 8640 w 8640"/>
                <a:gd name="T39" fmla="*/ 630 h 1361"/>
                <a:gd name="T40" fmla="*/ 8640 w 8640"/>
                <a:gd name="T41" fmla="*/ 573 h 1361"/>
                <a:gd name="T42" fmla="*/ 7650 w 8640"/>
                <a:gd name="T43" fmla="*/ 9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0" h="1361">
                  <a:moveTo>
                    <a:pt x="7650" y="924"/>
                  </a:moveTo>
                  <a:cubicBezTo>
                    <a:pt x="7416" y="1001"/>
                    <a:pt x="7181" y="1075"/>
                    <a:pt x="6943" y="1140"/>
                  </a:cubicBezTo>
                  <a:cubicBezTo>
                    <a:pt x="6706" y="1206"/>
                    <a:pt x="6466" y="1263"/>
                    <a:pt x="6223" y="1303"/>
                  </a:cubicBezTo>
                  <a:cubicBezTo>
                    <a:pt x="6102" y="1323"/>
                    <a:pt x="5979" y="1338"/>
                    <a:pt x="5856" y="1345"/>
                  </a:cubicBezTo>
                  <a:cubicBezTo>
                    <a:pt x="5734" y="1353"/>
                    <a:pt x="5610" y="1347"/>
                    <a:pt x="5487" y="1343"/>
                  </a:cubicBezTo>
                  <a:cubicBezTo>
                    <a:pt x="5241" y="1334"/>
                    <a:pt x="4995" y="1310"/>
                    <a:pt x="4751" y="1276"/>
                  </a:cubicBezTo>
                  <a:cubicBezTo>
                    <a:pt x="4263" y="1209"/>
                    <a:pt x="3783" y="1090"/>
                    <a:pt x="3312" y="945"/>
                  </a:cubicBezTo>
                  <a:cubicBezTo>
                    <a:pt x="2841" y="801"/>
                    <a:pt x="2377" y="634"/>
                    <a:pt x="1908" y="481"/>
                  </a:cubicBezTo>
                  <a:cubicBezTo>
                    <a:pt x="1438" y="329"/>
                    <a:pt x="964" y="188"/>
                    <a:pt x="480" y="88"/>
                  </a:cubicBezTo>
                  <a:cubicBezTo>
                    <a:pt x="321" y="55"/>
                    <a:pt x="161" y="25"/>
                    <a:pt x="0" y="0"/>
                  </a:cubicBezTo>
                  <a:cubicBezTo>
                    <a:pt x="0" y="43"/>
                    <a:pt x="0" y="43"/>
                    <a:pt x="0" y="43"/>
                  </a:cubicBezTo>
                  <a:cubicBezTo>
                    <a:pt x="157" y="70"/>
                    <a:pt x="314" y="100"/>
                    <a:pt x="470" y="134"/>
                  </a:cubicBezTo>
                  <a:cubicBezTo>
                    <a:pt x="951" y="237"/>
                    <a:pt x="1426" y="370"/>
                    <a:pt x="1895" y="521"/>
                  </a:cubicBezTo>
                  <a:cubicBezTo>
                    <a:pt x="2365" y="668"/>
                    <a:pt x="2832" y="828"/>
                    <a:pt x="3306" y="966"/>
                  </a:cubicBezTo>
                  <a:cubicBezTo>
                    <a:pt x="3780" y="1103"/>
                    <a:pt x="4261" y="1216"/>
                    <a:pt x="4750" y="1284"/>
                  </a:cubicBezTo>
                  <a:cubicBezTo>
                    <a:pt x="4994" y="1317"/>
                    <a:pt x="5240" y="1338"/>
                    <a:pt x="5487" y="1350"/>
                  </a:cubicBezTo>
                  <a:cubicBezTo>
                    <a:pt x="5610" y="1354"/>
                    <a:pt x="5733" y="1361"/>
                    <a:pt x="5857" y="1354"/>
                  </a:cubicBezTo>
                  <a:cubicBezTo>
                    <a:pt x="5980" y="1348"/>
                    <a:pt x="6103" y="1334"/>
                    <a:pt x="6225" y="1315"/>
                  </a:cubicBezTo>
                  <a:cubicBezTo>
                    <a:pt x="6712" y="1236"/>
                    <a:pt x="7189" y="1103"/>
                    <a:pt x="7661" y="957"/>
                  </a:cubicBezTo>
                  <a:cubicBezTo>
                    <a:pt x="7989" y="854"/>
                    <a:pt x="8316" y="745"/>
                    <a:pt x="8640" y="630"/>
                  </a:cubicBezTo>
                  <a:cubicBezTo>
                    <a:pt x="8640" y="573"/>
                    <a:pt x="8640" y="573"/>
                    <a:pt x="8640" y="573"/>
                  </a:cubicBezTo>
                  <a:cubicBezTo>
                    <a:pt x="8312" y="695"/>
                    <a:pt x="7982" y="813"/>
                    <a:pt x="7650" y="9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1" name="Freeform 2704"/>
            <p:cNvSpPr>
              <a:spLocks/>
            </p:cNvSpPr>
            <p:nvPr/>
          </p:nvSpPr>
          <p:spPr bwMode="auto">
            <a:xfrm>
              <a:off x="0" y="2983"/>
              <a:ext cx="5757" cy="1063"/>
            </a:xfrm>
            <a:custGeom>
              <a:avLst/>
              <a:gdLst>
                <a:gd name="T0" fmla="*/ 7529 w 8640"/>
                <a:gd name="T1" fmla="*/ 1130 h 1596"/>
                <a:gd name="T2" fmla="*/ 6822 w 8640"/>
                <a:gd name="T3" fmla="*/ 1365 h 1596"/>
                <a:gd name="T4" fmla="*/ 6099 w 8640"/>
                <a:gd name="T5" fmla="*/ 1541 h 1596"/>
                <a:gd name="T6" fmla="*/ 5729 w 8640"/>
                <a:gd name="T7" fmla="*/ 1583 h 1596"/>
                <a:gd name="T8" fmla="*/ 5357 w 8640"/>
                <a:gd name="T9" fmla="*/ 1577 h 1596"/>
                <a:gd name="T10" fmla="*/ 4616 w 8640"/>
                <a:gd name="T11" fmla="*/ 1494 h 1596"/>
                <a:gd name="T12" fmla="*/ 3182 w 8640"/>
                <a:gd name="T13" fmla="*/ 1098 h 1596"/>
                <a:gd name="T14" fmla="*/ 1794 w 8640"/>
                <a:gd name="T15" fmla="*/ 553 h 1596"/>
                <a:gd name="T16" fmla="*/ 375 w 8640"/>
                <a:gd name="T17" fmla="*/ 87 h 1596"/>
                <a:gd name="T18" fmla="*/ 0 w 8640"/>
                <a:gd name="T19" fmla="*/ 0 h 1596"/>
                <a:gd name="T20" fmla="*/ 0 w 8640"/>
                <a:gd name="T21" fmla="*/ 45 h 1596"/>
                <a:gd name="T22" fmla="*/ 363 w 8640"/>
                <a:gd name="T23" fmla="*/ 132 h 1596"/>
                <a:gd name="T24" fmla="*/ 1779 w 8640"/>
                <a:gd name="T25" fmla="*/ 592 h 1596"/>
                <a:gd name="T26" fmla="*/ 3175 w 8640"/>
                <a:gd name="T27" fmla="*/ 1118 h 1596"/>
                <a:gd name="T28" fmla="*/ 4615 w 8640"/>
                <a:gd name="T29" fmla="*/ 1501 h 1596"/>
                <a:gd name="T30" fmla="*/ 5356 w 8640"/>
                <a:gd name="T31" fmla="*/ 1583 h 1596"/>
                <a:gd name="T32" fmla="*/ 5729 w 8640"/>
                <a:gd name="T33" fmla="*/ 1592 h 1596"/>
                <a:gd name="T34" fmla="*/ 6101 w 8640"/>
                <a:gd name="T35" fmla="*/ 1553 h 1596"/>
                <a:gd name="T36" fmla="*/ 7540 w 8640"/>
                <a:gd name="T37" fmla="*/ 1163 h 1596"/>
                <a:gd name="T38" fmla="*/ 8640 w 8640"/>
                <a:gd name="T39" fmla="*/ 758 h 1596"/>
                <a:gd name="T40" fmla="*/ 8640 w 8640"/>
                <a:gd name="T41" fmla="*/ 699 h 1596"/>
                <a:gd name="T42" fmla="*/ 7529 w 8640"/>
                <a:gd name="T43" fmla="*/ 113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0" h="1596">
                  <a:moveTo>
                    <a:pt x="7529" y="1130"/>
                  </a:moveTo>
                  <a:cubicBezTo>
                    <a:pt x="7295" y="1214"/>
                    <a:pt x="7060" y="1294"/>
                    <a:pt x="6822" y="1365"/>
                  </a:cubicBezTo>
                  <a:cubicBezTo>
                    <a:pt x="6584" y="1436"/>
                    <a:pt x="6343" y="1499"/>
                    <a:pt x="6099" y="1541"/>
                  </a:cubicBezTo>
                  <a:cubicBezTo>
                    <a:pt x="5976" y="1561"/>
                    <a:pt x="5853" y="1577"/>
                    <a:pt x="5729" y="1583"/>
                  </a:cubicBezTo>
                  <a:cubicBezTo>
                    <a:pt x="5605" y="1588"/>
                    <a:pt x="5481" y="1582"/>
                    <a:pt x="5357" y="1577"/>
                  </a:cubicBezTo>
                  <a:cubicBezTo>
                    <a:pt x="5108" y="1565"/>
                    <a:pt x="4861" y="1535"/>
                    <a:pt x="4616" y="1494"/>
                  </a:cubicBezTo>
                  <a:cubicBezTo>
                    <a:pt x="4126" y="1411"/>
                    <a:pt x="3648" y="1269"/>
                    <a:pt x="3182" y="1098"/>
                  </a:cubicBezTo>
                  <a:cubicBezTo>
                    <a:pt x="2715" y="928"/>
                    <a:pt x="2258" y="732"/>
                    <a:pt x="1794" y="553"/>
                  </a:cubicBezTo>
                  <a:cubicBezTo>
                    <a:pt x="1329" y="375"/>
                    <a:pt x="858" y="209"/>
                    <a:pt x="375" y="87"/>
                  </a:cubicBezTo>
                  <a:cubicBezTo>
                    <a:pt x="251" y="56"/>
                    <a:pt x="126" y="27"/>
                    <a:pt x="0" y="0"/>
                  </a:cubicBezTo>
                  <a:cubicBezTo>
                    <a:pt x="0" y="45"/>
                    <a:pt x="0" y="45"/>
                    <a:pt x="0" y="45"/>
                  </a:cubicBezTo>
                  <a:cubicBezTo>
                    <a:pt x="122" y="72"/>
                    <a:pt x="243" y="101"/>
                    <a:pt x="363" y="132"/>
                  </a:cubicBezTo>
                  <a:cubicBezTo>
                    <a:pt x="843" y="258"/>
                    <a:pt x="1314" y="415"/>
                    <a:pt x="1779" y="592"/>
                  </a:cubicBezTo>
                  <a:cubicBezTo>
                    <a:pt x="2244" y="766"/>
                    <a:pt x="2705" y="954"/>
                    <a:pt x="3175" y="1118"/>
                  </a:cubicBezTo>
                  <a:cubicBezTo>
                    <a:pt x="3644" y="1282"/>
                    <a:pt x="4124" y="1419"/>
                    <a:pt x="4615" y="1501"/>
                  </a:cubicBezTo>
                  <a:cubicBezTo>
                    <a:pt x="4860" y="1542"/>
                    <a:pt x="5108" y="1568"/>
                    <a:pt x="5356" y="1583"/>
                  </a:cubicBezTo>
                  <a:cubicBezTo>
                    <a:pt x="5480" y="1589"/>
                    <a:pt x="5605" y="1596"/>
                    <a:pt x="5729" y="1592"/>
                  </a:cubicBezTo>
                  <a:cubicBezTo>
                    <a:pt x="5854" y="1587"/>
                    <a:pt x="5978" y="1572"/>
                    <a:pt x="6101" y="1553"/>
                  </a:cubicBezTo>
                  <a:cubicBezTo>
                    <a:pt x="6592" y="1468"/>
                    <a:pt x="7069" y="1322"/>
                    <a:pt x="7540" y="1163"/>
                  </a:cubicBezTo>
                  <a:cubicBezTo>
                    <a:pt x="7910" y="1037"/>
                    <a:pt x="8277" y="901"/>
                    <a:pt x="8640" y="758"/>
                  </a:cubicBezTo>
                  <a:cubicBezTo>
                    <a:pt x="8640" y="699"/>
                    <a:pt x="8640" y="699"/>
                    <a:pt x="8640" y="699"/>
                  </a:cubicBezTo>
                  <a:cubicBezTo>
                    <a:pt x="8272" y="849"/>
                    <a:pt x="7902" y="994"/>
                    <a:pt x="7529" y="1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2" name="Freeform 2705"/>
            <p:cNvSpPr>
              <a:spLocks/>
            </p:cNvSpPr>
            <p:nvPr/>
          </p:nvSpPr>
          <p:spPr bwMode="auto">
            <a:xfrm>
              <a:off x="0" y="2986"/>
              <a:ext cx="5757" cy="1213"/>
            </a:xfrm>
            <a:custGeom>
              <a:avLst/>
              <a:gdLst>
                <a:gd name="T0" fmla="*/ 7405 w 8640"/>
                <a:gd name="T1" fmla="*/ 1330 h 1821"/>
                <a:gd name="T2" fmla="*/ 6697 w 8640"/>
                <a:gd name="T3" fmla="*/ 1584 h 1821"/>
                <a:gd name="T4" fmla="*/ 5970 w 8640"/>
                <a:gd name="T5" fmla="*/ 1772 h 1821"/>
                <a:gd name="T6" fmla="*/ 5598 w 8640"/>
                <a:gd name="T7" fmla="*/ 1812 h 1821"/>
                <a:gd name="T8" fmla="*/ 5222 w 8640"/>
                <a:gd name="T9" fmla="*/ 1801 h 1821"/>
                <a:gd name="T10" fmla="*/ 4477 w 8640"/>
                <a:gd name="T11" fmla="*/ 1700 h 1821"/>
                <a:gd name="T12" fmla="*/ 3050 w 8640"/>
                <a:gd name="T13" fmla="*/ 1235 h 1821"/>
                <a:gd name="T14" fmla="*/ 1680 w 8640"/>
                <a:gd name="T15" fmla="*/ 612 h 1821"/>
                <a:gd name="T16" fmla="*/ 272 w 8640"/>
                <a:gd name="T17" fmla="*/ 77 h 1821"/>
                <a:gd name="T18" fmla="*/ 0 w 8640"/>
                <a:gd name="T19" fmla="*/ 0 h 1821"/>
                <a:gd name="T20" fmla="*/ 0 w 8640"/>
                <a:gd name="T21" fmla="*/ 47 h 1821"/>
                <a:gd name="T22" fmla="*/ 258 w 8640"/>
                <a:gd name="T23" fmla="*/ 121 h 1821"/>
                <a:gd name="T24" fmla="*/ 1663 w 8640"/>
                <a:gd name="T25" fmla="*/ 650 h 1821"/>
                <a:gd name="T26" fmla="*/ 3042 w 8640"/>
                <a:gd name="T27" fmla="*/ 1255 h 1821"/>
                <a:gd name="T28" fmla="*/ 4476 w 8640"/>
                <a:gd name="T29" fmla="*/ 1707 h 1821"/>
                <a:gd name="T30" fmla="*/ 5221 w 8640"/>
                <a:gd name="T31" fmla="*/ 1807 h 1821"/>
                <a:gd name="T32" fmla="*/ 5598 w 8640"/>
                <a:gd name="T33" fmla="*/ 1821 h 1821"/>
                <a:gd name="T34" fmla="*/ 5972 w 8640"/>
                <a:gd name="T35" fmla="*/ 1784 h 1821"/>
                <a:gd name="T36" fmla="*/ 7417 w 8640"/>
                <a:gd name="T37" fmla="*/ 1363 h 1821"/>
                <a:gd name="T38" fmla="*/ 8640 w 8640"/>
                <a:gd name="T39" fmla="*/ 871 h 1821"/>
                <a:gd name="T40" fmla="*/ 8640 w 8640"/>
                <a:gd name="T41" fmla="*/ 810 h 1821"/>
                <a:gd name="T42" fmla="*/ 7405 w 8640"/>
                <a:gd name="T43" fmla="*/ 1330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0" h="1821">
                  <a:moveTo>
                    <a:pt x="7405" y="1330"/>
                  </a:moveTo>
                  <a:cubicBezTo>
                    <a:pt x="7171" y="1421"/>
                    <a:pt x="6936" y="1507"/>
                    <a:pt x="6697" y="1584"/>
                  </a:cubicBezTo>
                  <a:cubicBezTo>
                    <a:pt x="6459" y="1661"/>
                    <a:pt x="6217" y="1728"/>
                    <a:pt x="5970" y="1772"/>
                  </a:cubicBezTo>
                  <a:cubicBezTo>
                    <a:pt x="5847" y="1793"/>
                    <a:pt x="5722" y="1809"/>
                    <a:pt x="5598" y="1812"/>
                  </a:cubicBezTo>
                  <a:cubicBezTo>
                    <a:pt x="5472" y="1813"/>
                    <a:pt x="5347" y="1809"/>
                    <a:pt x="5222" y="1801"/>
                  </a:cubicBezTo>
                  <a:cubicBezTo>
                    <a:pt x="4972" y="1786"/>
                    <a:pt x="4723" y="1749"/>
                    <a:pt x="4477" y="1700"/>
                  </a:cubicBezTo>
                  <a:cubicBezTo>
                    <a:pt x="3985" y="1600"/>
                    <a:pt x="3510" y="1432"/>
                    <a:pt x="3050" y="1235"/>
                  </a:cubicBezTo>
                  <a:cubicBezTo>
                    <a:pt x="2588" y="1039"/>
                    <a:pt x="2138" y="817"/>
                    <a:pt x="1680" y="612"/>
                  </a:cubicBezTo>
                  <a:cubicBezTo>
                    <a:pt x="1221" y="409"/>
                    <a:pt x="754" y="219"/>
                    <a:pt x="272" y="77"/>
                  </a:cubicBezTo>
                  <a:cubicBezTo>
                    <a:pt x="181" y="50"/>
                    <a:pt x="91" y="24"/>
                    <a:pt x="0" y="0"/>
                  </a:cubicBezTo>
                  <a:cubicBezTo>
                    <a:pt x="0" y="47"/>
                    <a:pt x="0" y="47"/>
                    <a:pt x="0" y="47"/>
                  </a:cubicBezTo>
                  <a:cubicBezTo>
                    <a:pt x="86" y="70"/>
                    <a:pt x="173" y="95"/>
                    <a:pt x="258" y="121"/>
                  </a:cubicBezTo>
                  <a:cubicBezTo>
                    <a:pt x="737" y="267"/>
                    <a:pt x="1204" y="449"/>
                    <a:pt x="1663" y="650"/>
                  </a:cubicBezTo>
                  <a:cubicBezTo>
                    <a:pt x="2123" y="850"/>
                    <a:pt x="2577" y="1064"/>
                    <a:pt x="3042" y="1255"/>
                  </a:cubicBezTo>
                  <a:cubicBezTo>
                    <a:pt x="3506" y="1445"/>
                    <a:pt x="3983" y="1607"/>
                    <a:pt x="4476" y="1707"/>
                  </a:cubicBezTo>
                  <a:cubicBezTo>
                    <a:pt x="4722" y="1757"/>
                    <a:pt x="4971" y="1789"/>
                    <a:pt x="5221" y="1807"/>
                  </a:cubicBezTo>
                  <a:cubicBezTo>
                    <a:pt x="5347" y="1816"/>
                    <a:pt x="5472" y="1821"/>
                    <a:pt x="5598" y="1821"/>
                  </a:cubicBezTo>
                  <a:cubicBezTo>
                    <a:pt x="5723" y="1819"/>
                    <a:pt x="5849" y="1805"/>
                    <a:pt x="5972" y="1784"/>
                  </a:cubicBezTo>
                  <a:cubicBezTo>
                    <a:pt x="6468" y="1695"/>
                    <a:pt x="6946" y="1535"/>
                    <a:pt x="7417" y="1363"/>
                  </a:cubicBezTo>
                  <a:cubicBezTo>
                    <a:pt x="7829" y="1210"/>
                    <a:pt x="8237" y="1046"/>
                    <a:pt x="8640" y="871"/>
                  </a:cubicBezTo>
                  <a:cubicBezTo>
                    <a:pt x="8640" y="810"/>
                    <a:pt x="8640" y="810"/>
                    <a:pt x="8640" y="810"/>
                  </a:cubicBezTo>
                  <a:cubicBezTo>
                    <a:pt x="8232" y="992"/>
                    <a:pt x="7821" y="1167"/>
                    <a:pt x="7405"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3" name="Freeform 2706"/>
            <p:cNvSpPr>
              <a:spLocks/>
            </p:cNvSpPr>
            <p:nvPr/>
          </p:nvSpPr>
          <p:spPr bwMode="auto">
            <a:xfrm>
              <a:off x="3925" y="3597"/>
              <a:ext cx="1832" cy="720"/>
            </a:xfrm>
            <a:custGeom>
              <a:avLst/>
              <a:gdLst>
                <a:gd name="T0" fmla="*/ 1388 w 2749"/>
                <a:gd name="T1" fmla="*/ 621 h 1081"/>
                <a:gd name="T2" fmla="*/ 679 w 2749"/>
                <a:gd name="T3" fmla="*/ 893 h 1081"/>
                <a:gd name="T4" fmla="*/ 0 w 2749"/>
                <a:gd name="T5" fmla="*/ 1081 h 1081"/>
                <a:gd name="T6" fmla="*/ 62 w 2749"/>
                <a:gd name="T7" fmla="*/ 1081 h 1081"/>
                <a:gd name="T8" fmla="*/ 1401 w 2749"/>
                <a:gd name="T9" fmla="*/ 653 h 1081"/>
                <a:gd name="T10" fmla="*/ 2749 w 2749"/>
                <a:gd name="T11" fmla="*/ 64 h 1081"/>
                <a:gd name="T12" fmla="*/ 2749 w 2749"/>
                <a:gd name="T13" fmla="*/ 0 h 1081"/>
                <a:gd name="T14" fmla="*/ 1388 w 2749"/>
                <a:gd name="T15" fmla="*/ 62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9" h="1081">
                  <a:moveTo>
                    <a:pt x="1388" y="621"/>
                  </a:moveTo>
                  <a:cubicBezTo>
                    <a:pt x="1154" y="718"/>
                    <a:pt x="918" y="811"/>
                    <a:pt x="679" y="893"/>
                  </a:cubicBezTo>
                  <a:cubicBezTo>
                    <a:pt x="457" y="969"/>
                    <a:pt x="230" y="1036"/>
                    <a:pt x="0" y="1081"/>
                  </a:cubicBezTo>
                  <a:cubicBezTo>
                    <a:pt x="62" y="1081"/>
                    <a:pt x="62" y="1081"/>
                    <a:pt x="62" y="1081"/>
                  </a:cubicBezTo>
                  <a:cubicBezTo>
                    <a:pt x="522" y="986"/>
                    <a:pt x="965" y="824"/>
                    <a:pt x="1401" y="653"/>
                  </a:cubicBezTo>
                  <a:cubicBezTo>
                    <a:pt x="1856" y="471"/>
                    <a:pt x="2306" y="273"/>
                    <a:pt x="2749" y="64"/>
                  </a:cubicBezTo>
                  <a:cubicBezTo>
                    <a:pt x="2749" y="0"/>
                    <a:pt x="2749" y="0"/>
                    <a:pt x="2749" y="0"/>
                  </a:cubicBezTo>
                  <a:cubicBezTo>
                    <a:pt x="2300" y="217"/>
                    <a:pt x="1847" y="427"/>
                    <a:pt x="1388" y="6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4" name="Freeform 2707"/>
            <p:cNvSpPr>
              <a:spLocks/>
            </p:cNvSpPr>
            <p:nvPr/>
          </p:nvSpPr>
          <p:spPr bwMode="auto">
            <a:xfrm>
              <a:off x="4363" y="3663"/>
              <a:ext cx="1394" cy="654"/>
            </a:xfrm>
            <a:custGeom>
              <a:avLst/>
              <a:gdLst>
                <a:gd name="T0" fmla="*/ 602 w 2092"/>
                <a:gd name="T1" fmla="*/ 731 h 981"/>
                <a:gd name="T2" fmla="*/ 0 w 2092"/>
                <a:gd name="T3" fmla="*/ 981 h 981"/>
                <a:gd name="T4" fmla="*/ 69 w 2092"/>
                <a:gd name="T5" fmla="*/ 981 h 981"/>
                <a:gd name="T6" fmla="*/ 616 w 2092"/>
                <a:gd name="T7" fmla="*/ 763 h 981"/>
                <a:gd name="T8" fmla="*/ 2007 w 2092"/>
                <a:gd name="T9" fmla="*/ 109 h 981"/>
                <a:gd name="T10" fmla="*/ 2092 w 2092"/>
                <a:gd name="T11" fmla="*/ 66 h 981"/>
                <a:gd name="T12" fmla="*/ 2092 w 2092"/>
                <a:gd name="T13" fmla="*/ 0 h 981"/>
                <a:gd name="T14" fmla="*/ 602 w 2092"/>
                <a:gd name="T15" fmla="*/ 731 h 9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2" h="981">
                  <a:moveTo>
                    <a:pt x="602" y="731"/>
                  </a:moveTo>
                  <a:cubicBezTo>
                    <a:pt x="403" y="819"/>
                    <a:pt x="203" y="904"/>
                    <a:pt x="0" y="981"/>
                  </a:cubicBezTo>
                  <a:cubicBezTo>
                    <a:pt x="69" y="981"/>
                    <a:pt x="69" y="981"/>
                    <a:pt x="69" y="981"/>
                  </a:cubicBezTo>
                  <a:cubicBezTo>
                    <a:pt x="253" y="913"/>
                    <a:pt x="435" y="840"/>
                    <a:pt x="616" y="763"/>
                  </a:cubicBezTo>
                  <a:cubicBezTo>
                    <a:pt x="1087" y="561"/>
                    <a:pt x="1550" y="341"/>
                    <a:pt x="2007" y="109"/>
                  </a:cubicBezTo>
                  <a:cubicBezTo>
                    <a:pt x="2035" y="95"/>
                    <a:pt x="2064" y="80"/>
                    <a:pt x="2092" y="66"/>
                  </a:cubicBezTo>
                  <a:cubicBezTo>
                    <a:pt x="2092" y="0"/>
                    <a:pt x="2092" y="0"/>
                    <a:pt x="2092" y="0"/>
                  </a:cubicBezTo>
                  <a:cubicBezTo>
                    <a:pt x="1601" y="256"/>
                    <a:pt x="1106" y="503"/>
                    <a:pt x="602" y="7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5" name="Freeform 2708"/>
            <p:cNvSpPr>
              <a:spLocks/>
            </p:cNvSpPr>
            <p:nvPr/>
          </p:nvSpPr>
          <p:spPr bwMode="auto">
            <a:xfrm>
              <a:off x="4625" y="3725"/>
              <a:ext cx="1132" cy="592"/>
            </a:xfrm>
            <a:custGeom>
              <a:avLst/>
              <a:gdLst>
                <a:gd name="T0" fmla="*/ 79 w 1699"/>
                <a:gd name="T1" fmla="*/ 851 h 888"/>
                <a:gd name="T2" fmla="*/ 0 w 1699"/>
                <a:gd name="T3" fmla="*/ 888 h 888"/>
                <a:gd name="T4" fmla="*/ 81 w 1699"/>
                <a:gd name="T5" fmla="*/ 888 h 888"/>
                <a:gd name="T6" fmla="*/ 94 w 1699"/>
                <a:gd name="T7" fmla="*/ 883 h 888"/>
                <a:gd name="T8" fmla="*/ 1482 w 1699"/>
                <a:gd name="T9" fmla="*/ 186 h 888"/>
                <a:gd name="T10" fmla="*/ 1699 w 1699"/>
                <a:gd name="T11" fmla="*/ 68 h 888"/>
                <a:gd name="T12" fmla="*/ 1699 w 1699"/>
                <a:gd name="T13" fmla="*/ 0 h 888"/>
                <a:gd name="T14" fmla="*/ 79 w 1699"/>
                <a:gd name="T15" fmla="*/ 851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9" h="888">
                  <a:moveTo>
                    <a:pt x="79" y="851"/>
                  </a:moveTo>
                  <a:cubicBezTo>
                    <a:pt x="53" y="863"/>
                    <a:pt x="26" y="876"/>
                    <a:pt x="0" y="888"/>
                  </a:cubicBezTo>
                  <a:cubicBezTo>
                    <a:pt x="81" y="888"/>
                    <a:pt x="81" y="888"/>
                    <a:pt x="81" y="888"/>
                  </a:cubicBezTo>
                  <a:cubicBezTo>
                    <a:pt x="86" y="886"/>
                    <a:pt x="90" y="884"/>
                    <a:pt x="94" y="883"/>
                  </a:cubicBezTo>
                  <a:cubicBezTo>
                    <a:pt x="565" y="667"/>
                    <a:pt x="1027" y="432"/>
                    <a:pt x="1482" y="186"/>
                  </a:cubicBezTo>
                  <a:cubicBezTo>
                    <a:pt x="1555" y="147"/>
                    <a:pt x="1627" y="107"/>
                    <a:pt x="1699" y="68"/>
                  </a:cubicBezTo>
                  <a:cubicBezTo>
                    <a:pt x="1699" y="0"/>
                    <a:pt x="1699" y="0"/>
                    <a:pt x="1699" y="0"/>
                  </a:cubicBezTo>
                  <a:cubicBezTo>
                    <a:pt x="1166" y="297"/>
                    <a:pt x="629" y="587"/>
                    <a:pt x="79" y="8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6" name="Freeform 2709"/>
            <p:cNvSpPr>
              <a:spLocks/>
            </p:cNvSpPr>
            <p:nvPr/>
          </p:nvSpPr>
          <p:spPr bwMode="auto">
            <a:xfrm>
              <a:off x="4818" y="3781"/>
              <a:ext cx="939" cy="536"/>
            </a:xfrm>
            <a:custGeom>
              <a:avLst/>
              <a:gdLst>
                <a:gd name="T0" fmla="*/ 0 w 1409"/>
                <a:gd name="T1" fmla="*/ 804 h 804"/>
                <a:gd name="T2" fmla="*/ 92 w 1409"/>
                <a:gd name="T3" fmla="*/ 804 h 804"/>
                <a:gd name="T4" fmla="*/ 1060 w 1409"/>
                <a:gd name="T5" fmla="*/ 274 h 804"/>
                <a:gd name="T6" fmla="*/ 1409 w 1409"/>
                <a:gd name="T7" fmla="*/ 72 h 804"/>
                <a:gd name="T8" fmla="*/ 1409 w 1409"/>
                <a:gd name="T9" fmla="*/ 0 h 804"/>
                <a:gd name="T10" fmla="*/ 0 w 1409"/>
                <a:gd name="T11" fmla="*/ 804 h 804"/>
              </a:gdLst>
              <a:ahLst/>
              <a:cxnLst>
                <a:cxn ang="0">
                  <a:pos x="T0" y="T1"/>
                </a:cxn>
                <a:cxn ang="0">
                  <a:pos x="T2" y="T3"/>
                </a:cxn>
                <a:cxn ang="0">
                  <a:pos x="T4" y="T5"/>
                </a:cxn>
                <a:cxn ang="0">
                  <a:pos x="T6" y="T7"/>
                </a:cxn>
                <a:cxn ang="0">
                  <a:pos x="T8" y="T9"/>
                </a:cxn>
                <a:cxn ang="0">
                  <a:pos x="T10" y="T11"/>
                </a:cxn>
              </a:cxnLst>
              <a:rect l="0" t="0" r="r" b="b"/>
              <a:pathLst>
                <a:path w="1409" h="804">
                  <a:moveTo>
                    <a:pt x="0" y="804"/>
                  </a:moveTo>
                  <a:cubicBezTo>
                    <a:pt x="92" y="804"/>
                    <a:pt x="92" y="804"/>
                    <a:pt x="92" y="804"/>
                  </a:cubicBezTo>
                  <a:cubicBezTo>
                    <a:pt x="419" y="635"/>
                    <a:pt x="741" y="458"/>
                    <a:pt x="1060" y="274"/>
                  </a:cubicBezTo>
                  <a:cubicBezTo>
                    <a:pt x="1176" y="207"/>
                    <a:pt x="1293" y="140"/>
                    <a:pt x="1409" y="72"/>
                  </a:cubicBezTo>
                  <a:cubicBezTo>
                    <a:pt x="1409" y="0"/>
                    <a:pt x="1409" y="0"/>
                    <a:pt x="1409" y="0"/>
                  </a:cubicBezTo>
                  <a:cubicBezTo>
                    <a:pt x="944" y="278"/>
                    <a:pt x="477" y="550"/>
                    <a:pt x="0"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7" name="Freeform 2710"/>
            <p:cNvSpPr>
              <a:spLocks/>
            </p:cNvSpPr>
            <p:nvPr/>
          </p:nvSpPr>
          <p:spPr bwMode="auto">
            <a:xfrm>
              <a:off x="4971" y="3833"/>
              <a:ext cx="786" cy="484"/>
            </a:xfrm>
            <a:custGeom>
              <a:avLst/>
              <a:gdLst>
                <a:gd name="T0" fmla="*/ 0 w 1180"/>
                <a:gd name="T1" fmla="*/ 726 h 726"/>
                <a:gd name="T2" fmla="*/ 98 w 1180"/>
                <a:gd name="T3" fmla="*/ 726 h 726"/>
                <a:gd name="T4" fmla="*/ 697 w 1180"/>
                <a:gd name="T5" fmla="*/ 371 h 726"/>
                <a:gd name="T6" fmla="*/ 1180 w 1180"/>
                <a:gd name="T7" fmla="*/ 73 h 726"/>
                <a:gd name="T8" fmla="*/ 1180 w 1180"/>
                <a:gd name="T9" fmla="*/ 0 h 726"/>
                <a:gd name="T10" fmla="*/ 0 w 1180"/>
                <a:gd name="T11" fmla="*/ 726 h 726"/>
              </a:gdLst>
              <a:ahLst/>
              <a:cxnLst>
                <a:cxn ang="0">
                  <a:pos x="T0" y="T1"/>
                </a:cxn>
                <a:cxn ang="0">
                  <a:pos x="T2" y="T3"/>
                </a:cxn>
                <a:cxn ang="0">
                  <a:pos x="T4" y="T5"/>
                </a:cxn>
                <a:cxn ang="0">
                  <a:pos x="T6" y="T7"/>
                </a:cxn>
                <a:cxn ang="0">
                  <a:pos x="T8" y="T9"/>
                </a:cxn>
                <a:cxn ang="0">
                  <a:pos x="T10" y="T11"/>
                </a:cxn>
              </a:cxnLst>
              <a:rect l="0" t="0" r="r" b="b"/>
              <a:pathLst>
                <a:path w="1180" h="726">
                  <a:moveTo>
                    <a:pt x="0" y="726"/>
                  </a:moveTo>
                  <a:cubicBezTo>
                    <a:pt x="98" y="726"/>
                    <a:pt x="98" y="726"/>
                    <a:pt x="98" y="726"/>
                  </a:cubicBezTo>
                  <a:cubicBezTo>
                    <a:pt x="299" y="611"/>
                    <a:pt x="499" y="492"/>
                    <a:pt x="697" y="371"/>
                  </a:cubicBezTo>
                  <a:cubicBezTo>
                    <a:pt x="859" y="273"/>
                    <a:pt x="1020" y="173"/>
                    <a:pt x="1180" y="73"/>
                  </a:cubicBezTo>
                  <a:cubicBezTo>
                    <a:pt x="1180" y="0"/>
                    <a:pt x="1180" y="0"/>
                    <a:pt x="1180" y="0"/>
                  </a:cubicBezTo>
                  <a:cubicBezTo>
                    <a:pt x="790" y="247"/>
                    <a:pt x="398" y="492"/>
                    <a:pt x="0" y="7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8" name="Freeform 2711"/>
            <p:cNvSpPr>
              <a:spLocks/>
            </p:cNvSpPr>
            <p:nvPr/>
          </p:nvSpPr>
          <p:spPr bwMode="auto">
            <a:xfrm>
              <a:off x="5095" y="3880"/>
              <a:ext cx="662" cy="437"/>
            </a:xfrm>
            <a:custGeom>
              <a:avLst/>
              <a:gdLst>
                <a:gd name="T0" fmla="*/ 0 w 994"/>
                <a:gd name="T1" fmla="*/ 656 h 656"/>
                <a:gd name="T2" fmla="*/ 101 w 994"/>
                <a:gd name="T3" fmla="*/ 656 h 656"/>
                <a:gd name="T4" fmla="*/ 377 w 994"/>
                <a:gd name="T5" fmla="*/ 480 h 656"/>
                <a:gd name="T6" fmla="*/ 994 w 994"/>
                <a:gd name="T7" fmla="*/ 77 h 656"/>
                <a:gd name="T8" fmla="*/ 994 w 994"/>
                <a:gd name="T9" fmla="*/ 0 h 656"/>
                <a:gd name="T10" fmla="*/ 0 w 994"/>
                <a:gd name="T11" fmla="*/ 656 h 656"/>
              </a:gdLst>
              <a:ahLst/>
              <a:cxnLst>
                <a:cxn ang="0">
                  <a:pos x="T0" y="T1"/>
                </a:cxn>
                <a:cxn ang="0">
                  <a:pos x="T2" y="T3"/>
                </a:cxn>
                <a:cxn ang="0">
                  <a:pos x="T4" y="T5"/>
                </a:cxn>
                <a:cxn ang="0">
                  <a:pos x="T6" y="T7"/>
                </a:cxn>
                <a:cxn ang="0">
                  <a:pos x="T8" y="T9"/>
                </a:cxn>
                <a:cxn ang="0">
                  <a:pos x="T10" y="T11"/>
                </a:cxn>
              </a:cxnLst>
              <a:rect l="0" t="0" r="r" b="b"/>
              <a:pathLst>
                <a:path w="994" h="656">
                  <a:moveTo>
                    <a:pt x="0" y="656"/>
                  </a:moveTo>
                  <a:cubicBezTo>
                    <a:pt x="101" y="656"/>
                    <a:pt x="101" y="656"/>
                    <a:pt x="101" y="656"/>
                  </a:cubicBezTo>
                  <a:cubicBezTo>
                    <a:pt x="193" y="598"/>
                    <a:pt x="285" y="540"/>
                    <a:pt x="377" y="480"/>
                  </a:cubicBezTo>
                  <a:cubicBezTo>
                    <a:pt x="584" y="347"/>
                    <a:pt x="789" y="213"/>
                    <a:pt x="994" y="77"/>
                  </a:cubicBezTo>
                  <a:cubicBezTo>
                    <a:pt x="994" y="0"/>
                    <a:pt x="994" y="0"/>
                    <a:pt x="994" y="0"/>
                  </a:cubicBezTo>
                  <a:cubicBezTo>
                    <a:pt x="665" y="222"/>
                    <a:pt x="334" y="442"/>
                    <a:pt x="0"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69" name="Freeform 2712"/>
            <p:cNvSpPr>
              <a:spLocks/>
            </p:cNvSpPr>
            <p:nvPr/>
          </p:nvSpPr>
          <p:spPr bwMode="auto">
            <a:xfrm>
              <a:off x="5193" y="3921"/>
              <a:ext cx="564" cy="396"/>
            </a:xfrm>
            <a:custGeom>
              <a:avLst/>
              <a:gdLst>
                <a:gd name="T0" fmla="*/ 63 w 847"/>
                <a:gd name="T1" fmla="*/ 551 h 594"/>
                <a:gd name="T2" fmla="*/ 0 w 847"/>
                <a:gd name="T3" fmla="*/ 594 h 594"/>
                <a:gd name="T4" fmla="*/ 102 w 847"/>
                <a:gd name="T5" fmla="*/ 594 h 594"/>
                <a:gd name="T6" fmla="*/ 847 w 847"/>
                <a:gd name="T7" fmla="*/ 78 h 594"/>
                <a:gd name="T8" fmla="*/ 847 w 847"/>
                <a:gd name="T9" fmla="*/ 0 h 594"/>
                <a:gd name="T10" fmla="*/ 63 w 847"/>
                <a:gd name="T11" fmla="*/ 551 h 594"/>
              </a:gdLst>
              <a:ahLst/>
              <a:cxnLst>
                <a:cxn ang="0">
                  <a:pos x="T0" y="T1"/>
                </a:cxn>
                <a:cxn ang="0">
                  <a:pos x="T2" y="T3"/>
                </a:cxn>
                <a:cxn ang="0">
                  <a:pos x="T4" y="T5"/>
                </a:cxn>
                <a:cxn ang="0">
                  <a:pos x="T6" y="T7"/>
                </a:cxn>
                <a:cxn ang="0">
                  <a:pos x="T8" y="T9"/>
                </a:cxn>
                <a:cxn ang="0">
                  <a:pos x="T10" y="T11"/>
                </a:cxn>
              </a:cxnLst>
              <a:rect l="0" t="0" r="r" b="b"/>
              <a:pathLst>
                <a:path w="847" h="594">
                  <a:moveTo>
                    <a:pt x="63" y="551"/>
                  </a:moveTo>
                  <a:cubicBezTo>
                    <a:pt x="42" y="566"/>
                    <a:pt x="21" y="580"/>
                    <a:pt x="0" y="594"/>
                  </a:cubicBezTo>
                  <a:cubicBezTo>
                    <a:pt x="102" y="594"/>
                    <a:pt x="102" y="594"/>
                    <a:pt x="102" y="594"/>
                  </a:cubicBezTo>
                  <a:cubicBezTo>
                    <a:pt x="352" y="424"/>
                    <a:pt x="600" y="252"/>
                    <a:pt x="847" y="78"/>
                  </a:cubicBezTo>
                  <a:cubicBezTo>
                    <a:pt x="847" y="0"/>
                    <a:pt x="847" y="0"/>
                    <a:pt x="847" y="0"/>
                  </a:cubicBezTo>
                  <a:cubicBezTo>
                    <a:pt x="587" y="185"/>
                    <a:pt x="326" y="370"/>
                    <a:pt x="63" y="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70" name="Freeform 2713"/>
            <p:cNvSpPr>
              <a:spLocks/>
            </p:cNvSpPr>
            <p:nvPr/>
          </p:nvSpPr>
          <p:spPr bwMode="auto">
            <a:xfrm>
              <a:off x="5273" y="3957"/>
              <a:ext cx="484" cy="360"/>
            </a:xfrm>
            <a:custGeom>
              <a:avLst/>
              <a:gdLst>
                <a:gd name="T0" fmla="*/ 0 w 727"/>
                <a:gd name="T1" fmla="*/ 540 h 540"/>
                <a:gd name="T2" fmla="*/ 101 w 727"/>
                <a:gd name="T3" fmla="*/ 540 h 540"/>
                <a:gd name="T4" fmla="*/ 727 w 727"/>
                <a:gd name="T5" fmla="*/ 79 h 540"/>
                <a:gd name="T6" fmla="*/ 727 w 727"/>
                <a:gd name="T7" fmla="*/ 0 h 540"/>
                <a:gd name="T8" fmla="*/ 0 w 727"/>
                <a:gd name="T9" fmla="*/ 540 h 540"/>
              </a:gdLst>
              <a:ahLst/>
              <a:cxnLst>
                <a:cxn ang="0">
                  <a:pos x="T0" y="T1"/>
                </a:cxn>
                <a:cxn ang="0">
                  <a:pos x="T2" y="T3"/>
                </a:cxn>
                <a:cxn ang="0">
                  <a:pos x="T4" y="T5"/>
                </a:cxn>
                <a:cxn ang="0">
                  <a:pos x="T6" y="T7"/>
                </a:cxn>
                <a:cxn ang="0">
                  <a:pos x="T8" y="T9"/>
                </a:cxn>
              </a:cxnLst>
              <a:rect l="0" t="0" r="r" b="b"/>
              <a:pathLst>
                <a:path w="727" h="540">
                  <a:moveTo>
                    <a:pt x="0" y="540"/>
                  </a:moveTo>
                  <a:cubicBezTo>
                    <a:pt x="101" y="540"/>
                    <a:pt x="101" y="540"/>
                    <a:pt x="101" y="540"/>
                  </a:cubicBezTo>
                  <a:cubicBezTo>
                    <a:pt x="311" y="388"/>
                    <a:pt x="519" y="234"/>
                    <a:pt x="727" y="79"/>
                  </a:cubicBezTo>
                  <a:cubicBezTo>
                    <a:pt x="727" y="0"/>
                    <a:pt x="727" y="0"/>
                    <a:pt x="727" y="0"/>
                  </a:cubicBezTo>
                  <a:cubicBezTo>
                    <a:pt x="485" y="181"/>
                    <a:pt x="243" y="362"/>
                    <a:pt x="0" y="5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71" name="Freeform 2714"/>
            <p:cNvSpPr>
              <a:spLocks/>
            </p:cNvSpPr>
            <p:nvPr/>
          </p:nvSpPr>
          <p:spPr bwMode="auto">
            <a:xfrm>
              <a:off x="5336" y="3987"/>
              <a:ext cx="421" cy="330"/>
            </a:xfrm>
            <a:custGeom>
              <a:avLst/>
              <a:gdLst>
                <a:gd name="T0" fmla="*/ 0 w 632"/>
                <a:gd name="T1" fmla="*/ 495 h 495"/>
                <a:gd name="T2" fmla="*/ 101 w 632"/>
                <a:gd name="T3" fmla="*/ 495 h 495"/>
                <a:gd name="T4" fmla="*/ 632 w 632"/>
                <a:gd name="T5" fmla="*/ 81 h 495"/>
                <a:gd name="T6" fmla="*/ 632 w 632"/>
                <a:gd name="T7" fmla="*/ 0 h 495"/>
                <a:gd name="T8" fmla="*/ 0 w 632"/>
                <a:gd name="T9" fmla="*/ 495 h 495"/>
              </a:gdLst>
              <a:ahLst/>
              <a:cxnLst>
                <a:cxn ang="0">
                  <a:pos x="T0" y="T1"/>
                </a:cxn>
                <a:cxn ang="0">
                  <a:pos x="T2" y="T3"/>
                </a:cxn>
                <a:cxn ang="0">
                  <a:pos x="T4" y="T5"/>
                </a:cxn>
                <a:cxn ang="0">
                  <a:pos x="T6" y="T7"/>
                </a:cxn>
                <a:cxn ang="0">
                  <a:pos x="T8" y="T9"/>
                </a:cxn>
              </a:cxnLst>
              <a:rect l="0" t="0" r="r" b="b"/>
              <a:pathLst>
                <a:path w="632" h="495">
                  <a:moveTo>
                    <a:pt x="0" y="495"/>
                  </a:moveTo>
                  <a:cubicBezTo>
                    <a:pt x="101" y="495"/>
                    <a:pt x="101" y="495"/>
                    <a:pt x="101" y="495"/>
                  </a:cubicBezTo>
                  <a:cubicBezTo>
                    <a:pt x="279" y="358"/>
                    <a:pt x="456" y="220"/>
                    <a:pt x="632" y="81"/>
                  </a:cubicBezTo>
                  <a:cubicBezTo>
                    <a:pt x="632" y="0"/>
                    <a:pt x="632" y="0"/>
                    <a:pt x="632" y="0"/>
                  </a:cubicBezTo>
                  <a:cubicBezTo>
                    <a:pt x="422" y="166"/>
                    <a:pt x="211" y="331"/>
                    <a:pt x="0" y="4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sp>
          <p:nvSpPr>
            <p:cNvPr id="172" name="Freeform 2715"/>
            <p:cNvSpPr>
              <a:spLocks/>
            </p:cNvSpPr>
            <p:nvPr/>
          </p:nvSpPr>
          <p:spPr bwMode="auto">
            <a:xfrm>
              <a:off x="5387" y="4012"/>
              <a:ext cx="370" cy="305"/>
            </a:xfrm>
            <a:custGeom>
              <a:avLst/>
              <a:gdLst>
                <a:gd name="T0" fmla="*/ 0 w 556"/>
                <a:gd name="T1" fmla="*/ 457 h 457"/>
                <a:gd name="T2" fmla="*/ 100 w 556"/>
                <a:gd name="T3" fmla="*/ 457 h 457"/>
                <a:gd name="T4" fmla="*/ 556 w 556"/>
                <a:gd name="T5" fmla="*/ 81 h 457"/>
                <a:gd name="T6" fmla="*/ 556 w 556"/>
                <a:gd name="T7" fmla="*/ 0 h 457"/>
                <a:gd name="T8" fmla="*/ 0 w 556"/>
                <a:gd name="T9" fmla="*/ 457 h 457"/>
              </a:gdLst>
              <a:ahLst/>
              <a:cxnLst>
                <a:cxn ang="0">
                  <a:pos x="T0" y="T1"/>
                </a:cxn>
                <a:cxn ang="0">
                  <a:pos x="T2" y="T3"/>
                </a:cxn>
                <a:cxn ang="0">
                  <a:pos x="T4" y="T5"/>
                </a:cxn>
                <a:cxn ang="0">
                  <a:pos x="T6" y="T7"/>
                </a:cxn>
                <a:cxn ang="0">
                  <a:pos x="T8" y="T9"/>
                </a:cxn>
              </a:cxnLst>
              <a:rect l="0" t="0" r="r" b="b"/>
              <a:pathLst>
                <a:path w="556" h="457">
                  <a:moveTo>
                    <a:pt x="0" y="457"/>
                  </a:moveTo>
                  <a:cubicBezTo>
                    <a:pt x="100" y="457"/>
                    <a:pt x="100" y="457"/>
                    <a:pt x="100" y="457"/>
                  </a:cubicBezTo>
                  <a:cubicBezTo>
                    <a:pt x="253" y="333"/>
                    <a:pt x="405" y="207"/>
                    <a:pt x="556" y="81"/>
                  </a:cubicBezTo>
                  <a:cubicBezTo>
                    <a:pt x="556" y="0"/>
                    <a:pt x="556" y="0"/>
                    <a:pt x="556" y="0"/>
                  </a:cubicBezTo>
                  <a:cubicBezTo>
                    <a:pt x="371" y="152"/>
                    <a:pt x="186" y="305"/>
                    <a:pt x="0"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800"/>
            </a:p>
          </p:txBody>
        </p:sp>
      </p:grpSp>
      <p:pic>
        <p:nvPicPr>
          <p:cNvPr id="84" name="Picture 3" descr="U:\DGI\Jobs\4350_PowerPoint skabelon til DGI\Received\DGI SkabelonDesign\fors-bånd.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8059" t="652" r="-559" b="-652"/>
          <a:stretch/>
        </p:blipFill>
        <p:spPr bwMode="auto">
          <a:xfrm>
            <a:off x="2449927" y="3432811"/>
            <a:ext cx="7204516" cy="835200"/>
          </a:xfrm>
          <a:prstGeom prst="rect">
            <a:avLst/>
          </a:prstGeom>
          <a:noFill/>
          <a:extLst>
            <a:ext uri="{909E8E84-426E-40DD-AFC4-6F175D3DCCD1}">
              <a14:hiddenFill xmlns:a14="http://schemas.microsoft.com/office/drawing/2010/main">
                <a:solidFill>
                  <a:srgbClr val="FFFFFF"/>
                </a:solidFill>
              </a14:hiddenFill>
            </a:ext>
          </a:extLst>
        </p:spPr>
      </p:pic>
      <p:sp>
        <p:nvSpPr>
          <p:cNvPr id="82" name="Rektangel 81"/>
          <p:cNvSpPr/>
          <p:nvPr userDrawn="1"/>
        </p:nvSpPr>
        <p:spPr>
          <a:xfrm>
            <a:off x="0" y="6274800"/>
            <a:ext cx="12240000" cy="612000"/>
          </a:xfrm>
          <a:prstGeom prst="rect">
            <a:avLst/>
          </a:prstGeom>
          <a:gradFill>
            <a:gsLst>
              <a:gs pos="55000">
                <a:srgbClr val="FFFFFF">
                  <a:alpha val="45000"/>
                </a:srgbClr>
              </a:gs>
              <a:gs pos="0">
                <a:schemeClr val="bg1"/>
              </a:gs>
              <a:gs pos="100000">
                <a:schemeClr val="bg1">
                  <a:alpha val="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 name="Footer Placeholder 4"/>
          <p:cNvSpPr>
            <a:spLocks noGrp="1"/>
          </p:cNvSpPr>
          <p:nvPr userDrawn="1">
            <p:ph type="ftr" sz="quarter" idx="11"/>
          </p:nvPr>
        </p:nvSpPr>
        <p:spPr>
          <a:xfrm>
            <a:off x="1676399" y="6957392"/>
            <a:ext cx="4899655" cy="431800"/>
          </a:xfrm>
        </p:spPr>
        <p:txBody>
          <a:bodyPr/>
          <a:lstStyle>
            <a:lvl1pPr>
              <a:defRPr>
                <a:solidFill>
                  <a:schemeClr val="bg1">
                    <a:lumMod val="75000"/>
                  </a:schemeClr>
                </a:solidFill>
              </a:defRPr>
            </a:lvl1pPr>
          </a:lstStyle>
          <a:p>
            <a:r>
              <a:rPr lang="da-DK"/>
              <a:t>Julie Ulrik DGI Storkøbenhavn Børns bevægelsesglæde og læring</a:t>
            </a:r>
            <a:endParaRPr lang="da-DK" dirty="0"/>
          </a:p>
        </p:txBody>
      </p:sp>
      <p:sp>
        <p:nvSpPr>
          <p:cNvPr id="6" name="Slide Number Placeholder 5"/>
          <p:cNvSpPr>
            <a:spLocks noGrp="1"/>
          </p:cNvSpPr>
          <p:nvPr userDrawn="1">
            <p:ph type="sldNum" sz="quarter" idx="12"/>
          </p:nvPr>
        </p:nvSpPr>
        <p:spPr>
          <a:xfrm>
            <a:off x="1676400" y="7251530"/>
            <a:ext cx="4899653" cy="137662"/>
          </a:xfrm>
        </p:spPr>
        <p:txBody>
          <a:bodyPr/>
          <a:lstStyle>
            <a:lvl1pPr>
              <a:defRPr>
                <a:solidFill>
                  <a:schemeClr val="bg1">
                    <a:lumMod val="75000"/>
                  </a:schemeClr>
                </a:solidFill>
              </a:defRPr>
            </a:lvl1pPr>
          </a:lstStyle>
          <a:p>
            <a:fld id="{1E4993A5-71AC-4FC9-BA31-3E15C92EC108}" type="slidenum">
              <a:rPr lang="da-DK" smtClean="0"/>
              <a:pPr/>
              <a:t>‹nr.›</a:t>
            </a:fld>
            <a:endParaRPr lang="da-DK" dirty="0"/>
          </a:p>
        </p:txBody>
      </p:sp>
      <p:sp>
        <p:nvSpPr>
          <p:cNvPr id="81" name="Rektangel 80"/>
          <p:cNvSpPr/>
          <p:nvPr userDrawn="1"/>
        </p:nvSpPr>
        <p:spPr>
          <a:xfrm>
            <a:off x="2449928" y="0"/>
            <a:ext cx="10198800" cy="223200"/>
          </a:xfrm>
          <a:prstGeom prst="rect">
            <a:avLst/>
          </a:prstGeom>
          <a:gradFill>
            <a:gsLst>
              <a:gs pos="45000">
                <a:srgbClr val="FFFFFF">
                  <a:alpha val="45000"/>
                </a:srgbClr>
              </a:gs>
              <a:gs pos="0">
                <a:schemeClr val="bg1">
                  <a:alpha val="5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2" name="Title 1"/>
          <p:cNvSpPr>
            <a:spLocks noGrp="1"/>
          </p:cNvSpPr>
          <p:nvPr userDrawn="1">
            <p:ph type="ctrTitle" hasCustomPrompt="1"/>
          </p:nvPr>
        </p:nvSpPr>
        <p:spPr>
          <a:xfrm>
            <a:off x="2449927" y="2599361"/>
            <a:ext cx="9756000" cy="835200"/>
          </a:xfrm>
          <a:solidFill>
            <a:schemeClr val="tx1"/>
          </a:solidFill>
        </p:spPr>
        <p:txBody>
          <a:bodyPr lIns="252000" rIns="396000" anchor="ctr" anchorCtr="0"/>
          <a:lstStyle>
            <a:lvl1pPr>
              <a:lnSpc>
                <a:spcPct val="100000"/>
              </a:lnSpc>
              <a:defRPr sz="3800">
                <a:solidFill>
                  <a:schemeClr val="bg1"/>
                </a:solidFill>
              </a:defRPr>
            </a:lvl1pPr>
          </a:lstStyle>
          <a:p>
            <a:r>
              <a:rPr lang="da-DK" noProof="0" dirty="0"/>
              <a:t>Klik for at tilføje tekst</a:t>
            </a:r>
          </a:p>
        </p:txBody>
      </p:sp>
      <p:sp>
        <p:nvSpPr>
          <p:cNvPr id="3" name="Subtitle 2"/>
          <p:cNvSpPr>
            <a:spLocks noGrp="1"/>
          </p:cNvSpPr>
          <p:nvPr userDrawn="1">
            <p:ph type="subTitle" idx="1" hasCustomPrompt="1"/>
          </p:nvPr>
        </p:nvSpPr>
        <p:spPr>
          <a:xfrm>
            <a:off x="2449928" y="3448082"/>
            <a:ext cx="9742072" cy="832374"/>
          </a:xfrm>
          <a:noFill/>
        </p:spPr>
        <p:txBody>
          <a:bodyPr lIns="252000" rIns="432000" anchor="ctr" anchorCtr="0"/>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tekst</a:t>
            </a:r>
          </a:p>
        </p:txBody>
      </p:sp>
      <p:sp>
        <p:nvSpPr>
          <p:cNvPr id="9" name="Pladsholder til tekst 8">
            <a:extLst>
              <a:ext uri="{FF2B5EF4-FFF2-40B4-BE49-F238E27FC236}">
                <a16:creationId xmlns:a16="http://schemas.microsoft.com/office/drawing/2014/main" id="{BDC7512E-20D9-4D85-9578-73346688C122}"/>
              </a:ext>
            </a:extLst>
          </p:cNvPr>
          <p:cNvSpPr>
            <a:spLocks noGrp="1"/>
          </p:cNvSpPr>
          <p:nvPr>
            <p:ph type="body" sz="quarter" idx="13" hasCustomPrompt="1"/>
          </p:nvPr>
        </p:nvSpPr>
        <p:spPr>
          <a:xfrm>
            <a:off x="8472488" y="6423025"/>
            <a:ext cx="3140075" cy="254000"/>
          </a:xfrm>
        </p:spPr>
        <p:txBody>
          <a:bodyPr anchor="ctr" anchorCtr="0"/>
          <a:lstStyle>
            <a:lvl1pPr algn="r">
              <a:defRPr sz="1000"/>
            </a:lvl1pPr>
          </a:lstStyle>
          <a:p>
            <a:pPr lvl="0"/>
            <a:r>
              <a:rPr lang="da-DK" dirty="0"/>
              <a:t>Navn Navnesen</a:t>
            </a:r>
          </a:p>
        </p:txBody>
      </p:sp>
    </p:spTree>
    <p:extLst>
      <p:ext uri="{BB962C8B-B14F-4D97-AF65-F5344CB8AC3E}">
        <p14:creationId xmlns:p14="http://schemas.microsoft.com/office/powerpoint/2010/main" val="351240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 tv. + billede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a-DK" noProof="0"/>
              <a:t>Julie Ulrik DGI Storkøbenhavn Børns bevægelsesglæde og læring</a:t>
            </a:r>
            <a:endParaRPr lang="da-DK" noProof="0" dirty="0"/>
          </a:p>
        </p:txBody>
      </p:sp>
      <p:sp>
        <p:nvSpPr>
          <p:cNvPr id="4" name="Slide Number Placeholder 3"/>
          <p:cNvSpPr>
            <a:spLocks noGrp="1"/>
          </p:cNvSpPr>
          <p:nvPr>
            <p:ph type="sldNum" sz="quarter" idx="11"/>
          </p:nvPr>
        </p:nvSpPr>
        <p:spPr/>
        <p:txBody>
          <a:bodyPr/>
          <a:lstStyle/>
          <a:p>
            <a:fld id="{1E4993A5-71AC-4FC9-BA31-3E15C92EC108}" type="slidenum">
              <a:rPr lang="da-DK" noProof="0" smtClean="0"/>
              <a:pPr/>
              <a:t>‹nr.›</a:t>
            </a:fld>
            <a:endParaRPr lang="da-DK" noProof="0" dirty="0"/>
          </a:p>
        </p:txBody>
      </p:sp>
      <p:sp>
        <p:nvSpPr>
          <p:cNvPr id="2" name="Title 1"/>
          <p:cNvSpPr>
            <a:spLocks noGrp="1"/>
          </p:cNvSpPr>
          <p:nvPr>
            <p:ph type="title" hasCustomPrompt="1"/>
          </p:nvPr>
        </p:nvSpPr>
        <p:spPr>
          <a:xfrm>
            <a:off x="1403976" y="571506"/>
            <a:ext cx="5052065" cy="1057294"/>
          </a:xfrm>
        </p:spPr>
        <p:txBody>
          <a:bodyPr/>
          <a:lstStyle>
            <a:lvl1pPr>
              <a:defRPr/>
            </a:lvl1pPr>
          </a:lstStyle>
          <a:p>
            <a:r>
              <a:rPr lang="da-DK" noProof="0" dirty="0"/>
              <a:t>Klik for at tilføje tekst</a:t>
            </a:r>
          </a:p>
        </p:txBody>
      </p:sp>
      <p:sp>
        <p:nvSpPr>
          <p:cNvPr id="10" name="Pladsholder til tekst 10"/>
          <p:cNvSpPr>
            <a:spLocks noGrp="1"/>
          </p:cNvSpPr>
          <p:nvPr>
            <p:ph type="body" sz="quarter" idx="15" hasCustomPrompt="1"/>
          </p:nvPr>
        </p:nvSpPr>
        <p:spPr>
          <a:xfrm>
            <a:off x="1403977" y="1520825"/>
            <a:ext cx="5052064" cy="4140200"/>
          </a:xfrm>
        </p:spPr>
        <p:txBody>
          <a:bodyPr/>
          <a:lstStyle>
            <a:lvl1pPr>
              <a:defRPr sz="1600"/>
            </a:lvl1pPr>
            <a:lvl2pPr>
              <a:defRPr sz="1600"/>
            </a:lvl2pPr>
            <a:lvl3pPr>
              <a:defRPr sz="1600"/>
            </a:lvl3pPr>
            <a:lvl4pPr>
              <a:defRPr sz="1600"/>
            </a:lvl4pPr>
            <a:lvl5pPr>
              <a:defRPr sz="1600"/>
            </a:lvl5pPr>
            <a:lvl6pPr>
              <a:defRPr sz="1600"/>
            </a:lvl6pPr>
          </a:lstStyle>
          <a:p>
            <a:pPr lvl="0"/>
            <a:r>
              <a:rPr lang="da-DK" dirty="0"/>
              <a:t>Klik for at skrive tekst. Brug genvejstast: Shift + Alt + Pil [hø./ve.], når du vil ændre layout til FED skrift, punkttegn, og indrykning på listeniveau.</a:t>
            </a:r>
          </a:p>
          <a:p>
            <a:pPr lvl="1"/>
            <a:r>
              <a:rPr lang="da-DK" dirty="0"/>
              <a:t>Fed tekst = 2. liste-niveau</a:t>
            </a:r>
          </a:p>
          <a:p>
            <a:pPr lvl="2"/>
            <a:r>
              <a:rPr lang="da-DK" dirty="0"/>
              <a:t>Punkttegn = 3. liste-niveau</a:t>
            </a:r>
          </a:p>
          <a:p>
            <a:pPr lvl="3"/>
            <a:r>
              <a:rPr lang="da-DK" dirty="0"/>
              <a:t>4. liste-niveau</a:t>
            </a:r>
          </a:p>
          <a:p>
            <a:pPr lvl="4"/>
            <a:r>
              <a:rPr lang="da-DK" dirty="0"/>
              <a:t>5. liste-niveau</a:t>
            </a:r>
          </a:p>
          <a:p>
            <a:pPr lvl="5"/>
            <a:r>
              <a:rPr lang="da-DK" dirty="0"/>
              <a:t>6.liste-niveau</a:t>
            </a:r>
          </a:p>
        </p:txBody>
      </p:sp>
      <p:sp>
        <p:nvSpPr>
          <p:cNvPr id="11" name="Picture Placeholder 7"/>
          <p:cNvSpPr>
            <a:spLocks noGrp="1"/>
          </p:cNvSpPr>
          <p:nvPr>
            <p:ph type="pic" sz="quarter" idx="16"/>
          </p:nvPr>
        </p:nvSpPr>
        <p:spPr>
          <a:xfrm>
            <a:off x="6769100" y="143999"/>
            <a:ext cx="5519588" cy="6120000"/>
          </a:xfrm>
        </p:spPr>
        <p:txBody>
          <a:bodyPr/>
          <a:lstStyle/>
          <a:p>
            <a:r>
              <a:rPr lang="da-DK" dirty="0"/>
              <a:t>Klik på ikonet for at tilføje et billede</a:t>
            </a:r>
          </a:p>
        </p:txBody>
      </p:sp>
    </p:spTree>
    <p:extLst>
      <p:ext uri="{BB962C8B-B14F-4D97-AF65-F5344CB8AC3E}">
        <p14:creationId xmlns:p14="http://schemas.microsoft.com/office/powerpoint/2010/main" val="680683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 og bille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a-DK" noProof="0" dirty="0"/>
          </a:p>
        </p:txBody>
      </p:sp>
      <p:sp>
        <p:nvSpPr>
          <p:cNvPr id="4" name="Slide Number Placeholder 3"/>
          <p:cNvSpPr>
            <a:spLocks noGrp="1"/>
          </p:cNvSpPr>
          <p:nvPr>
            <p:ph type="sldNum" sz="quarter" idx="11"/>
          </p:nvPr>
        </p:nvSpPr>
        <p:spPr/>
        <p:txBody>
          <a:bodyPr/>
          <a:lstStyle/>
          <a:p>
            <a:fld id="{1E4993A5-71AC-4FC9-BA31-3E15C92EC108}" type="slidenum">
              <a:rPr lang="da-DK" noProof="0" smtClean="0"/>
              <a:pPr/>
              <a:t>‹nr.›</a:t>
            </a:fld>
            <a:endParaRPr lang="da-DK" noProof="0"/>
          </a:p>
        </p:txBody>
      </p:sp>
      <p:sp>
        <p:nvSpPr>
          <p:cNvPr id="5" name="Date Placeholder 4"/>
          <p:cNvSpPr>
            <a:spLocks noGrp="1"/>
          </p:cNvSpPr>
          <p:nvPr>
            <p:ph type="dt" sz="half" idx="12"/>
          </p:nvPr>
        </p:nvSpPr>
        <p:spPr>
          <a:xfrm>
            <a:off x="6769100" y="7137412"/>
            <a:ext cx="4796368" cy="583208"/>
          </a:xfrm>
        </p:spPr>
        <p:txBody>
          <a:bodyPr/>
          <a:lstStyle>
            <a:lvl1pPr>
              <a:defRPr>
                <a:solidFill>
                  <a:schemeClr val="bg1">
                    <a:lumMod val="75000"/>
                  </a:schemeClr>
                </a:solidFill>
              </a:defRPr>
            </a:lvl1pPr>
          </a:lstStyle>
          <a:p>
            <a:r>
              <a:rPr lang="da-DK"/>
              <a:t>Navn Navnesen</a:t>
            </a:r>
            <a:endParaRPr lang="da-DK" dirty="0"/>
          </a:p>
        </p:txBody>
      </p:sp>
      <p:sp>
        <p:nvSpPr>
          <p:cNvPr id="7" name="Text Placeholder 6"/>
          <p:cNvSpPr>
            <a:spLocks noGrp="1"/>
          </p:cNvSpPr>
          <p:nvPr>
            <p:ph type="body" sz="quarter" idx="13"/>
          </p:nvPr>
        </p:nvSpPr>
        <p:spPr>
          <a:xfrm>
            <a:off x="1631951" y="1520825"/>
            <a:ext cx="4800600" cy="4140200"/>
          </a:xfrm>
        </p:spPr>
        <p:txBody>
          <a:bodyPr/>
          <a:lstStyle>
            <a:lvl1pPr marL="15875" indent="0">
              <a:spcBef>
                <a:spcPts val="0"/>
              </a:spcBef>
              <a:buFontTx/>
              <a:buNone/>
              <a:tabLst/>
              <a:defRPr/>
            </a:lvl1pPr>
            <a:lvl2pPr marL="14400" indent="0">
              <a:spcBef>
                <a:spcPts val="0"/>
              </a:spcBef>
              <a:buFontTx/>
              <a:buNone/>
              <a:defRPr b="1"/>
            </a:lvl2pPr>
            <a:lvl3pPr marL="324000" indent="-342000">
              <a:buClr>
                <a:schemeClr val="accent1"/>
              </a:buClr>
              <a:buFont typeface="Wingdings 2" pitchFamily="18" charset="2"/>
              <a:buChar char="¾"/>
              <a:defRPr/>
            </a:lvl3pPr>
            <a:lvl4pPr marL="619200" indent="-316800">
              <a:spcBef>
                <a:spcPts val="300"/>
              </a:spcBef>
              <a:buClr>
                <a:schemeClr val="accent1"/>
              </a:buClr>
              <a:buFont typeface="Wingdings 2" pitchFamily="18" charset="2"/>
              <a:buChar char="¾"/>
              <a:defRPr/>
            </a:lvl4pPr>
            <a:lvl5pPr marL="907200">
              <a:spcBef>
                <a:spcPts val="300"/>
              </a:spcBef>
              <a:defRPr/>
            </a:lvl5pPr>
          </a:lstStyle>
          <a:p>
            <a:pPr lvl="0"/>
            <a:r>
              <a:rPr lang="da-DK"/>
              <a:t>Rediger teksttypografien i masteren
Andet niveau
Tredje niveau
Fjerde niveau
Femte niveau</a:t>
            </a:r>
            <a:endParaRPr lang="da-DK" dirty="0"/>
          </a:p>
        </p:txBody>
      </p:sp>
      <p:sp>
        <p:nvSpPr>
          <p:cNvPr id="8" name="Picture Placeholder 7"/>
          <p:cNvSpPr>
            <a:spLocks noGrp="1"/>
          </p:cNvSpPr>
          <p:nvPr>
            <p:ph type="pic" sz="quarter" idx="16"/>
          </p:nvPr>
        </p:nvSpPr>
        <p:spPr>
          <a:xfrm>
            <a:off x="6769100" y="1520825"/>
            <a:ext cx="5420784" cy="4140200"/>
          </a:xfrm>
        </p:spPr>
        <p:txBody>
          <a:bodyPr/>
          <a:lstStyle/>
          <a:p>
            <a:r>
              <a:rPr lang="da-DK"/>
              <a:t>Klik på ikonet for at tilføje et billede</a:t>
            </a:r>
            <a:endParaRPr lang="da-DK" dirty="0"/>
          </a:p>
        </p:txBody>
      </p:sp>
      <p:sp>
        <p:nvSpPr>
          <p:cNvPr id="9" name="Underoverskrift"/>
          <p:cNvSpPr>
            <a:spLocks noGrp="1"/>
          </p:cNvSpPr>
          <p:nvPr>
            <p:ph type="body" sz="quarter" idx="14"/>
          </p:nvPr>
        </p:nvSpPr>
        <p:spPr>
          <a:xfrm>
            <a:off x="1643564" y="1036829"/>
            <a:ext cx="9921905" cy="483996"/>
          </a:xfrm>
        </p:spPr>
        <p:txBody>
          <a:bodyPr/>
          <a:lstStyle>
            <a:lvl1pPr marL="0" indent="0">
              <a:lnSpc>
                <a:spcPct val="83000"/>
              </a:lnSpc>
              <a:spcBef>
                <a:spcPts val="0"/>
              </a:spcBef>
              <a:buNone/>
              <a:defRPr sz="2000"/>
            </a:lvl1pPr>
          </a:lstStyle>
          <a:p>
            <a:pPr lvl="0"/>
            <a:r>
              <a:rPr lang="da-DK"/>
              <a:t>Rediger teksttypografien i masteren
Andet niveau
Tredje niveau
Fjerde niveau
Femte niveau</a:t>
            </a:r>
          </a:p>
        </p:txBody>
      </p:sp>
      <p:sp>
        <p:nvSpPr>
          <p:cNvPr id="2" name="Title 1"/>
          <p:cNvSpPr>
            <a:spLocks noGrp="1"/>
          </p:cNvSpPr>
          <p:nvPr>
            <p:ph type="title"/>
          </p:nvPr>
        </p:nvSpPr>
        <p:spPr/>
        <p:txBody>
          <a:bodyPr/>
          <a:lstStyle>
            <a:lvl1pPr>
              <a:defRPr/>
            </a:lvl1pPr>
          </a:lstStyle>
          <a:p>
            <a:r>
              <a:rPr lang="da-DK"/>
              <a:t>Klik for at redigere titeltypografien i masteren</a:t>
            </a:r>
            <a:endParaRPr lang="da-DK" dirty="0"/>
          </a:p>
        </p:txBody>
      </p:sp>
      <p:sp>
        <p:nvSpPr>
          <p:cNvPr id="21" name="Text Placeholder 20"/>
          <p:cNvSpPr>
            <a:spLocks noGrp="1"/>
          </p:cNvSpPr>
          <p:nvPr>
            <p:ph type="body" sz="quarter" idx="17"/>
          </p:nvPr>
        </p:nvSpPr>
        <p:spPr>
          <a:xfrm>
            <a:off x="6769101" y="4581128"/>
            <a:ext cx="5432705" cy="1079897"/>
          </a:xfrm>
          <a:gradFill>
            <a:gsLst>
              <a:gs pos="0">
                <a:schemeClr val="bg1"/>
              </a:gs>
              <a:gs pos="50000">
                <a:schemeClr val="bg1">
                  <a:alpha val="50000"/>
                </a:schemeClr>
              </a:gs>
              <a:gs pos="100000">
                <a:schemeClr val="bg1">
                  <a:alpha val="0"/>
                </a:schemeClr>
              </a:gs>
            </a:gsLst>
            <a:lin ang="10800000" scaled="1"/>
          </a:gradFill>
        </p:spPr>
        <p:txBody>
          <a:bodyPr lIns="1116000" tIns="216000" rIns="468000" bIns="144000"/>
          <a:lstStyle>
            <a:lvl1pPr marL="0" indent="0" algn="l">
              <a:lnSpc>
                <a:spcPct val="117000"/>
              </a:lnSpc>
              <a:buFontTx/>
              <a:buNone/>
              <a:defRPr sz="1000"/>
            </a:lvl1pPr>
            <a:lvl2pPr marL="303212" indent="0" algn="r">
              <a:buFontTx/>
              <a:buNone/>
              <a:defRPr/>
            </a:lvl2pPr>
            <a:lvl3pPr marL="622300" indent="0" algn="r">
              <a:buFontTx/>
              <a:buNone/>
              <a:defRPr/>
            </a:lvl3pPr>
            <a:lvl4pPr marL="910988" indent="0" algn="r">
              <a:buFontTx/>
              <a:buNone/>
              <a:defRPr/>
            </a:lvl4pPr>
            <a:lvl5pPr marL="1199913" indent="0" algn="r">
              <a:buFontTx/>
              <a:buNone/>
              <a:defRPr/>
            </a:lvl5pPr>
          </a:lstStyle>
          <a:p>
            <a:pPr lvl="0"/>
            <a:r>
              <a:rPr lang="da-DK"/>
              <a:t>Rediger teksttypografien i masteren
Andet niveau
Tredje niveau
Fjerde niveau
Femte niveau</a:t>
            </a:r>
          </a:p>
        </p:txBody>
      </p:sp>
    </p:spTree>
    <p:extLst>
      <p:ext uri="{BB962C8B-B14F-4D97-AF65-F5344CB8AC3E}">
        <p14:creationId xmlns:p14="http://schemas.microsoft.com/office/powerpoint/2010/main" val="34777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4B8A9-CD56-414F-BA85-93892704BF6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90B4-846E-4B84-A4BF-0516BBF45F6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1EA0D37-4B21-437E-BBDC-231923D53319}"/>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3CA5A78C-4B5C-4612-B95E-7E4CDD5244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983D0E-C03B-4605-8651-D652E59E45CC}"/>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35936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3A197-77D2-4150-AFFB-F1937775882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936B969-7C7F-4CB9-91A2-37E62D880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6D15BB3-C965-4493-BF82-80DF8D0433E4}"/>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329C1831-A317-4027-BA16-C0349C0D45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25FF105-E3D2-4DB2-9625-54BEB5CE1798}"/>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183506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8E6CB-0849-4A81-B88B-7D6A31EECE6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973B78C-8537-41F8-8BEF-04860350ECD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9DD4420-8865-4A32-A462-06C819DB9FE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FEF7239-1511-4C87-8EA7-8EB578BB72F1}"/>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6" name="Pladsholder til sidefod 5">
            <a:extLst>
              <a:ext uri="{FF2B5EF4-FFF2-40B4-BE49-F238E27FC236}">
                <a16:creationId xmlns:a16="http://schemas.microsoft.com/office/drawing/2014/main" id="{62B46192-6270-4117-96CC-DDFD582CAF6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1459B4-FCBF-498D-B9DE-5598A5EEC10F}"/>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48201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65490-6B19-4FE4-9C83-CFBECC5A9B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32B6FE7-EEEE-4127-8059-D03C7EC0AA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ECFE9BF-6AFD-423B-BB3E-EB422AE0D7C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44B9439-657F-46C8-A07F-7B4168D1E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47C9022-E167-41F1-821E-182460C8E89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CFB8E6B-8155-4C0C-A74D-45C2EDDB3EB1}"/>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8" name="Pladsholder til sidefod 7">
            <a:extLst>
              <a:ext uri="{FF2B5EF4-FFF2-40B4-BE49-F238E27FC236}">
                <a16:creationId xmlns:a16="http://schemas.microsoft.com/office/drawing/2014/main" id="{66A9DD7A-5513-429C-865B-E84CBD07860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188EB0C-F620-448A-9330-C9CE100E4236}"/>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50741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4F5E5-6770-43EA-B175-5FB46AA5A46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458504F-BE3D-406C-887E-B79D4D2196C0}"/>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4" name="Pladsholder til sidefod 3">
            <a:extLst>
              <a:ext uri="{FF2B5EF4-FFF2-40B4-BE49-F238E27FC236}">
                <a16:creationId xmlns:a16="http://schemas.microsoft.com/office/drawing/2014/main" id="{D3B61B24-7026-464D-ACB9-FE1DC19751B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F1F53B6-192B-4A59-898F-21E966E89DCA}"/>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404470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9E174FE-4089-450D-A7C1-1EFFD0415530}"/>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3" name="Pladsholder til sidefod 2">
            <a:extLst>
              <a:ext uri="{FF2B5EF4-FFF2-40B4-BE49-F238E27FC236}">
                <a16:creationId xmlns:a16="http://schemas.microsoft.com/office/drawing/2014/main" id="{867CABF6-A404-4DF3-B973-2B0227F89DB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8FA971D-A232-4CC1-A543-69C94974D030}"/>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131067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39B91-7CE5-456E-98A7-280D1F6FC92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4A50536-DB69-4D19-883A-8B66F78AE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17C5C22-E5EF-47F6-9A32-052CCF250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56595D1-A856-4ADC-8092-B5741FC72CAB}"/>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6" name="Pladsholder til sidefod 5">
            <a:extLst>
              <a:ext uri="{FF2B5EF4-FFF2-40B4-BE49-F238E27FC236}">
                <a16:creationId xmlns:a16="http://schemas.microsoft.com/office/drawing/2014/main" id="{E43BFEF7-B92C-4116-A1F5-0F621B439DD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A40A8BA-F47E-4968-B8D1-BCFA8A1F42F2}"/>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220550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AC554-DD46-4529-8843-6E5D2B8253D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3357CC9-1903-43C4-B3F1-29D6FDA1D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49567F3-CD06-4E74-B70F-D773A0318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8CFD3F4-E1C5-4195-A936-DC105424FAE8}"/>
              </a:ext>
            </a:extLst>
          </p:cNvPr>
          <p:cNvSpPr>
            <a:spLocks noGrp="1"/>
          </p:cNvSpPr>
          <p:nvPr>
            <p:ph type="dt" sz="half" idx="10"/>
          </p:nvPr>
        </p:nvSpPr>
        <p:spPr/>
        <p:txBody>
          <a:bodyPr/>
          <a:lstStyle/>
          <a:p>
            <a:fld id="{129D0944-5716-4FEE-9F3E-C68FE9099D7C}" type="datetimeFigureOut">
              <a:rPr lang="da-DK" smtClean="0"/>
              <a:t>18-04-2024</a:t>
            </a:fld>
            <a:endParaRPr lang="da-DK"/>
          </a:p>
        </p:txBody>
      </p:sp>
      <p:sp>
        <p:nvSpPr>
          <p:cNvPr id="6" name="Pladsholder til sidefod 5">
            <a:extLst>
              <a:ext uri="{FF2B5EF4-FFF2-40B4-BE49-F238E27FC236}">
                <a16:creationId xmlns:a16="http://schemas.microsoft.com/office/drawing/2014/main" id="{384A7AA3-B8A2-4928-991F-4C0BE0F190C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2DA2C8-71F7-44B8-BBD7-9BAF04788180}"/>
              </a:ext>
            </a:extLst>
          </p:cNvPr>
          <p:cNvSpPr>
            <a:spLocks noGrp="1"/>
          </p:cNvSpPr>
          <p:nvPr>
            <p:ph type="sldNum" sz="quarter" idx="12"/>
          </p:nvPr>
        </p:nvSpPr>
        <p:spPr/>
        <p:txBody>
          <a:bodyPr/>
          <a:lstStyle/>
          <a:p>
            <a:fld id="{15BD3C48-060F-4A72-AEE8-E4FE4C25E03A}" type="slidenum">
              <a:rPr lang="da-DK" smtClean="0"/>
              <a:t>‹nr.›</a:t>
            </a:fld>
            <a:endParaRPr lang="da-DK"/>
          </a:p>
        </p:txBody>
      </p:sp>
    </p:spTree>
    <p:extLst>
      <p:ext uri="{BB962C8B-B14F-4D97-AF65-F5344CB8AC3E}">
        <p14:creationId xmlns:p14="http://schemas.microsoft.com/office/powerpoint/2010/main" val="287322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C6B5FB0-8A04-420F-9EFC-2DDCCC58E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5339579-3DE9-4786-B496-0C72E1D20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347491-4E30-427A-A75D-F003EB8FD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D0944-5716-4FEE-9F3E-C68FE9099D7C}" type="datetimeFigureOut">
              <a:rPr lang="da-DK" smtClean="0"/>
              <a:t>18-04-2024</a:t>
            </a:fld>
            <a:endParaRPr lang="da-DK"/>
          </a:p>
        </p:txBody>
      </p:sp>
      <p:sp>
        <p:nvSpPr>
          <p:cNvPr id="5" name="Pladsholder til sidefod 4">
            <a:extLst>
              <a:ext uri="{FF2B5EF4-FFF2-40B4-BE49-F238E27FC236}">
                <a16:creationId xmlns:a16="http://schemas.microsoft.com/office/drawing/2014/main" id="{E63CBC1C-89E5-42A9-8A2A-E6109F2A5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F06EC8F-C607-4804-9470-D91B774DE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D3C48-060F-4A72-AEE8-E4FE4C25E03A}" type="slidenum">
              <a:rPr lang="da-DK" smtClean="0"/>
              <a:t>‹nr.›</a:t>
            </a:fld>
            <a:endParaRPr lang="da-DK"/>
          </a:p>
        </p:txBody>
      </p:sp>
    </p:spTree>
    <p:extLst>
      <p:ext uri="{BB962C8B-B14F-4D97-AF65-F5344CB8AC3E}">
        <p14:creationId xmlns:p14="http://schemas.microsoft.com/office/powerpoint/2010/main" val="3000896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e.tl/t-KSFvka6zX4"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Layout" Target="../diagrams/layout3.xml"/><Relationship Id="rId7" Type="http://schemas.openxmlformats.org/officeDocument/2006/relationships/image" Target="../media/image35.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a:xfrm>
            <a:off x="-1298933" y="575844"/>
            <a:ext cx="12413106" cy="3598545"/>
          </a:xfrm>
        </p:spPr>
        <p:txBody>
          <a:bodyPr>
            <a:normAutofit/>
          </a:bodyPr>
          <a:lstStyle/>
          <a:p>
            <a:r>
              <a:rPr lang="da-DK" sz="4400" dirty="0"/>
              <a:t>		</a:t>
            </a:r>
            <a:r>
              <a:rPr lang="da-DK" sz="3600" b="1" dirty="0"/>
              <a:t>Workshop 3: Fra skole/KKFO-samarbejde til foreningshold</a:t>
            </a:r>
            <a:endParaRPr lang="da-DK" sz="4400" b="1" dirty="0"/>
          </a:p>
        </p:txBody>
      </p:sp>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3" name="Billede 2" descr="Et billede, der indeholder tegning&#10;&#10;Automatisk genereret beskrivelse">
            <a:extLst>
              <a:ext uri="{FF2B5EF4-FFF2-40B4-BE49-F238E27FC236}">
                <a16:creationId xmlns:a16="http://schemas.microsoft.com/office/drawing/2014/main" id="{AD192B3E-0978-4A95-9167-2C1B4E1BF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52" y="5186510"/>
            <a:ext cx="2147637" cy="1200505"/>
          </a:xfrm>
          <a:prstGeom prst="rect">
            <a:avLst/>
          </a:prstGeom>
        </p:spPr>
      </p:pic>
      <p:pic>
        <p:nvPicPr>
          <p:cNvPr id="6" name="Billede 5">
            <a:extLst>
              <a:ext uri="{FF2B5EF4-FFF2-40B4-BE49-F238E27FC236}">
                <a16:creationId xmlns:a16="http://schemas.microsoft.com/office/drawing/2014/main" id="{7176CB28-7D3C-450D-A8C7-9779A7206E1B}"/>
              </a:ext>
            </a:extLst>
          </p:cNvPr>
          <p:cNvPicPr>
            <a:picLocks noChangeAspect="1"/>
          </p:cNvPicPr>
          <p:nvPr/>
        </p:nvPicPr>
        <p:blipFill>
          <a:blip r:embed="rId4"/>
          <a:stretch>
            <a:fillRect/>
          </a:stretch>
        </p:blipFill>
        <p:spPr>
          <a:xfrm>
            <a:off x="152400" y="323818"/>
            <a:ext cx="3771900" cy="2514600"/>
          </a:xfrm>
          <a:prstGeom prst="rect">
            <a:avLst/>
          </a:prstGeom>
        </p:spPr>
      </p:pic>
      <p:pic>
        <p:nvPicPr>
          <p:cNvPr id="1026" name="Picture 2" descr="Triste tal: Så mange børn bliver drillet til idræt | BT Danmark ...">
            <a:extLst>
              <a:ext uri="{FF2B5EF4-FFF2-40B4-BE49-F238E27FC236}">
                <a16:creationId xmlns:a16="http://schemas.microsoft.com/office/drawing/2014/main" id="{FDF6CE89-96F6-4BA7-9DE0-539871CBC8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323818"/>
            <a:ext cx="375676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4063B1C7-063A-4538-AE4B-418CF1344FFE}"/>
              </a:ext>
            </a:extLst>
          </p:cNvPr>
          <p:cNvPicPr>
            <a:picLocks noChangeAspect="1"/>
          </p:cNvPicPr>
          <p:nvPr/>
        </p:nvPicPr>
        <p:blipFill>
          <a:blip r:embed="rId6"/>
          <a:stretch>
            <a:fillRect/>
          </a:stretch>
        </p:blipFill>
        <p:spPr>
          <a:xfrm>
            <a:off x="7642966" y="323818"/>
            <a:ext cx="4442757" cy="2514600"/>
          </a:xfrm>
          <a:prstGeom prst="rect">
            <a:avLst/>
          </a:prstGeom>
        </p:spPr>
      </p:pic>
      <p:sp>
        <p:nvSpPr>
          <p:cNvPr id="2" name="Tekstfelt 1">
            <a:extLst>
              <a:ext uri="{FF2B5EF4-FFF2-40B4-BE49-F238E27FC236}">
                <a16:creationId xmlns:a16="http://schemas.microsoft.com/office/drawing/2014/main" id="{677B18AB-89F7-4EDD-8869-111092CEA8C6}"/>
              </a:ext>
            </a:extLst>
          </p:cNvPr>
          <p:cNvSpPr txBox="1"/>
          <p:nvPr/>
        </p:nvSpPr>
        <p:spPr>
          <a:xfrm>
            <a:off x="3924300" y="5186510"/>
            <a:ext cx="5232952" cy="646331"/>
          </a:xfrm>
          <a:prstGeom prst="rect">
            <a:avLst/>
          </a:prstGeom>
          <a:noFill/>
        </p:spPr>
        <p:txBody>
          <a:bodyPr wrap="square" rtlCol="0">
            <a:spAutoFit/>
          </a:bodyPr>
          <a:lstStyle/>
          <a:p>
            <a:r>
              <a:rPr lang="da-DK" dirty="0"/>
              <a:t>Foreningskonference april 2024</a:t>
            </a:r>
          </a:p>
          <a:p>
            <a:r>
              <a:rPr lang="da-DK" dirty="0"/>
              <a:t>10.000 flere børn og unge i foreningerne</a:t>
            </a:r>
          </a:p>
        </p:txBody>
      </p:sp>
    </p:spTree>
    <p:extLst>
      <p:ext uri="{BB962C8B-B14F-4D97-AF65-F5344CB8AC3E}">
        <p14:creationId xmlns:p14="http://schemas.microsoft.com/office/powerpoint/2010/main" val="179478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6CE6D177-C099-EBA9-2B5F-87825D464D7F}"/>
              </a:ext>
            </a:extLst>
          </p:cNvPr>
          <p:cNvSpPr>
            <a:spLocks noGrp="1"/>
          </p:cNvSpPr>
          <p:nvPr>
            <p:ph type="ftr" sz="quarter" idx="10"/>
          </p:nvPr>
        </p:nvSpPr>
        <p:spPr/>
        <p:txBody>
          <a:bodyPr/>
          <a:lstStyle/>
          <a:p>
            <a:endParaRPr lang="da-DK" noProof="0" dirty="0"/>
          </a:p>
        </p:txBody>
      </p:sp>
      <p:sp>
        <p:nvSpPr>
          <p:cNvPr id="3" name="Titel 2">
            <a:extLst>
              <a:ext uri="{FF2B5EF4-FFF2-40B4-BE49-F238E27FC236}">
                <a16:creationId xmlns:a16="http://schemas.microsoft.com/office/drawing/2014/main" id="{DBCDD77A-05BD-64F9-B72B-E18F1DD39BD0}"/>
              </a:ext>
            </a:extLst>
          </p:cNvPr>
          <p:cNvSpPr>
            <a:spLocks noGrp="1"/>
          </p:cNvSpPr>
          <p:nvPr>
            <p:ph type="title"/>
          </p:nvPr>
        </p:nvSpPr>
        <p:spPr>
          <a:xfrm>
            <a:off x="1460376" y="499398"/>
            <a:ext cx="10252248" cy="697354"/>
          </a:xfrm>
        </p:spPr>
        <p:txBody>
          <a:bodyPr>
            <a:normAutofit fontScale="90000"/>
          </a:bodyPr>
          <a:lstStyle/>
          <a:p>
            <a:r>
              <a:rPr lang="da-DK" dirty="0"/>
              <a:t>Nye samarbejdstiltag i forlængelse af foreningsugen </a:t>
            </a:r>
          </a:p>
        </p:txBody>
      </p:sp>
      <p:sp>
        <p:nvSpPr>
          <p:cNvPr id="4" name="Pladsholder til tekst 3">
            <a:extLst>
              <a:ext uri="{FF2B5EF4-FFF2-40B4-BE49-F238E27FC236}">
                <a16:creationId xmlns:a16="http://schemas.microsoft.com/office/drawing/2014/main" id="{D15EDB85-2538-E116-ACC3-E483A14351F9}"/>
              </a:ext>
            </a:extLst>
          </p:cNvPr>
          <p:cNvSpPr>
            <a:spLocks noGrp="1"/>
          </p:cNvSpPr>
          <p:nvPr>
            <p:ph type="body" sz="quarter" idx="15"/>
          </p:nvPr>
        </p:nvSpPr>
        <p:spPr>
          <a:xfrm>
            <a:off x="1403977" y="1378719"/>
            <a:ext cx="5052064" cy="4282306"/>
          </a:xfrm>
        </p:spPr>
        <p:txBody>
          <a:bodyPr/>
          <a:lstStyle/>
          <a:p>
            <a:pPr marL="285750" indent="-285750">
              <a:buFont typeface="Arial" panose="020B0604020202020204" pitchFamily="34" charset="0"/>
              <a:buChar char="•"/>
            </a:pPr>
            <a:r>
              <a:rPr lang="da-DK" dirty="0"/>
              <a:t>Tidlig adgang for foreningslivets til skolens faciliter</a:t>
            </a:r>
          </a:p>
          <a:p>
            <a:pPr marL="285750" indent="-285750">
              <a:buFont typeface="Arial" panose="020B0604020202020204" pitchFamily="34" charset="0"/>
              <a:buChar char="•"/>
            </a:pPr>
            <a:r>
              <a:rPr lang="da-DK" dirty="0"/>
              <a:t>Flere tider til den enkelte forening i forlængelse af hinanden</a:t>
            </a:r>
          </a:p>
          <a:p>
            <a:pPr marL="285750" indent="-285750">
              <a:buFont typeface="Arial" panose="020B0604020202020204" pitchFamily="34" charset="0"/>
              <a:buChar char="•"/>
            </a:pPr>
            <a:r>
              <a:rPr lang="da-DK" dirty="0"/>
              <a:t>Foreningerne har reserveret tider til skolens elever i de tidlige tider</a:t>
            </a:r>
          </a:p>
          <a:p>
            <a:pPr marL="285750" indent="-285750">
              <a:buFont typeface="Arial" panose="020B0604020202020204" pitchFamily="34" charset="0"/>
              <a:buChar char="•"/>
            </a:pPr>
            <a:endParaRPr lang="da-DK" dirty="0"/>
          </a:p>
          <a:p>
            <a:endParaRPr lang="da-DK" dirty="0">
              <a:highlight>
                <a:srgbClr val="FFFF00"/>
              </a:highlight>
            </a:endParaRPr>
          </a:p>
        </p:txBody>
      </p:sp>
      <p:pic>
        <p:nvPicPr>
          <p:cNvPr id="1026" name="Picture 2" descr="Der er ingen alternativ tekst for dette billede">
            <a:extLst>
              <a:ext uri="{FF2B5EF4-FFF2-40B4-BE49-F238E27FC236}">
                <a16:creationId xmlns:a16="http://schemas.microsoft.com/office/drawing/2014/main" id="{43681E80-9027-EF26-32EF-702558201996}"/>
              </a:ext>
            </a:extLst>
          </p:cNvPr>
          <p:cNvPicPr>
            <a:picLocks noGrp="1" noChangeAspect="1" noChangeArrowheads="1"/>
          </p:cNvPicPr>
          <p:nvPr>
            <p:ph type="pic" sz="quarter" idx="16"/>
          </p:nvPr>
        </p:nvPicPr>
        <p:blipFill>
          <a:blip r:embed="rId3" cstate="print">
            <a:extLst>
              <a:ext uri="{28A0092B-C50C-407E-A947-70E740481C1C}">
                <a14:useLocalDpi xmlns:a14="http://schemas.microsoft.com/office/drawing/2010/main" val="0"/>
              </a:ext>
            </a:extLst>
          </a:blip>
          <a:srcRect t="8436" b="8436"/>
          <a:stretch>
            <a:fillRect/>
          </a:stretch>
        </p:blipFill>
        <p:spPr bwMode="auto">
          <a:xfrm>
            <a:off x="6740208" y="3295599"/>
            <a:ext cx="2531479" cy="2806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r er ingen alternativ tekst for dette billede">
            <a:extLst>
              <a:ext uri="{FF2B5EF4-FFF2-40B4-BE49-F238E27FC236}">
                <a16:creationId xmlns:a16="http://schemas.microsoft.com/office/drawing/2014/main" id="{A9CC4918-8A0B-D795-760D-68AAA5C0A8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3063" y="3284984"/>
            <a:ext cx="2120405" cy="2828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r er ingen alternativ tekst for dette billede">
            <a:extLst>
              <a:ext uri="{FF2B5EF4-FFF2-40B4-BE49-F238E27FC236}">
                <a16:creationId xmlns:a16="http://schemas.microsoft.com/office/drawing/2014/main" id="{5CF3B022-1881-D7A1-0D37-10181CB520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33" y="3284984"/>
            <a:ext cx="3744416" cy="28068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B2915D58-CD36-0754-0E21-9CE8C8C5A4C9}"/>
              </a:ext>
            </a:extLst>
          </p:cNvPr>
          <p:cNvSpPr txBox="1"/>
          <p:nvPr/>
        </p:nvSpPr>
        <p:spPr>
          <a:xfrm>
            <a:off x="7536160" y="1484784"/>
            <a:ext cx="3683607" cy="1200329"/>
          </a:xfrm>
          <a:prstGeom prst="rect">
            <a:avLst/>
          </a:prstGeom>
          <a:noFill/>
        </p:spPr>
        <p:txBody>
          <a:bodyPr wrap="square" rtlCol="0">
            <a:spAutoFit/>
          </a:bodyPr>
          <a:lstStyle/>
          <a:p>
            <a:r>
              <a:rPr lang="da-DK" b="1" dirty="0">
                <a:hlinkClick r:id="rId6"/>
              </a:rPr>
              <a:t>Foreningsuge på SPA</a:t>
            </a:r>
            <a:endParaRPr lang="da-DK" b="1" dirty="0"/>
          </a:p>
          <a:p>
            <a:endParaRPr lang="da-DK" b="1" dirty="0"/>
          </a:p>
          <a:p>
            <a:r>
              <a:rPr lang="da-DK" dirty="0"/>
              <a:t>01:26 Carsten Olsen KKFO leder på Skolen på Amagerbro</a:t>
            </a:r>
          </a:p>
        </p:txBody>
      </p:sp>
    </p:spTree>
    <p:extLst>
      <p:ext uri="{BB962C8B-B14F-4D97-AF65-F5344CB8AC3E}">
        <p14:creationId xmlns:p14="http://schemas.microsoft.com/office/powerpoint/2010/main" val="72787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892CD-BA08-1590-F3B1-75E3A1D9B4CB}"/>
              </a:ext>
            </a:extLst>
          </p:cNvPr>
          <p:cNvSpPr>
            <a:spLocks noGrp="1"/>
          </p:cNvSpPr>
          <p:nvPr>
            <p:ph type="title"/>
          </p:nvPr>
        </p:nvSpPr>
        <p:spPr>
          <a:xfrm>
            <a:off x="635268" y="511665"/>
            <a:ext cx="9284368" cy="1557767"/>
          </a:xfrm>
        </p:spPr>
        <p:txBody>
          <a:bodyPr>
            <a:normAutofit fontScale="90000"/>
          </a:bodyPr>
          <a:lstStyle/>
          <a:p>
            <a:r>
              <a:rPr lang="da-DK" dirty="0"/>
              <a:t>Børn og unge i udsatte positioner</a:t>
            </a:r>
            <a:br>
              <a:rPr lang="da-DK" dirty="0"/>
            </a:br>
            <a:r>
              <a:rPr lang="da-DK" dirty="0"/>
              <a:t>skole-foreningssamarbejde</a:t>
            </a:r>
            <a:br>
              <a:rPr lang="da-DK" sz="2200" dirty="0">
                <a:latin typeface="Franklin Gothic Heavy" panose="020B0903020102020204" pitchFamily="34" charset="0"/>
              </a:rPr>
            </a:br>
            <a:endParaRPr lang="da-DK" sz="2200" dirty="0"/>
          </a:p>
        </p:txBody>
      </p:sp>
      <p:sp>
        <p:nvSpPr>
          <p:cNvPr id="3" name="Pladsholder til indhold 2">
            <a:extLst>
              <a:ext uri="{FF2B5EF4-FFF2-40B4-BE49-F238E27FC236}">
                <a16:creationId xmlns:a16="http://schemas.microsoft.com/office/drawing/2014/main" id="{875929F1-508F-1AF0-D193-95C5A3022DD8}"/>
              </a:ext>
            </a:extLst>
          </p:cNvPr>
          <p:cNvSpPr>
            <a:spLocks noGrp="1"/>
          </p:cNvSpPr>
          <p:nvPr>
            <p:ph idx="1"/>
          </p:nvPr>
        </p:nvSpPr>
        <p:spPr>
          <a:xfrm>
            <a:off x="6555246" y="1827810"/>
            <a:ext cx="3822189" cy="3742762"/>
          </a:xfrm>
        </p:spPr>
        <p:txBody>
          <a:bodyPr>
            <a:normAutofit/>
          </a:bodyPr>
          <a:lstStyle/>
          <a:p>
            <a:r>
              <a:rPr lang="da-DK" sz="1900" dirty="0">
                <a:effectLst/>
                <a:latin typeface="Franklin Gothic Book" panose="020B0503020102020204" pitchFamily="34" charset="0"/>
                <a:ea typeface="Calibri" panose="020F0502020204030204" pitchFamily="34" charset="0"/>
              </a:rPr>
              <a:t>DGI Storkøbenhavn har fået midler fra </a:t>
            </a:r>
            <a:r>
              <a:rPr lang="da-DK" sz="1900" dirty="0">
                <a:latin typeface="Franklin Gothic Book" panose="020B0503020102020204" pitchFamily="34" charset="0"/>
                <a:ea typeface="Calibri" panose="020F0502020204030204" pitchFamily="34" charset="0"/>
              </a:rPr>
              <a:t>Social</a:t>
            </a:r>
            <a:r>
              <a:rPr lang="da-DK" sz="1900" dirty="0">
                <a:effectLst/>
                <a:latin typeface="Franklin Gothic Book" panose="020B0503020102020204" pitchFamily="34" charset="0"/>
                <a:ea typeface="Calibri" panose="020F0502020204030204" pitchFamily="34" charset="0"/>
              </a:rPr>
              <a:t>- og </a:t>
            </a:r>
            <a:r>
              <a:rPr lang="da-DK" sz="1900" dirty="0">
                <a:latin typeface="Franklin Gothic Book" panose="020B0503020102020204" pitchFamily="34" charset="0"/>
                <a:ea typeface="Calibri" panose="020F0502020204030204" pitchFamily="34" charset="0"/>
              </a:rPr>
              <a:t>Bolig</a:t>
            </a:r>
            <a:r>
              <a:rPr lang="da-DK" sz="1900" dirty="0">
                <a:effectLst/>
                <a:latin typeface="Franklin Gothic Book" panose="020B0503020102020204" pitchFamily="34" charset="0"/>
                <a:ea typeface="Calibri" panose="020F0502020204030204" pitchFamily="34" charset="0"/>
              </a:rPr>
              <a:t>styrelsen til, at forbedre trivslen blandt børn og unge</a:t>
            </a:r>
          </a:p>
          <a:p>
            <a:endParaRPr lang="da-DK" sz="1900" dirty="0">
              <a:effectLst/>
              <a:latin typeface="Franklin Gothic Book" panose="020B0503020102020204" pitchFamily="34" charset="0"/>
              <a:ea typeface="Calibri" panose="020F0502020204030204" pitchFamily="34" charset="0"/>
            </a:endParaRPr>
          </a:p>
          <a:p>
            <a:r>
              <a:rPr lang="da-DK" sz="1900" dirty="0">
                <a:effectLst/>
                <a:latin typeface="Franklin Gothic Book" panose="020B0503020102020204" pitchFamily="34" charset="0"/>
                <a:ea typeface="Calibri" panose="020F0502020204030204" pitchFamily="34" charset="0"/>
              </a:rPr>
              <a:t>Midlerne går til samarbejde med 5 skoler, 5 fritidsinstitutioner og 10 foreninger </a:t>
            </a:r>
          </a:p>
          <a:p>
            <a:pPr marL="0" indent="0">
              <a:buNone/>
            </a:pPr>
            <a:endParaRPr lang="da-DK" sz="1900" dirty="0">
              <a:effectLst/>
              <a:latin typeface="Franklin Gothic Book" panose="020B0503020102020204" pitchFamily="34" charset="0"/>
              <a:ea typeface="Calibri" panose="020F0502020204030204" pitchFamily="34" charset="0"/>
            </a:endParaRPr>
          </a:p>
          <a:p>
            <a:r>
              <a:rPr lang="da-DK" sz="1900" dirty="0">
                <a:latin typeface="Franklin Gothic Book" panose="020B0503020102020204" pitchFamily="34" charset="0"/>
                <a:ea typeface="Calibri" panose="020F0502020204030204" pitchFamily="34" charset="0"/>
              </a:rPr>
              <a:t>Skoler</a:t>
            </a:r>
            <a:r>
              <a:rPr lang="da-DK" sz="1900" i="1" dirty="0">
                <a:effectLst/>
                <a:latin typeface="Franklin Gothic Book" panose="020B0503020102020204" pitchFamily="34" charset="0"/>
                <a:ea typeface="Calibri" panose="020F0502020204030204" pitchFamily="34" charset="0"/>
              </a:rPr>
              <a:t> </a:t>
            </a:r>
            <a:r>
              <a:rPr lang="da-DK" sz="1900" dirty="0">
                <a:effectLst/>
                <a:latin typeface="Franklin Gothic Book" panose="020B0503020102020204" pitchFamily="34" charset="0"/>
                <a:ea typeface="Calibri" panose="020F0502020204030204" pitchFamily="34" charset="0"/>
              </a:rPr>
              <a:t>med mange børn og unge i udsatte positioner</a:t>
            </a:r>
          </a:p>
          <a:p>
            <a:endParaRPr lang="da-DK" sz="1900" dirty="0">
              <a:latin typeface="Calibri" panose="020F0502020204030204" pitchFamily="34" charset="0"/>
              <a:ea typeface="Calibri" panose="020F0502020204030204" pitchFamily="34" charset="0"/>
            </a:endParaRPr>
          </a:p>
          <a:p>
            <a:endParaRPr lang="da-DK" sz="1900" dirty="0">
              <a:effectLst/>
              <a:latin typeface="Calibri" panose="020F0502020204030204" pitchFamily="34" charset="0"/>
              <a:ea typeface="Calibri" panose="020F0502020204030204" pitchFamily="34" charset="0"/>
            </a:endParaRPr>
          </a:p>
          <a:p>
            <a:endParaRPr lang="da-DK" sz="1900" dirty="0">
              <a:latin typeface="Calibri" panose="020F0502020204030204" pitchFamily="34" charset="0"/>
              <a:ea typeface="Calibri" panose="020F0502020204030204" pitchFamily="34" charset="0"/>
            </a:endParaRPr>
          </a:p>
          <a:p>
            <a:endParaRPr lang="da-DK" sz="1900" dirty="0">
              <a:effectLst/>
              <a:latin typeface="Calibri" panose="020F0502020204030204" pitchFamily="34" charset="0"/>
              <a:ea typeface="Calibri" panose="020F0502020204030204" pitchFamily="34" charset="0"/>
            </a:endParaRPr>
          </a:p>
          <a:p>
            <a:endParaRPr lang="da-DK" sz="1900" dirty="0"/>
          </a:p>
        </p:txBody>
      </p:sp>
      <p:pic>
        <p:nvPicPr>
          <p:cNvPr id="5" name="Billede 4">
            <a:extLst>
              <a:ext uri="{FF2B5EF4-FFF2-40B4-BE49-F238E27FC236}">
                <a16:creationId xmlns:a16="http://schemas.microsoft.com/office/drawing/2014/main" id="{72AEA1D9-8043-B327-9C63-6604BC13ED1B}"/>
              </a:ext>
            </a:extLst>
          </p:cNvPr>
          <p:cNvPicPr>
            <a:picLocks noChangeAspect="1"/>
          </p:cNvPicPr>
          <p:nvPr/>
        </p:nvPicPr>
        <p:blipFill>
          <a:blip r:embed="rId2"/>
          <a:stretch>
            <a:fillRect/>
          </a:stretch>
        </p:blipFill>
        <p:spPr>
          <a:xfrm>
            <a:off x="1055440" y="2487075"/>
            <a:ext cx="3948564" cy="1557767"/>
          </a:xfrm>
          <a:prstGeom prst="rect">
            <a:avLst/>
          </a:prstGeom>
        </p:spPr>
      </p:pic>
    </p:spTree>
    <p:extLst>
      <p:ext uri="{BB962C8B-B14F-4D97-AF65-F5344CB8AC3E}">
        <p14:creationId xmlns:p14="http://schemas.microsoft.com/office/powerpoint/2010/main" val="149198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DE7F5991-B4B1-4737-4697-018AB77F84F1}"/>
              </a:ext>
            </a:extLst>
          </p:cNvPr>
          <p:cNvPicPr>
            <a:picLocks noGrp="1" noChangeAspect="1"/>
          </p:cNvPicPr>
          <p:nvPr>
            <p:ph idx="4294967295"/>
          </p:nvPr>
        </p:nvPicPr>
        <p:blipFill rotWithShape="1">
          <a:blip r:embed="rId2"/>
          <a:srcRect r="622"/>
          <a:stretch/>
        </p:blipFill>
        <p:spPr>
          <a:xfrm>
            <a:off x="5250429" y="268789"/>
            <a:ext cx="6460336" cy="5850870"/>
          </a:xfrm>
          <a:prstGeom prst="rect">
            <a:avLst/>
          </a:prstGeom>
        </p:spPr>
      </p:pic>
      <p:sp>
        <p:nvSpPr>
          <p:cNvPr id="21" name="Tekstfelt 20">
            <a:extLst>
              <a:ext uri="{FF2B5EF4-FFF2-40B4-BE49-F238E27FC236}">
                <a16:creationId xmlns:a16="http://schemas.microsoft.com/office/drawing/2014/main" id="{6E119FD4-193F-C981-DC9F-B4ACCE754FF4}"/>
              </a:ext>
            </a:extLst>
          </p:cNvPr>
          <p:cNvSpPr txBox="1"/>
          <p:nvPr/>
        </p:nvSpPr>
        <p:spPr>
          <a:xfrm>
            <a:off x="481234" y="2290815"/>
            <a:ext cx="4390629" cy="3693319"/>
          </a:xfrm>
          <a:prstGeom prst="rect">
            <a:avLst/>
          </a:prstGeom>
          <a:noFill/>
        </p:spPr>
        <p:txBody>
          <a:bodyPr wrap="square" rtlCol="0">
            <a:spAutoFit/>
          </a:bodyPr>
          <a:lstStyle/>
          <a:p>
            <a:r>
              <a:rPr lang="da-DK"/>
              <a:t>Opstartsmøder med ledelsen fra skolen, SFOen, KFF og DGI (november 2023) </a:t>
            </a:r>
          </a:p>
          <a:p>
            <a:endParaRPr lang="da-DK"/>
          </a:p>
          <a:p>
            <a:r>
              <a:rPr lang="da-DK"/>
              <a:t>Aktiviteter:</a:t>
            </a:r>
          </a:p>
          <a:p>
            <a:endParaRPr lang="da-DK"/>
          </a:p>
          <a:p>
            <a:pPr marL="285750" indent="-285750">
              <a:buFont typeface="Arial" panose="020B0604020202020204" pitchFamily="34" charset="0"/>
              <a:buChar char="•"/>
            </a:pPr>
            <a:r>
              <a:rPr lang="da-DK"/>
              <a:t>Aktiviteter for både drenge og piger </a:t>
            </a:r>
          </a:p>
          <a:p>
            <a:pPr marL="285750" indent="-285750">
              <a:buFont typeface="Arial" panose="020B0604020202020204" pitchFamily="34" charset="0"/>
              <a:buChar char="•"/>
            </a:pPr>
            <a:endParaRPr lang="da-DK"/>
          </a:p>
          <a:p>
            <a:pPr marL="285750" indent="-285750">
              <a:buFont typeface="Arial" panose="020B0604020202020204" pitchFamily="34" charset="0"/>
              <a:buChar char="•"/>
            </a:pPr>
            <a:r>
              <a:rPr lang="da-DK"/>
              <a:t>Aktivitet med og uden bold</a:t>
            </a:r>
          </a:p>
          <a:p>
            <a:pPr marL="285750" indent="-285750">
              <a:buFont typeface="Arial" panose="020B0604020202020204" pitchFamily="34" charset="0"/>
              <a:buChar char="•"/>
            </a:pPr>
            <a:endParaRPr lang="da-DK"/>
          </a:p>
          <a:p>
            <a:pPr marL="285750" indent="-285750">
              <a:buFont typeface="Arial" panose="020B0604020202020204" pitchFamily="34" charset="0"/>
              <a:buChar char="•"/>
            </a:pPr>
            <a:r>
              <a:rPr lang="da-DK"/>
              <a:t>PR med borgmesteren</a:t>
            </a:r>
          </a:p>
          <a:p>
            <a:endParaRPr lang="da-DK" dirty="0"/>
          </a:p>
        </p:txBody>
      </p:sp>
      <p:sp>
        <p:nvSpPr>
          <p:cNvPr id="24" name="Tekstfelt 23">
            <a:extLst>
              <a:ext uri="{FF2B5EF4-FFF2-40B4-BE49-F238E27FC236}">
                <a16:creationId xmlns:a16="http://schemas.microsoft.com/office/drawing/2014/main" id="{B141BB1F-4051-9262-B298-9577AFD9EF20}"/>
              </a:ext>
            </a:extLst>
          </p:cNvPr>
          <p:cNvSpPr txBox="1"/>
          <p:nvPr/>
        </p:nvSpPr>
        <p:spPr>
          <a:xfrm>
            <a:off x="336863" y="268789"/>
            <a:ext cx="3679256" cy="1569660"/>
          </a:xfrm>
          <a:prstGeom prst="rect">
            <a:avLst/>
          </a:prstGeom>
          <a:noFill/>
        </p:spPr>
        <p:txBody>
          <a:bodyPr wrap="square">
            <a:spAutoFit/>
          </a:bodyPr>
          <a:lstStyle/>
          <a:p>
            <a:r>
              <a:rPr lang="da-DK" sz="2400">
                <a:latin typeface="Franklin Gothic Demi" panose="020B0703020102020204" pitchFamily="34" charset="0"/>
              </a:rPr>
              <a:t>Samarbejde mellem Skolen på Amagerbro, Global Kidz og Sundby Boldklub</a:t>
            </a:r>
            <a:endParaRPr lang="da-DK" sz="2400" dirty="0">
              <a:latin typeface="Franklin Gothic Demi" panose="020B0703020102020204" pitchFamily="34" charset="0"/>
            </a:endParaRPr>
          </a:p>
        </p:txBody>
      </p:sp>
    </p:spTree>
    <p:extLst>
      <p:ext uri="{BB962C8B-B14F-4D97-AF65-F5344CB8AC3E}">
        <p14:creationId xmlns:p14="http://schemas.microsoft.com/office/powerpoint/2010/main" val="371517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44C6443-0D55-89BB-659B-F98DF48B1FE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descr="Skål med massiv udfyldning">
            <a:extLst>
              <a:ext uri="{FF2B5EF4-FFF2-40B4-BE49-F238E27FC236}">
                <a16:creationId xmlns:a16="http://schemas.microsoft.com/office/drawing/2014/main" id="{43A2D49B-E13F-A723-005C-F1862D6F04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2778852"/>
            <a:ext cx="914400" cy="914400"/>
          </a:xfrm>
          <a:prstGeom prst="rect">
            <a:avLst/>
          </a:prstGeom>
        </p:spPr>
      </p:pic>
      <p:sp>
        <p:nvSpPr>
          <p:cNvPr id="7" name="Tekstfelt 6">
            <a:extLst>
              <a:ext uri="{FF2B5EF4-FFF2-40B4-BE49-F238E27FC236}">
                <a16:creationId xmlns:a16="http://schemas.microsoft.com/office/drawing/2014/main" id="{DC8055E6-79DB-611C-B065-E7AA843A757B}"/>
              </a:ext>
            </a:extLst>
          </p:cNvPr>
          <p:cNvSpPr txBox="1"/>
          <p:nvPr/>
        </p:nvSpPr>
        <p:spPr>
          <a:xfrm>
            <a:off x="5281127" y="3693252"/>
            <a:ext cx="1754155" cy="646331"/>
          </a:xfrm>
          <a:prstGeom prst="rect">
            <a:avLst/>
          </a:prstGeom>
          <a:noFill/>
        </p:spPr>
        <p:txBody>
          <a:bodyPr wrap="square" rtlCol="0">
            <a:spAutoFit/>
          </a:bodyPr>
          <a:lstStyle/>
          <a:p>
            <a:pPr algn="ctr"/>
            <a:r>
              <a:rPr lang="da-DK" sz="1200" dirty="0"/>
              <a:t>Samarbejde om at flere børn bliver en del af fællesskaber</a:t>
            </a:r>
          </a:p>
        </p:txBody>
      </p:sp>
      <p:sp>
        <p:nvSpPr>
          <p:cNvPr id="2" name="Tekstfelt 1">
            <a:extLst>
              <a:ext uri="{FF2B5EF4-FFF2-40B4-BE49-F238E27FC236}">
                <a16:creationId xmlns:a16="http://schemas.microsoft.com/office/drawing/2014/main" id="{FDC1A5F8-94CA-2480-2499-64112199DC1F}"/>
              </a:ext>
            </a:extLst>
          </p:cNvPr>
          <p:cNvSpPr txBox="1"/>
          <p:nvPr/>
        </p:nvSpPr>
        <p:spPr>
          <a:xfrm>
            <a:off x="914836" y="1052736"/>
            <a:ext cx="2592288" cy="2031325"/>
          </a:xfrm>
          <a:prstGeom prst="rect">
            <a:avLst/>
          </a:prstGeom>
          <a:noFill/>
        </p:spPr>
        <p:txBody>
          <a:bodyPr wrap="square" rtlCol="0">
            <a:spAutoFit/>
          </a:bodyPr>
          <a:lstStyle/>
          <a:p>
            <a:endParaRPr lang="da-DK" b="1" dirty="0"/>
          </a:p>
          <a:p>
            <a:r>
              <a:rPr lang="da-DK" dirty="0"/>
              <a:t>Peder Lykke skolen og Dyvekeskolen</a:t>
            </a:r>
          </a:p>
          <a:p>
            <a:endParaRPr lang="da-DK" dirty="0"/>
          </a:p>
          <a:p>
            <a:r>
              <a:rPr lang="da-DK" dirty="0"/>
              <a:t>DGI, DBU, Red barnet og Mødrehjælpen</a:t>
            </a:r>
          </a:p>
        </p:txBody>
      </p:sp>
      <p:sp>
        <p:nvSpPr>
          <p:cNvPr id="3" name="Tekstfelt 2">
            <a:extLst>
              <a:ext uri="{FF2B5EF4-FFF2-40B4-BE49-F238E27FC236}">
                <a16:creationId xmlns:a16="http://schemas.microsoft.com/office/drawing/2014/main" id="{EAAD9B7D-EBCE-5FB3-CDB2-3A334F4ED958}"/>
              </a:ext>
            </a:extLst>
          </p:cNvPr>
          <p:cNvSpPr txBox="1"/>
          <p:nvPr/>
        </p:nvSpPr>
        <p:spPr>
          <a:xfrm>
            <a:off x="911424" y="476672"/>
            <a:ext cx="4483920" cy="461665"/>
          </a:xfrm>
          <a:prstGeom prst="rect">
            <a:avLst/>
          </a:prstGeom>
          <a:noFill/>
        </p:spPr>
        <p:txBody>
          <a:bodyPr wrap="none" rtlCol="0">
            <a:spAutoFit/>
          </a:bodyPr>
          <a:lstStyle/>
          <a:p>
            <a:r>
              <a:rPr lang="da-DK" sz="2400" b="1" dirty="0"/>
              <a:t>Flere børn i fællesskaber</a:t>
            </a:r>
          </a:p>
        </p:txBody>
      </p:sp>
    </p:spTree>
    <p:extLst>
      <p:ext uri="{BB962C8B-B14F-4D97-AF65-F5344CB8AC3E}">
        <p14:creationId xmlns:p14="http://schemas.microsoft.com/office/powerpoint/2010/main" val="25879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0E032256-E300-25D3-47C5-81DCE1D804E5}"/>
              </a:ext>
            </a:extLst>
          </p:cNvPr>
          <p:cNvSpPr>
            <a:spLocks noGrp="1"/>
          </p:cNvSpPr>
          <p:nvPr>
            <p:ph type="ftr" sz="quarter" idx="10"/>
          </p:nvPr>
        </p:nvSpPr>
        <p:spPr/>
        <p:txBody>
          <a:bodyPr/>
          <a:lstStyle/>
          <a:p>
            <a:endParaRPr lang="da-DK" noProof="0" dirty="0"/>
          </a:p>
        </p:txBody>
      </p:sp>
      <p:sp>
        <p:nvSpPr>
          <p:cNvPr id="3" name="Pladsholder til dato 2">
            <a:extLst>
              <a:ext uri="{FF2B5EF4-FFF2-40B4-BE49-F238E27FC236}">
                <a16:creationId xmlns:a16="http://schemas.microsoft.com/office/drawing/2014/main" id="{6A445349-8FD7-9F47-262F-04CFA303FB6C}"/>
              </a:ext>
            </a:extLst>
          </p:cNvPr>
          <p:cNvSpPr>
            <a:spLocks noGrp="1"/>
          </p:cNvSpPr>
          <p:nvPr>
            <p:ph type="dt" sz="half" idx="12"/>
          </p:nvPr>
        </p:nvSpPr>
        <p:spPr/>
        <p:txBody>
          <a:bodyPr/>
          <a:lstStyle/>
          <a:p>
            <a:r>
              <a:rPr lang="da-DK"/>
              <a:t>Navn Navnesen</a:t>
            </a:r>
            <a:endParaRPr lang="da-DK" dirty="0"/>
          </a:p>
        </p:txBody>
      </p:sp>
      <p:sp>
        <p:nvSpPr>
          <p:cNvPr id="4" name="Pladsholder til tekst 3">
            <a:extLst>
              <a:ext uri="{FF2B5EF4-FFF2-40B4-BE49-F238E27FC236}">
                <a16:creationId xmlns:a16="http://schemas.microsoft.com/office/drawing/2014/main" id="{27E271A3-AF4F-1648-F0DC-868C7F539048}"/>
              </a:ext>
            </a:extLst>
          </p:cNvPr>
          <p:cNvSpPr>
            <a:spLocks noGrp="1"/>
          </p:cNvSpPr>
          <p:nvPr>
            <p:ph type="body" sz="quarter" idx="13"/>
          </p:nvPr>
        </p:nvSpPr>
        <p:spPr>
          <a:xfrm>
            <a:off x="9466081" y="1698308"/>
            <a:ext cx="4800600" cy="4140200"/>
          </a:xfrm>
        </p:spPr>
        <p:txBody>
          <a:bodyPr>
            <a:normAutofit fontScale="92500" lnSpcReduction="20000"/>
          </a:bodyPr>
          <a:lstStyle/>
          <a:p>
            <a:endParaRPr lang="da-DK" i="1" kern="100" dirty="0">
              <a:latin typeface="Calibri" panose="020F0502020204030204" pitchFamily="34" charset="0"/>
              <a:ea typeface="Calibri" panose="020F0502020204030204" pitchFamily="34" charset="0"/>
              <a:cs typeface="Times New Roman" panose="02020603050405020304" pitchFamily="18" charset="0"/>
            </a:endParaRPr>
          </a:p>
          <a:p>
            <a:r>
              <a:rPr lang="da-DK" i="1" kern="100" dirty="0">
                <a:latin typeface="Calibri" panose="020F0502020204030204" pitchFamily="34" charset="0"/>
                <a:ea typeface="Calibri" panose="020F0502020204030204" pitchFamily="34" charset="0"/>
                <a:cs typeface="Times New Roman" panose="02020603050405020304" pitchFamily="18" charset="0"/>
              </a:rPr>
              <a:t>Sluseholmen Skole </a:t>
            </a:r>
            <a:br>
              <a:rPr lang="da-DK" i="1" kern="100" dirty="0">
                <a:latin typeface="Calibri" panose="020F0502020204030204" pitchFamily="34" charset="0"/>
                <a:ea typeface="Calibri" panose="020F0502020204030204" pitchFamily="34" charset="0"/>
                <a:cs typeface="Times New Roman" panose="02020603050405020304" pitchFamily="18" charset="0"/>
              </a:rPr>
            </a:br>
            <a:r>
              <a:rPr lang="da-DK" i="1" kern="100" dirty="0">
                <a:latin typeface="Calibri" panose="020F0502020204030204" pitchFamily="34" charset="0"/>
                <a:ea typeface="Calibri" panose="020F0502020204030204" pitchFamily="34" charset="0"/>
                <a:cs typeface="Times New Roman" panose="02020603050405020304" pitchFamily="18" charset="0"/>
              </a:rPr>
              <a:t>Sydhavn 2024. </a:t>
            </a:r>
          </a:p>
          <a:p>
            <a:endParaRPr lang="da-DK" dirty="0"/>
          </a:p>
          <a:p>
            <a:endParaRPr lang="da-DK" i="1" kern="100" dirty="0">
              <a:latin typeface="Calibri" panose="020F0502020204030204" pitchFamily="34" charset="0"/>
              <a:ea typeface="Calibri" panose="020F0502020204030204" pitchFamily="34" charset="0"/>
              <a:cs typeface="Times New Roman" panose="02020603050405020304" pitchFamily="18" charset="0"/>
            </a:endParaRPr>
          </a:p>
          <a:p>
            <a:r>
              <a:rPr lang="da-DK" i="1" kern="100" dirty="0">
                <a:latin typeface="Calibri" panose="020F0502020204030204" pitchFamily="34" charset="0"/>
                <a:ea typeface="Calibri" panose="020F0502020204030204" pitchFamily="34" charset="0"/>
                <a:cs typeface="Times New Roman" panose="02020603050405020304" pitchFamily="18" charset="0"/>
              </a:rPr>
              <a:t>Hannemanns Alle, </a:t>
            </a:r>
            <a:br>
              <a:rPr lang="da-DK" i="1" kern="100" dirty="0">
                <a:latin typeface="Calibri" panose="020F0502020204030204" pitchFamily="34" charset="0"/>
                <a:ea typeface="Calibri" panose="020F0502020204030204" pitchFamily="34" charset="0"/>
                <a:cs typeface="Times New Roman" panose="02020603050405020304" pitchFamily="18" charset="0"/>
              </a:rPr>
            </a:br>
            <a:r>
              <a:rPr lang="da-DK" i="1" kern="100" dirty="0">
                <a:latin typeface="Calibri" panose="020F0502020204030204" pitchFamily="34" charset="0"/>
                <a:ea typeface="Calibri" panose="020F0502020204030204" pitchFamily="34" charset="0"/>
                <a:cs typeface="Times New Roman" panose="02020603050405020304" pitchFamily="18" charset="0"/>
              </a:rPr>
              <a:t>Amager Vest 2024. </a:t>
            </a:r>
          </a:p>
          <a:p>
            <a:pPr>
              <a:lnSpc>
                <a:spcPct val="107000"/>
              </a:lnSpc>
              <a:spcAft>
                <a:spcPts val="800"/>
              </a:spcAft>
            </a:pPr>
            <a:endParaRPr lang="da-DK"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i="1" kern="100" dirty="0">
                <a:latin typeface="Calibri" panose="020F0502020204030204" pitchFamily="34" charset="0"/>
                <a:ea typeface="Calibri" panose="020F0502020204030204" pitchFamily="34" charset="0"/>
                <a:cs typeface="Times New Roman" panose="02020603050405020304" pitchFamily="18" charset="0"/>
              </a:rPr>
              <a:t>Ny Skole i Kødbyen </a:t>
            </a:r>
          </a:p>
          <a:p>
            <a:pPr>
              <a:lnSpc>
                <a:spcPct val="107000"/>
              </a:lnSpc>
              <a:spcAft>
                <a:spcPts val="800"/>
              </a:spcAft>
            </a:pPr>
            <a:r>
              <a:rPr lang="da-DK" i="1" kern="100" dirty="0">
                <a:latin typeface="Calibri" panose="020F0502020204030204" pitchFamily="34" charset="0"/>
                <a:ea typeface="Calibri" panose="020F0502020204030204" pitchFamily="34" charset="0"/>
                <a:cs typeface="Times New Roman" panose="02020603050405020304" pitchFamily="18" charset="0"/>
              </a:rPr>
              <a:t>Vesterbro 2024</a:t>
            </a:r>
            <a:endParaRPr lang="da-DK" dirty="0"/>
          </a:p>
        </p:txBody>
      </p:sp>
      <p:sp>
        <p:nvSpPr>
          <p:cNvPr id="6" name="Pladsholder til tekst 5">
            <a:extLst>
              <a:ext uri="{FF2B5EF4-FFF2-40B4-BE49-F238E27FC236}">
                <a16:creationId xmlns:a16="http://schemas.microsoft.com/office/drawing/2014/main" id="{9FDFC4AB-7D1B-2A37-BD4A-C7C1849F8503}"/>
              </a:ext>
            </a:extLst>
          </p:cNvPr>
          <p:cNvSpPr>
            <a:spLocks noGrp="1"/>
          </p:cNvSpPr>
          <p:nvPr>
            <p:ph type="body" sz="quarter" idx="14"/>
          </p:nvPr>
        </p:nvSpPr>
        <p:spPr/>
        <p:txBody>
          <a:bodyPr/>
          <a:lstStyle/>
          <a:p>
            <a:endParaRPr lang="da-DK" dirty="0"/>
          </a:p>
        </p:txBody>
      </p:sp>
      <p:sp>
        <p:nvSpPr>
          <p:cNvPr id="7" name="Titel 6">
            <a:extLst>
              <a:ext uri="{FF2B5EF4-FFF2-40B4-BE49-F238E27FC236}">
                <a16:creationId xmlns:a16="http://schemas.microsoft.com/office/drawing/2014/main" id="{6AD8FCF0-AB8A-5FE3-0DB4-CB1726CB5AED}"/>
              </a:ext>
            </a:extLst>
          </p:cNvPr>
          <p:cNvSpPr>
            <a:spLocks noGrp="1"/>
          </p:cNvSpPr>
          <p:nvPr>
            <p:ph type="title"/>
          </p:nvPr>
        </p:nvSpPr>
        <p:spPr/>
        <p:txBody>
          <a:bodyPr>
            <a:normAutofit fontScale="90000"/>
          </a:bodyPr>
          <a:lstStyle/>
          <a:p>
            <a:r>
              <a:rPr lang="da-DK" dirty="0"/>
              <a:t>”Aktive fællesskaber i nye bydele”</a:t>
            </a:r>
            <a:br>
              <a:rPr lang="da-DK" dirty="0"/>
            </a:br>
            <a:br>
              <a:rPr lang="da-DK" dirty="0"/>
            </a:br>
            <a:r>
              <a:rPr lang="da-DK" sz="2400" i="1" dirty="0"/>
              <a:t>Ny aftale mellem KK og DGI Storkøbenhavn for 2024-2027</a:t>
            </a:r>
            <a:br>
              <a:rPr lang="da-DK" sz="2400" i="1" dirty="0"/>
            </a:br>
            <a:endParaRPr lang="da-DK" sz="2400" i="1" dirty="0"/>
          </a:p>
        </p:txBody>
      </p:sp>
      <p:pic>
        <p:nvPicPr>
          <p:cNvPr id="9" name="Pladsholder til billede 8" descr="Helt ny skole på Sluseholmen skal være den grønne byskole ...">
            <a:extLst>
              <a:ext uri="{FF2B5EF4-FFF2-40B4-BE49-F238E27FC236}">
                <a16:creationId xmlns:a16="http://schemas.microsoft.com/office/drawing/2014/main" id="{4A1B3CE2-193F-1004-1C35-63A665283DA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23570" t="24474" r="5965" b="6208"/>
          <a:stretch/>
        </p:blipFill>
        <p:spPr bwMode="auto">
          <a:xfrm>
            <a:off x="7357894" y="2107156"/>
            <a:ext cx="1883929" cy="997585"/>
          </a:xfrm>
          <a:prstGeom prst="rect">
            <a:avLst/>
          </a:prstGeom>
          <a:noFill/>
          <a:ln>
            <a:noFill/>
          </a:ln>
        </p:spPr>
      </p:pic>
      <p:pic>
        <p:nvPicPr>
          <p:cNvPr id="11" name="Billede 10" descr="Et billede, der indeholder udendørs, træ, sky, bygning&#10;&#10;Automatisk genereret beskrivelse">
            <a:extLst>
              <a:ext uri="{FF2B5EF4-FFF2-40B4-BE49-F238E27FC236}">
                <a16:creationId xmlns:a16="http://schemas.microsoft.com/office/drawing/2014/main" id="{7DAB43E3-8639-F33B-89BA-18F54A3BE1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173" y="3345094"/>
            <a:ext cx="1898650" cy="997585"/>
          </a:xfrm>
          <a:prstGeom prst="rect">
            <a:avLst/>
          </a:prstGeom>
          <a:noFill/>
          <a:ln>
            <a:noFill/>
          </a:ln>
        </p:spPr>
      </p:pic>
      <p:pic>
        <p:nvPicPr>
          <p:cNvPr id="12" name="Billede 11" descr="Et billede, der indeholder udendørs, sky, bygning, træ&#10;&#10;Automatisk genereret beskrivelse">
            <a:extLst>
              <a:ext uri="{FF2B5EF4-FFF2-40B4-BE49-F238E27FC236}">
                <a16:creationId xmlns:a16="http://schemas.microsoft.com/office/drawing/2014/main" id="{D07590F4-2140-9319-4424-127E5E9F1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762" r="-1623"/>
          <a:stretch/>
        </p:blipFill>
        <p:spPr bwMode="auto">
          <a:xfrm>
            <a:off x="7343173" y="4674563"/>
            <a:ext cx="1898650" cy="1075204"/>
          </a:xfrm>
          <a:prstGeom prst="rect">
            <a:avLst/>
          </a:prstGeom>
          <a:noFill/>
          <a:ln>
            <a:noFill/>
          </a:ln>
          <a:extLst>
            <a:ext uri="{53640926-AAD7-44D8-BBD7-CCE9431645EC}">
              <a14:shadowObscured xmlns:a14="http://schemas.microsoft.com/office/drawing/2010/main"/>
            </a:ext>
          </a:extLst>
        </p:spPr>
      </p:pic>
      <p:sp>
        <p:nvSpPr>
          <p:cNvPr id="5" name="Tekstfelt 4">
            <a:extLst>
              <a:ext uri="{FF2B5EF4-FFF2-40B4-BE49-F238E27FC236}">
                <a16:creationId xmlns:a16="http://schemas.microsoft.com/office/drawing/2014/main" id="{B52E3685-D621-DAE8-45EA-B5F5356A280A}"/>
              </a:ext>
            </a:extLst>
          </p:cNvPr>
          <p:cNvSpPr txBox="1"/>
          <p:nvPr/>
        </p:nvSpPr>
        <p:spPr>
          <a:xfrm>
            <a:off x="1315223" y="2249542"/>
            <a:ext cx="5028500" cy="235891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da-DK"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Kapacitetsopbygning af foreningerne</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Aktivitetsudvikling og målgrupper</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Attraktive idrætsmiljøer</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Samarbejde mellem foreninger og institutioner</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Faciliteter som lokale samlingspunkter</a:t>
            </a:r>
          </a:p>
          <a:p>
            <a:pPr marL="342900" lvl="0" indent="-342900">
              <a:lnSpc>
                <a:spcPct val="107000"/>
              </a:lnSpc>
              <a:spcAft>
                <a:spcPts val="800"/>
              </a:spcAft>
              <a:buFont typeface="Symbol" panose="05050102010706020507" pitchFamily="18" charset="2"/>
              <a:buChar char=""/>
            </a:pPr>
            <a:endParaRPr lang="da-DK" sz="1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a-DK" sz="1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403675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23F31-155F-7B54-7D88-26C2C3B432E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0AC56778-0443-B0BE-1904-4A3E7EABE544}"/>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a:t>BC 37</a:t>
            </a:r>
          </a:p>
        </p:txBody>
      </p:sp>
      <p:sp>
        <p:nvSpPr>
          <p:cNvPr id="3" name="Pladsholder til indhold 2">
            <a:extLst>
              <a:ext uri="{FF2B5EF4-FFF2-40B4-BE49-F238E27FC236}">
                <a16:creationId xmlns:a16="http://schemas.microsoft.com/office/drawing/2014/main" id="{E7B01306-7956-E529-E321-18963F862F50}"/>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200" b="1"/>
              <a:t>Lokale børn</a:t>
            </a:r>
          </a:p>
          <a:p>
            <a:r>
              <a:rPr lang="en-US" sz="2200"/>
              <a:t>Prætilmelding</a:t>
            </a:r>
          </a:p>
          <a:p>
            <a:r>
              <a:rPr lang="en-US" sz="2200"/>
              <a:t>Tvangsægteskab (KKFO målgruppen)</a:t>
            </a:r>
          </a:p>
          <a:p>
            <a:r>
              <a:rPr lang="en-US" sz="2200" b="1"/>
              <a:t>Hele dage</a:t>
            </a:r>
          </a:p>
          <a:p>
            <a:r>
              <a:rPr lang="en-US" sz="2200"/>
              <a:t>Muligheder for samme træner til flere hold</a:t>
            </a:r>
          </a:p>
          <a:p>
            <a:r>
              <a:rPr lang="en-US" sz="2200"/>
              <a:t>En del af en klub</a:t>
            </a:r>
          </a:p>
          <a:p>
            <a:r>
              <a:rPr lang="en-US" sz="2200" b="1"/>
              <a:t>Hvad giver det BC37?</a:t>
            </a:r>
          </a:p>
          <a:p>
            <a:r>
              <a:rPr lang="en-US" sz="2200"/>
              <a:t>For og imod</a:t>
            </a:r>
          </a:p>
          <a:p>
            <a:r>
              <a:rPr lang="en-US" sz="2200"/>
              <a:t>Fitness vs. forening (hvordan får vi dem kædet sammen med resten af foreningen)</a:t>
            </a:r>
          </a:p>
          <a:p>
            <a:endParaRPr lang="en-US" sz="2200"/>
          </a:p>
        </p:txBody>
      </p:sp>
      <p:pic>
        <p:nvPicPr>
          <p:cNvPr id="7" name="Billede 6">
            <a:extLst>
              <a:ext uri="{FF2B5EF4-FFF2-40B4-BE49-F238E27FC236}">
                <a16:creationId xmlns:a16="http://schemas.microsoft.com/office/drawing/2014/main" id="{3E9507DB-6D24-1774-829D-5E808527B48F}"/>
              </a:ext>
            </a:extLst>
          </p:cNvPr>
          <p:cNvPicPr>
            <a:picLocks noChangeAspect="1"/>
          </p:cNvPicPr>
          <p:nvPr/>
        </p:nvPicPr>
        <p:blipFill rotWithShape="1">
          <a:blip r:embed="rId2"/>
          <a:srcRect l="25632" r="30618"/>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13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80F8-18B0-A5F7-DDB6-44FAEA5A091A}"/>
            </a:ext>
          </a:extLst>
        </p:cNvPr>
        <p:cNvGrpSpPr/>
        <p:nvPr/>
      </p:nvGrpSpPr>
      <p:grpSpPr>
        <a:xfrm>
          <a:off x="0" y="0"/>
          <a:ext cx="0" cy="0"/>
          <a:chOff x="0" y="0"/>
          <a:chExt cx="0" cy="0"/>
        </a:xfrm>
      </p:grpSpPr>
      <p:sp>
        <p:nvSpPr>
          <p:cNvPr id="7" name="Tekstfelt 6">
            <a:extLst>
              <a:ext uri="{FF2B5EF4-FFF2-40B4-BE49-F238E27FC236}">
                <a16:creationId xmlns:a16="http://schemas.microsoft.com/office/drawing/2014/main" id="{E201B3AD-9265-C192-03EB-836826365C5E}"/>
              </a:ext>
            </a:extLst>
          </p:cNvPr>
          <p:cNvSpPr txBox="1"/>
          <p:nvPr/>
        </p:nvSpPr>
        <p:spPr>
          <a:xfrm>
            <a:off x="5983378" y="4691754"/>
            <a:ext cx="5361278" cy="383730"/>
          </a:xfrm>
          <a:prstGeom prst="rect">
            <a:avLst/>
          </a:prstGeom>
          <a:noFill/>
        </p:spPr>
        <p:txBody>
          <a:bodyPr wrap="square" rtlCol="0">
            <a:spAutoFit/>
          </a:bodyPr>
          <a:lstStyle/>
          <a:p>
            <a:pPr defTabSz="868680">
              <a:spcAft>
                <a:spcPts val="600"/>
              </a:spcAft>
            </a:pPr>
            <a:r>
              <a:rPr lang="da-DK" sz="1900" b="1" kern="1200">
                <a:solidFill>
                  <a:schemeClr val="bg1"/>
                </a:solidFill>
                <a:latin typeface="+mn-lt"/>
                <a:ea typeface="+mn-ea"/>
                <a:cs typeface="+mn-cs"/>
              </a:rPr>
              <a:t>Instruktør kursus i samarbejde med DGI Håndbold</a:t>
            </a:r>
            <a:endParaRPr lang="da-DK" sz="2000" b="1">
              <a:solidFill>
                <a:schemeClr val="bg1"/>
              </a:solidFill>
            </a:endParaRPr>
          </a:p>
        </p:txBody>
      </p:sp>
      <p:pic>
        <p:nvPicPr>
          <p:cNvPr id="3" name="Billede 2">
            <a:extLst>
              <a:ext uri="{FF2B5EF4-FFF2-40B4-BE49-F238E27FC236}">
                <a16:creationId xmlns:a16="http://schemas.microsoft.com/office/drawing/2014/main" id="{4FEDD810-7D37-2EBB-7E9D-8C42DB82E54F}"/>
              </a:ext>
            </a:extLst>
          </p:cNvPr>
          <p:cNvPicPr>
            <a:picLocks noChangeAspect="1"/>
          </p:cNvPicPr>
          <p:nvPr/>
        </p:nvPicPr>
        <p:blipFill>
          <a:blip r:embed="rId2"/>
          <a:stretch>
            <a:fillRect/>
          </a:stretch>
        </p:blipFill>
        <p:spPr>
          <a:xfrm>
            <a:off x="1818678" y="232916"/>
            <a:ext cx="8554644" cy="6392167"/>
          </a:xfrm>
          <a:prstGeom prst="rect">
            <a:avLst/>
          </a:prstGeom>
        </p:spPr>
      </p:pic>
    </p:spTree>
    <p:extLst>
      <p:ext uri="{BB962C8B-B14F-4D97-AF65-F5344CB8AC3E}">
        <p14:creationId xmlns:p14="http://schemas.microsoft.com/office/powerpoint/2010/main" val="386542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B37EC23B-1AAE-4636-9CB9-7AFCB0813A4F}"/>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t>Reflektion/Spørgsmål fra salen</a:t>
            </a:r>
          </a:p>
        </p:txBody>
      </p:sp>
      <p:sp>
        <p:nvSpPr>
          <p:cNvPr id="3" name="Pladsholder til indhold 2">
            <a:extLst>
              <a:ext uri="{FF2B5EF4-FFF2-40B4-BE49-F238E27FC236}">
                <a16:creationId xmlns:a16="http://schemas.microsoft.com/office/drawing/2014/main" id="{640E6D9C-3D63-4CB5-AF5B-3840CD78D584}"/>
              </a:ext>
            </a:extLst>
          </p:cNvPr>
          <p:cNvSpPr>
            <a:spLocks noGrp="1"/>
          </p:cNvSpPr>
          <p:nvPr>
            <p:ph idx="1"/>
          </p:nvPr>
        </p:nvSpPr>
        <p:spPr>
          <a:xfrm>
            <a:off x="838200" y="1825625"/>
            <a:ext cx="5393361" cy="4351338"/>
          </a:xfrm>
        </p:spPr>
        <p:txBody>
          <a:bodyPr vert="horz" lIns="91440" tIns="45720" rIns="91440" bIns="45720" rtlCol="0">
            <a:normAutofit/>
          </a:bodyPr>
          <a:lstStyle/>
          <a:p>
            <a:pPr marL="0" lvl="0"/>
            <a:r>
              <a:rPr lang="en-US" dirty="0"/>
              <a:t>Vigdis og Signe, </a:t>
            </a:r>
            <a:r>
              <a:rPr lang="en-US" dirty="0" err="1"/>
              <a:t>Flere</a:t>
            </a:r>
            <a:r>
              <a:rPr lang="en-US" dirty="0"/>
              <a:t> Børn I </a:t>
            </a:r>
            <a:r>
              <a:rPr lang="en-US" dirty="0" err="1"/>
              <a:t>Fællesskaber</a:t>
            </a:r>
            <a:endParaRPr lang="en-US" dirty="0"/>
          </a:p>
          <a:p>
            <a:pPr marL="0" lvl="0"/>
            <a:r>
              <a:rPr lang="en-US" dirty="0"/>
              <a:t>Mathias (</a:t>
            </a:r>
            <a:r>
              <a:rPr lang="en-US" dirty="0" err="1"/>
              <a:t>formand</a:t>
            </a:r>
            <a:r>
              <a:rPr lang="en-US" dirty="0"/>
              <a:t>), Jonas (</a:t>
            </a:r>
            <a:r>
              <a:rPr lang="en-US" dirty="0" err="1"/>
              <a:t>træner</a:t>
            </a:r>
            <a:r>
              <a:rPr lang="en-US" dirty="0"/>
              <a:t>) BC37</a:t>
            </a:r>
          </a:p>
          <a:p>
            <a:pPr marL="0" lvl="0"/>
            <a:r>
              <a:rPr lang="en-US" dirty="0"/>
              <a:t>Anne Kathrine, DGI Storkøbenhavn </a:t>
            </a:r>
          </a:p>
          <a:p>
            <a:pPr marL="0" lvl="0"/>
            <a:r>
              <a:rPr lang="en-US" dirty="0"/>
              <a:t>Jacob, 10.000 børn og unge I </a:t>
            </a:r>
            <a:r>
              <a:rPr lang="en-US" dirty="0" err="1"/>
              <a:t>forening</a:t>
            </a:r>
            <a:endParaRPr lang="en-US" dirty="0"/>
          </a:p>
        </p:txBody>
      </p:sp>
      <p:pic>
        <p:nvPicPr>
          <p:cNvPr id="5" name="Billede 4">
            <a:extLst>
              <a:ext uri="{FF2B5EF4-FFF2-40B4-BE49-F238E27FC236}">
                <a16:creationId xmlns:a16="http://schemas.microsoft.com/office/drawing/2014/main" id="{0E13F53A-9224-1D49-613B-691D28B796F4}"/>
              </a:ext>
            </a:extLst>
          </p:cNvPr>
          <p:cNvPicPr>
            <a:picLocks noChangeAspect="1"/>
          </p:cNvPicPr>
          <p:nvPr/>
        </p:nvPicPr>
        <p:blipFill rotWithShape="1">
          <a:blip r:embed="rId2"/>
          <a:srcRect l="4568" r="25434"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42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7EC23B-1AAE-4636-9CB9-7AFCB0813A4F}"/>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4100" kern="1200" dirty="0" err="1">
                <a:solidFill>
                  <a:schemeClr val="tx1"/>
                </a:solidFill>
                <a:latin typeface="+mj-lt"/>
                <a:ea typeface="+mj-ea"/>
                <a:cs typeface="+mj-cs"/>
              </a:rPr>
              <a:t>Afslutning</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Hvad</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ønsker</a:t>
            </a:r>
            <a:r>
              <a:rPr lang="en-US" sz="4100" kern="1200" dirty="0">
                <a:solidFill>
                  <a:schemeClr val="tx1"/>
                </a:solidFill>
                <a:latin typeface="+mj-lt"/>
                <a:ea typeface="+mj-ea"/>
                <a:cs typeface="+mj-cs"/>
              </a:rPr>
              <a:t> vi I </a:t>
            </a:r>
            <a:r>
              <a:rPr lang="en-US" sz="4100" kern="1200" dirty="0" err="1">
                <a:solidFill>
                  <a:schemeClr val="tx1"/>
                </a:solidFill>
                <a:latin typeface="+mj-lt"/>
                <a:ea typeface="+mj-ea"/>
                <a:cs typeface="+mj-cs"/>
              </a:rPr>
              <a:t>går</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herfra</a:t>
            </a:r>
            <a:r>
              <a:rPr lang="en-US" sz="4100" kern="1200" dirty="0">
                <a:solidFill>
                  <a:schemeClr val="tx1"/>
                </a:solidFill>
                <a:latin typeface="+mj-lt"/>
                <a:ea typeface="+mj-ea"/>
                <a:cs typeface="+mj-cs"/>
              </a:rPr>
              <a:t> med?</a:t>
            </a:r>
          </a:p>
        </p:txBody>
      </p:sp>
      <p:graphicFrame>
        <p:nvGraphicFramePr>
          <p:cNvPr id="68" name="Pladsholder til indhold 6">
            <a:extLst>
              <a:ext uri="{FF2B5EF4-FFF2-40B4-BE49-F238E27FC236}">
                <a16:creationId xmlns:a16="http://schemas.microsoft.com/office/drawing/2014/main" id="{CE89C055-ADC8-DFDC-FEF2-C02B73BC171F}"/>
              </a:ext>
            </a:extLst>
          </p:cNvPr>
          <p:cNvGraphicFramePr>
            <a:graphicFrameLocks noGrp="1"/>
          </p:cNvGraphicFramePr>
          <p:nvPr>
            <p:ph idx="1"/>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 name="Oval 6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Billede 7" descr="Et billede, der indeholder person, tøj, Ansigt, smil&#10;&#10;Automatisk genereret beskrivelse">
            <a:extLst>
              <a:ext uri="{FF2B5EF4-FFF2-40B4-BE49-F238E27FC236}">
                <a16:creationId xmlns:a16="http://schemas.microsoft.com/office/drawing/2014/main" id="{4189A548-BCC1-25E5-0E78-5740BBC9FE66}"/>
              </a:ext>
            </a:extLst>
          </p:cNvPr>
          <p:cNvPicPr>
            <a:picLocks noChangeAspect="1"/>
          </p:cNvPicPr>
          <p:nvPr/>
        </p:nvPicPr>
        <p:blipFill rotWithShape="1">
          <a:blip r:embed="rId7"/>
          <a:srcRect r="4" b="1000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66" name="Arc 6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Billede 5" descr="Et billede, der indeholder sport, Idrætsbygning, indendørs, Fitness&#10;&#10;Automatisk genereret beskrivelse">
            <a:extLst>
              <a:ext uri="{FF2B5EF4-FFF2-40B4-BE49-F238E27FC236}">
                <a16:creationId xmlns:a16="http://schemas.microsoft.com/office/drawing/2014/main" id="{A8AAB96E-C6B8-B9C9-61AF-8D49DE024E07}"/>
              </a:ext>
            </a:extLst>
          </p:cNvPr>
          <p:cNvPicPr>
            <a:picLocks noChangeAspect="1"/>
          </p:cNvPicPr>
          <p:nvPr/>
        </p:nvPicPr>
        <p:blipFill rotWithShape="1">
          <a:blip r:embed="rId8">
            <a:extLst>
              <a:ext uri="{28A0092B-C50C-407E-A947-70E740481C1C}">
                <a14:useLocalDpi xmlns:a14="http://schemas.microsoft.com/office/drawing/2010/main" val="0"/>
              </a:ext>
            </a:extLst>
          </a:blip>
          <a:srcRect l="3950" r="8592"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49654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A84693-A7A5-44C2-A112-13ECB4DBAEFE}"/>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kern="1200">
                <a:solidFill>
                  <a:schemeClr val="tx1"/>
                </a:solidFill>
                <a:latin typeface="+mj-lt"/>
                <a:ea typeface="+mj-ea"/>
                <a:cs typeface="+mj-cs"/>
              </a:rPr>
              <a:t>Program (55 min)</a:t>
            </a:r>
          </a:p>
        </p:txBody>
      </p:sp>
      <p:sp>
        <p:nvSpPr>
          <p:cNvPr id="3" name="Pladsholder til indhold 2">
            <a:extLst>
              <a:ext uri="{FF2B5EF4-FFF2-40B4-BE49-F238E27FC236}">
                <a16:creationId xmlns:a16="http://schemas.microsoft.com/office/drawing/2014/main" id="{147627AA-2849-4C44-8094-5502F0AE0857}"/>
              </a:ext>
            </a:extLst>
          </p:cNvPr>
          <p:cNvSpPr>
            <a:spLocks noGrp="1"/>
          </p:cNvSpPr>
          <p:nvPr>
            <p:ph idx="1"/>
          </p:nvPr>
        </p:nvSpPr>
        <p:spPr>
          <a:xfrm>
            <a:off x="838201" y="2482589"/>
            <a:ext cx="3816096" cy="3694373"/>
          </a:xfrm>
        </p:spPr>
        <p:txBody>
          <a:bodyPr vert="horz" lIns="91440" tIns="45720" rIns="91440" bIns="45720" rtlCol="0">
            <a:normAutofit/>
          </a:bodyPr>
          <a:lstStyle/>
          <a:p>
            <a:pPr marL="0" lvl="0"/>
            <a:r>
              <a:rPr lang="en-US" sz="2000" dirty="0" err="1"/>
              <a:t>Indflyning</a:t>
            </a:r>
            <a:r>
              <a:rPr lang="en-US" sz="2000" dirty="0"/>
              <a:t> v. Jacob</a:t>
            </a:r>
          </a:p>
          <a:p>
            <a:pPr marL="0" lvl="0"/>
            <a:r>
              <a:rPr lang="en-US" sz="2000" dirty="0"/>
              <a:t>DGI Storkøbenhavn og det </a:t>
            </a:r>
            <a:r>
              <a:rPr lang="en-US" sz="2000" dirty="0" err="1"/>
              <a:t>gode</a:t>
            </a:r>
            <a:r>
              <a:rPr lang="en-US" sz="2000" dirty="0"/>
              <a:t> </a:t>
            </a:r>
            <a:r>
              <a:rPr lang="en-US" sz="2000" dirty="0" err="1"/>
              <a:t>samarbejde</a:t>
            </a:r>
            <a:r>
              <a:rPr lang="en-US" sz="2000" dirty="0"/>
              <a:t> v. AK</a:t>
            </a:r>
          </a:p>
          <a:p>
            <a:pPr marL="0" lvl="0"/>
            <a:r>
              <a:rPr lang="en-US" sz="2000" dirty="0"/>
              <a:t>Case </a:t>
            </a:r>
            <a:r>
              <a:rPr lang="en-US" sz="2000" dirty="0" err="1"/>
              <a:t>eksempel</a:t>
            </a:r>
            <a:r>
              <a:rPr lang="en-US" sz="2000" dirty="0"/>
              <a:t> BC37 </a:t>
            </a:r>
            <a:r>
              <a:rPr lang="en-US" sz="2000" dirty="0" err="1"/>
              <a:t>på</a:t>
            </a:r>
            <a:r>
              <a:rPr lang="en-US" sz="2000" dirty="0"/>
              <a:t> NØAS v. Mathias og Jonas</a:t>
            </a:r>
          </a:p>
          <a:p>
            <a:pPr marL="0" lvl="0"/>
            <a:r>
              <a:rPr lang="en-US" sz="2000" dirty="0" err="1"/>
              <a:t>Flere</a:t>
            </a:r>
            <a:r>
              <a:rPr lang="en-US" sz="2000" dirty="0"/>
              <a:t> Børn I </a:t>
            </a:r>
            <a:r>
              <a:rPr lang="en-US" sz="2000" dirty="0" err="1"/>
              <a:t>Fællesskaber</a:t>
            </a:r>
            <a:r>
              <a:rPr lang="en-US" sz="2000" dirty="0"/>
              <a:t> v. Vigdis og Signe</a:t>
            </a:r>
          </a:p>
          <a:p>
            <a:pPr marL="0" lvl="0"/>
            <a:r>
              <a:rPr lang="en-US" sz="2000" dirty="0"/>
              <a:t>Q&amp;A fra </a:t>
            </a:r>
            <a:r>
              <a:rPr lang="en-US" sz="2000" dirty="0" err="1"/>
              <a:t>salen</a:t>
            </a:r>
            <a:r>
              <a:rPr lang="en-US" sz="2000" dirty="0"/>
              <a:t> v. alle</a:t>
            </a:r>
          </a:p>
          <a:p>
            <a:pPr marL="0" lvl="0"/>
            <a:endParaRPr lang="en-US" sz="2000" dirty="0"/>
          </a:p>
          <a:p>
            <a:pPr marL="0" lvl="0"/>
            <a:endParaRPr lang="en-US" sz="2000" dirty="0"/>
          </a:p>
          <a:p>
            <a:pPr marL="0"/>
            <a:endParaRPr lang="en-US" sz="2000" dirty="0"/>
          </a:p>
        </p:txBody>
      </p:sp>
      <p:pic>
        <p:nvPicPr>
          <p:cNvPr id="7" name="Billede 6">
            <a:extLst>
              <a:ext uri="{FF2B5EF4-FFF2-40B4-BE49-F238E27FC236}">
                <a16:creationId xmlns:a16="http://schemas.microsoft.com/office/drawing/2014/main" id="{DF286F1A-DCD5-7523-690A-28360DC57B4D}"/>
              </a:ext>
            </a:extLst>
          </p:cNvPr>
          <p:cNvPicPr>
            <a:picLocks noChangeAspect="1"/>
          </p:cNvPicPr>
          <p:nvPr/>
        </p:nvPicPr>
        <p:blipFill rotWithShape="1">
          <a:blip r:embed="rId2"/>
          <a:srcRect r="9752"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9" name="Billede 8">
            <a:extLst>
              <a:ext uri="{FF2B5EF4-FFF2-40B4-BE49-F238E27FC236}">
                <a16:creationId xmlns:a16="http://schemas.microsoft.com/office/drawing/2014/main" id="{C78270B5-00AF-F023-85A8-B9E7BAE3E05F}"/>
              </a:ext>
            </a:extLst>
          </p:cNvPr>
          <p:cNvPicPr>
            <a:picLocks noChangeAspect="1"/>
          </p:cNvPicPr>
          <p:nvPr/>
        </p:nvPicPr>
        <p:blipFill rotWithShape="1">
          <a:blip r:embed="rId3"/>
          <a:srcRect t="20323" b="24983"/>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Pladsholder til slidenummer 4" hidden="1">
            <a:extLst>
              <a:ext uri="{FF2B5EF4-FFF2-40B4-BE49-F238E27FC236}">
                <a16:creationId xmlns:a16="http://schemas.microsoft.com/office/drawing/2014/main" id="{A9FE2DC5-E4D0-4754-A93F-DA97067E4A37}"/>
              </a:ext>
            </a:extLst>
          </p:cNvPr>
          <p:cNvSpPr>
            <a:spLocks noGrp="1"/>
          </p:cNvSpPr>
          <p:nvPr>
            <p:ph type="sldNum" sz="quarter" idx="12"/>
          </p:nvPr>
        </p:nvSpPr>
        <p:spPr/>
        <p:txBody>
          <a:bodyPr/>
          <a:lstStyle/>
          <a:p>
            <a:pPr>
              <a:spcAft>
                <a:spcPts val="600"/>
              </a:spcAft>
            </a:pPr>
            <a:fld id="{859873C9-BF5D-4A9A-BB31-45BBB7BABAF7}" type="slidenum">
              <a:rPr lang="da-DK" noProof="0" smtClean="0"/>
              <a:pPr>
                <a:spcAft>
                  <a:spcPts val="600"/>
                </a:spcAft>
              </a:pPr>
              <a:t>2</a:t>
            </a:fld>
            <a:endParaRPr lang="da-DK" noProof="0"/>
          </a:p>
        </p:txBody>
      </p:sp>
    </p:spTree>
    <p:extLst>
      <p:ext uri="{BB962C8B-B14F-4D97-AF65-F5344CB8AC3E}">
        <p14:creationId xmlns:p14="http://schemas.microsoft.com/office/powerpoint/2010/main" val="24779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Freeform: Shape 115">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8" name="Freeform: Shape 117">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A84693-A7A5-44C2-A112-13ECB4DBAEFE}"/>
              </a:ext>
            </a:extLst>
          </p:cNvPr>
          <p:cNvSpPr>
            <a:spLocks noGrp="1"/>
          </p:cNvSpPr>
          <p:nvPr>
            <p:ph type="title"/>
          </p:nvPr>
        </p:nvSpPr>
        <p:spPr>
          <a:xfrm>
            <a:off x="438913" y="859536"/>
            <a:ext cx="4832802" cy="1170432"/>
          </a:xfrm>
        </p:spPr>
        <p:txBody>
          <a:bodyPr vert="horz" lIns="91440" tIns="45720" rIns="91440" bIns="45720" rtlCol="0" anchor="b">
            <a:normAutofit/>
          </a:bodyPr>
          <a:lstStyle/>
          <a:p>
            <a:r>
              <a:rPr lang="en-US" sz="3400" b="1" dirty="0" err="1"/>
              <a:t>Indflyvning</a:t>
            </a:r>
            <a:r>
              <a:rPr lang="en-US" sz="3400" b="1" dirty="0"/>
              <a:t>:</a:t>
            </a:r>
            <a:br>
              <a:rPr lang="en-US" sz="3400" b="1" dirty="0"/>
            </a:br>
            <a:r>
              <a:rPr lang="en-US" sz="3400" b="1" dirty="0" err="1"/>
              <a:t>Oplægsholdere</a:t>
            </a:r>
            <a:endParaRPr lang="en-US" sz="3400" b="1" dirty="0"/>
          </a:p>
        </p:txBody>
      </p:sp>
      <p:sp>
        <p:nvSpPr>
          <p:cNvPr id="120" name="Rectangle 119">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2" name="Rectangle 1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47627AA-2849-4C44-8094-5502F0AE0857}"/>
              </a:ext>
            </a:extLst>
          </p:cNvPr>
          <p:cNvSpPr>
            <a:spLocks noGrp="1"/>
          </p:cNvSpPr>
          <p:nvPr>
            <p:ph idx="1"/>
          </p:nvPr>
        </p:nvSpPr>
        <p:spPr>
          <a:xfrm>
            <a:off x="438912" y="2512611"/>
            <a:ext cx="4832803" cy="3664351"/>
          </a:xfrm>
        </p:spPr>
        <p:txBody>
          <a:bodyPr vert="horz" lIns="91440" tIns="45720" rIns="91440" bIns="45720" rtlCol="0">
            <a:normAutofit/>
          </a:bodyPr>
          <a:lstStyle/>
          <a:p>
            <a:pPr marL="0" lvl="0"/>
            <a:r>
              <a:rPr lang="en-US" dirty="0"/>
              <a:t>Vigdis og Signe, </a:t>
            </a:r>
            <a:r>
              <a:rPr lang="en-US" dirty="0" err="1"/>
              <a:t>Flere</a:t>
            </a:r>
            <a:r>
              <a:rPr lang="en-US" dirty="0"/>
              <a:t> Børn I </a:t>
            </a:r>
            <a:r>
              <a:rPr lang="en-US" dirty="0" err="1"/>
              <a:t>Fællesskaber</a:t>
            </a:r>
            <a:endParaRPr lang="en-US" dirty="0"/>
          </a:p>
          <a:p>
            <a:pPr marL="0" lvl="0"/>
            <a:r>
              <a:rPr lang="en-US" dirty="0"/>
              <a:t>Mathias (</a:t>
            </a:r>
            <a:r>
              <a:rPr lang="en-US" dirty="0" err="1"/>
              <a:t>formand</a:t>
            </a:r>
            <a:r>
              <a:rPr lang="en-US" dirty="0"/>
              <a:t>), Jonas (</a:t>
            </a:r>
            <a:r>
              <a:rPr lang="en-US" dirty="0" err="1"/>
              <a:t>træner</a:t>
            </a:r>
            <a:r>
              <a:rPr lang="en-US" dirty="0"/>
              <a:t>) BC37</a:t>
            </a:r>
          </a:p>
          <a:p>
            <a:pPr marL="0" lvl="0"/>
            <a:r>
              <a:rPr lang="en-US" dirty="0"/>
              <a:t>Anne Kathrine, DGI Storkøbenhavn </a:t>
            </a:r>
          </a:p>
          <a:p>
            <a:pPr marL="0" lvl="0"/>
            <a:r>
              <a:rPr lang="en-US" dirty="0"/>
              <a:t>Jacob, 10.000 børn og unge I </a:t>
            </a:r>
            <a:r>
              <a:rPr lang="en-US" dirty="0" err="1"/>
              <a:t>forening</a:t>
            </a:r>
            <a:endParaRPr lang="en-US" dirty="0"/>
          </a:p>
          <a:p>
            <a:pPr marL="0" lvl="0"/>
            <a:endParaRPr lang="en-US" sz="1800" dirty="0"/>
          </a:p>
          <a:p>
            <a:pPr marL="0"/>
            <a:endParaRPr lang="en-US" sz="1800" dirty="0"/>
          </a:p>
        </p:txBody>
      </p:sp>
      <p:pic>
        <p:nvPicPr>
          <p:cNvPr id="4" name="Billede 3">
            <a:extLst>
              <a:ext uri="{FF2B5EF4-FFF2-40B4-BE49-F238E27FC236}">
                <a16:creationId xmlns:a16="http://schemas.microsoft.com/office/drawing/2014/main" id="{9BD83534-1F39-13B9-E301-9F9930866B18}"/>
              </a:ext>
            </a:extLst>
          </p:cNvPr>
          <p:cNvPicPr>
            <a:picLocks noChangeAspect="1"/>
          </p:cNvPicPr>
          <p:nvPr/>
        </p:nvPicPr>
        <p:blipFill rotWithShape="1">
          <a:blip r:embed="rId2"/>
          <a:srcRect t="3740" r="-2" b="-2"/>
          <a:stretch/>
        </p:blipFill>
        <p:spPr>
          <a:xfrm>
            <a:off x="7764830" y="517600"/>
            <a:ext cx="2849779" cy="2743200"/>
          </a:xfrm>
          <a:prstGeom prst="rect">
            <a:avLst/>
          </a:prstGeom>
        </p:spPr>
      </p:pic>
      <p:pic>
        <p:nvPicPr>
          <p:cNvPr id="8" name="Billede 7">
            <a:extLst>
              <a:ext uri="{FF2B5EF4-FFF2-40B4-BE49-F238E27FC236}">
                <a16:creationId xmlns:a16="http://schemas.microsoft.com/office/drawing/2014/main" id="{459F4ED5-61CD-9033-9334-841917D49A8D}"/>
              </a:ext>
            </a:extLst>
          </p:cNvPr>
          <p:cNvPicPr>
            <a:picLocks noChangeAspect="1"/>
          </p:cNvPicPr>
          <p:nvPr/>
        </p:nvPicPr>
        <p:blipFill rotWithShape="1">
          <a:blip r:embed="rId3"/>
          <a:srcRect l="17173" r="15551" b="1"/>
          <a:stretch/>
        </p:blipFill>
        <p:spPr>
          <a:xfrm>
            <a:off x="7584908" y="3429000"/>
            <a:ext cx="3209624" cy="2743200"/>
          </a:xfrm>
          <a:prstGeom prst="rect">
            <a:avLst/>
          </a:prstGeom>
        </p:spPr>
      </p:pic>
      <p:sp>
        <p:nvSpPr>
          <p:cNvPr id="5" name="Pladsholder til slidenummer 4" hidden="1">
            <a:extLst>
              <a:ext uri="{FF2B5EF4-FFF2-40B4-BE49-F238E27FC236}">
                <a16:creationId xmlns:a16="http://schemas.microsoft.com/office/drawing/2014/main" id="{A9FE2DC5-E4D0-4754-A93F-DA97067E4A37}"/>
              </a:ext>
            </a:extLst>
          </p:cNvPr>
          <p:cNvSpPr>
            <a:spLocks noGrp="1"/>
          </p:cNvSpPr>
          <p:nvPr>
            <p:ph type="sldNum" sz="quarter" idx="12"/>
          </p:nvPr>
        </p:nvSpPr>
        <p:spPr/>
        <p:txBody>
          <a:bodyPr/>
          <a:lstStyle/>
          <a:p>
            <a:pPr>
              <a:spcAft>
                <a:spcPts val="600"/>
              </a:spcAft>
            </a:pPr>
            <a:fld id="{859873C9-BF5D-4A9A-BB31-45BBB7BABAF7}" type="slidenum">
              <a:rPr lang="da-DK" noProof="0" smtClean="0"/>
              <a:pPr>
                <a:spcAft>
                  <a:spcPts val="600"/>
                </a:spcAft>
              </a:pPr>
              <a:t>3</a:t>
            </a:fld>
            <a:endParaRPr lang="da-DK" noProof="0"/>
          </a:p>
        </p:txBody>
      </p:sp>
    </p:spTree>
    <p:extLst>
      <p:ext uri="{BB962C8B-B14F-4D97-AF65-F5344CB8AC3E}">
        <p14:creationId xmlns:p14="http://schemas.microsoft.com/office/powerpoint/2010/main" val="14755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7EC23B-1AAE-4636-9CB9-7AFCB0813A4F}"/>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dirty="0" err="1"/>
              <a:t>Indflyvning</a:t>
            </a:r>
            <a:r>
              <a:rPr lang="en-US" sz="4000" dirty="0"/>
              <a:t>: </a:t>
            </a:r>
            <a:r>
              <a:rPr lang="en-US" sz="4000" dirty="0" err="1"/>
              <a:t>Hvad</a:t>
            </a:r>
            <a:r>
              <a:rPr lang="en-US" sz="4000" dirty="0"/>
              <a:t> </a:t>
            </a:r>
            <a:r>
              <a:rPr lang="en-US" sz="4000" dirty="0" err="1"/>
              <a:t>ønsker</a:t>
            </a:r>
            <a:r>
              <a:rPr lang="en-US" sz="4000" dirty="0"/>
              <a:t> vi I </a:t>
            </a:r>
            <a:r>
              <a:rPr lang="en-US" sz="4000" dirty="0" err="1"/>
              <a:t>går</a:t>
            </a:r>
            <a:r>
              <a:rPr lang="en-US" sz="4000" dirty="0"/>
              <a:t> </a:t>
            </a:r>
            <a:r>
              <a:rPr lang="en-US" sz="4000" dirty="0" err="1"/>
              <a:t>herfra</a:t>
            </a:r>
            <a:r>
              <a:rPr lang="en-US" sz="4000" dirty="0"/>
              <a:t> med?</a:t>
            </a:r>
            <a:endParaRPr lang="en-US" sz="4000" kern="1200" dirty="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felt 6">
            <a:extLst>
              <a:ext uri="{FF2B5EF4-FFF2-40B4-BE49-F238E27FC236}">
                <a16:creationId xmlns:a16="http://schemas.microsoft.com/office/drawing/2014/main" id="{E5E3D292-4BE6-47E2-A1F9-9B443ED13B4F}"/>
              </a:ext>
            </a:extLst>
          </p:cNvPr>
          <p:cNvSpPr txBox="1"/>
          <p:nvPr/>
        </p:nvSpPr>
        <p:spPr>
          <a:xfrm>
            <a:off x="5983378" y="4691754"/>
            <a:ext cx="5361278" cy="383730"/>
          </a:xfrm>
          <a:prstGeom prst="rect">
            <a:avLst/>
          </a:prstGeom>
          <a:noFill/>
        </p:spPr>
        <p:txBody>
          <a:bodyPr wrap="square" rtlCol="0">
            <a:spAutoFit/>
          </a:bodyPr>
          <a:lstStyle/>
          <a:p>
            <a:pPr defTabSz="868680">
              <a:spcAft>
                <a:spcPts val="600"/>
              </a:spcAft>
            </a:pPr>
            <a:r>
              <a:rPr lang="da-DK" sz="1900" b="1" kern="1200">
                <a:solidFill>
                  <a:schemeClr val="bg1"/>
                </a:solidFill>
                <a:latin typeface="+mn-lt"/>
                <a:ea typeface="+mn-ea"/>
                <a:cs typeface="+mn-cs"/>
              </a:rPr>
              <a:t>Instruktør kursus i samarbejde med DGI Håndbold</a:t>
            </a:r>
            <a:endParaRPr lang="da-DK" sz="2000" b="1">
              <a:solidFill>
                <a:schemeClr val="bg1"/>
              </a:solidFill>
            </a:endParaRPr>
          </a:p>
        </p:txBody>
      </p:sp>
      <p:pic>
        <p:nvPicPr>
          <p:cNvPr id="4" name="Billede 3" descr="Et billede, der indeholder skærmbillede, tekst, Font/skrifttype, design&#10;&#10;Automatisk genereret beskrivelse">
            <a:extLst>
              <a:ext uri="{FF2B5EF4-FFF2-40B4-BE49-F238E27FC236}">
                <a16:creationId xmlns:a16="http://schemas.microsoft.com/office/drawing/2014/main" id="{D6E6829A-2E44-A5B2-B058-E3C50DEB6733}"/>
              </a:ext>
            </a:extLst>
          </p:cNvPr>
          <p:cNvPicPr>
            <a:picLocks noChangeAspect="1"/>
          </p:cNvPicPr>
          <p:nvPr/>
        </p:nvPicPr>
        <p:blipFill>
          <a:blip r:embed="rId2"/>
          <a:stretch>
            <a:fillRect/>
          </a:stretch>
        </p:blipFill>
        <p:spPr>
          <a:xfrm>
            <a:off x="5951418" y="3458119"/>
            <a:ext cx="6231144" cy="3065237"/>
          </a:xfrm>
          <a:prstGeom prst="rect">
            <a:avLst/>
          </a:prstGeom>
        </p:spPr>
      </p:pic>
      <p:sp>
        <p:nvSpPr>
          <p:cNvPr id="8" name="Tekstfelt 7">
            <a:extLst>
              <a:ext uri="{FF2B5EF4-FFF2-40B4-BE49-F238E27FC236}">
                <a16:creationId xmlns:a16="http://schemas.microsoft.com/office/drawing/2014/main" id="{5A917693-50D9-495D-3F98-7AF65C377D35}"/>
              </a:ext>
            </a:extLst>
          </p:cNvPr>
          <p:cNvSpPr txBox="1"/>
          <p:nvPr/>
        </p:nvSpPr>
        <p:spPr>
          <a:xfrm>
            <a:off x="6436336" y="1914148"/>
            <a:ext cx="6096000" cy="1938992"/>
          </a:xfrm>
          <a:prstGeom prst="rect">
            <a:avLst/>
          </a:prstGeom>
          <a:noFill/>
        </p:spPr>
        <p:txBody>
          <a:bodyPr wrap="square">
            <a:spAutoFit/>
          </a:bodyPr>
          <a:lstStyle/>
          <a:p>
            <a:r>
              <a:rPr lang="da-DK" sz="2000" dirty="0"/>
              <a:t>Medlemsfremgang (0-18 år) for de 4 foreninger </a:t>
            </a:r>
          </a:p>
          <a:p>
            <a:r>
              <a:rPr lang="da-DK" sz="2000" dirty="0"/>
              <a:t>mandag – torsdag fra 2022 til 2023 i %</a:t>
            </a:r>
          </a:p>
          <a:p>
            <a:r>
              <a:rPr lang="da-DK" sz="2000" dirty="0"/>
              <a:t>Krumspring (35%) </a:t>
            </a:r>
          </a:p>
          <a:p>
            <a:r>
              <a:rPr lang="da-DK" sz="2000" dirty="0"/>
              <a:t>Amager SK (60,5%)</a:t>
            </a:r>
          </a:p>
          <a:p>
            <a:r>
              <a:rPr lang="da-DK" sz="2000" dirty="0"/>
              <a:t>BC37 (15%)</a:t>
            </a:r>
          </a:p>
          <a:p>
            <a:r>
              <a:rPr lang="da-DK" sz="2000" dirty="0"/>
              <a:t>HBBF (34%)</a:t>
            </a:r>
          </a:p>
        </p:txBody>
      </p:sp>
      <p:graphicFrame>
        <p:nvGraphicFramePr>
          <p:cNvPr id="18" name="Tekstfelt 5">
            <a:extLst>
              <a:ext uri="{FF2B5EF4-FFF2-40B4-BE49-F238E27FC236}">
                <a16:creationId xmlns:a16="http://schemas.microsoft.com/office/drawing/2014/main" id="{3984A752-DB41-4B9B-743A-097984EF34DD}"/>
              </a:ext>
            </a:extLst>
          </p:cNvPr>
          <p:cNvGraphicFramePr/>
          <p:nvPr>
            <p:extLst>
              <p:ext uri="{D42A27DB-BD31-4B8C-83A1-F6EECF244321}">
                <p14:modId xmlns:p14="http://schemas.microsoft.com/office/powerpoint/2010/main" val="2412808501"/>
              </p:ext>
            </p:extLst>
          </p:nvPr>
        </p:nvGraphicFramePr>
        <p:xfrm>
          <a:off x="906974" y="1753484"/>
          <a:ext cx="3455476" cy="50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0452-1F95-11BF-BAF3-673D52B019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3B4BFF-8114-52AA-6177-235FDCC3C2B8}"/>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dirty="0" err="1"/>
              <a:t>Indflyvning</a:t>
            </a:r>
            <a:r>
              <a:rPr lang="en-US" sz="4000" dirty="0"/>
              <a:t>: </a:t>
            </a:r>
            <a:r>
              <a:rPr lang="en-US" sz="4000" dirty="0" err="1"/>
              <a:t>Hvem</a:t>
            </a:r>
            <a:r>
              <a:rPr lang="en-US" sz="4000" dirty="0"/>
              <a:t> </a:t>
            </a:r>
            <a:r>
              <a:rPr lang="en-US" sz="4000" dirty="0" err="1"/>
              <a:t>samarbejder</a:t>
            </a:r>
            <a:r>
              <a:rPr lang="en-US" sz="4000" dirty="0"/>
              <a:t> vi med?</a:t>
            </a:r>
            <a:endParaRPr lang="en-US" sz="4000" kern="1200" dirty="0">
              <a:solidFill>
                <a:schemeClr val="tx1"/>
              </a:solidFill>
              <a:latin typeface="+mj-lt"/>
              <a:ea typeface="+mj-ea"/>
              <a:cs typeface="+mj-cs"/>
            </a:endParaRPr>
          </a:p>
        </p:txBody>
      </p:sp>
      <p:sp>
        <p:nvSpPr>
          <p:cNvPr id="7" name="Tekstfelt 6">
            <a:extLst>
              <a:ext uri="{FF2B5EF4-FFF2-40B4-BE49-F238E27FC236}">
                <a16:creationId xmlns:a16="http://schemas.microsoft.com/office/drawing/2014/main" id="{0B46A37C-D635-FD46-3045-89BCD6C327A6}"/>
              </a:ext>
            </a:extLst>
          </p:cNvPr>
          <p:cNvSpPr txBox="1"/>
          <p:nvPr/>
        </p:nvSpPr>
        <p:spPr>
          <a:xfrm>
            <a:off x="5983378" y="4691754"/>
            <a:ext cx="5361278" cy="383730"/>
          </a:xfrm>
          <a:prstGeom prst="rect">
            <a:avLst/>
          </a:prstGeom>
          <a:noFill/>
        </p:spPr>
        <p:txBody>
          <a:bodyPr wrap="square" rtlCol="0">
            <a:spAutoFit/>
          </a:bodyPr>
          <a:lstStyle/>
          <a:p>
            <a:pPr defTabSz="868680">
              <a:spcAft>
                <a:spcPts val="600"/>
              </a:spcAft>
            </a:pPr>
            <a:r>
              <a:rPr lang="da-DK" sz="1900" b="1" kern="1200">
                <a:solidFill>
                  <a:schemeClr val="bg1"/>
                </a:solidFill>
                <a:latin typeface="+mn-lt"/>
                <a:ea typeface="+mn-ea"/>
                <a:cs typeface="+mn-cs"/>
              </a:rPr>
              <a:t>Instruktør kursus i samarbejde med DGI Håndbold</a:t>
            </a:r>
            <a:endParaRPr lang="da-DK" sz="2000" b="1">
              <a:solidFill>
                <a:schemeClr val="bg1"/>
              </a:solidFill>
            </a:endParaRPr>
          </a:p>
        </p:txBody>
      </p:sp>
      <p:sp>
        <p:nvSpPr>
          <p:cNvPr id="3" name="Ligebenet trekant 2">
            <a:extLst>
              <a:ext uri="{FF2B5EF4-FFF2-40B4-BE49-F238E27FC236}">
                <a16:creationId xmlns:a16="http://schemas.microsoft.com/office/drawing/2014/main" id="{70660F9E-9A61-8D04-6193-C13EA2F10C5C}"/>
              </a:ext>
            </a:extLst>
          </p:cNvPr>
          <p:cNvSpPr/>
          <p:nvPr/>
        </p:nvSpPr>
        <p:spPr>
          <a:xfrm>
            <a:off x="3976686" y="2636371"/>
            <a:ext cx="4600575" cy="290767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200" dirty="0"/>
              <a:t>Den hellige treenighed</a:t>
            </a:r>
          </a:p>
        </p:txBody>
      </p:sp>
      <p:sp>
        <p:nvSpPr>
          <p:cNvPr id="4" name="Tekstfelt 3">
            <a:extLst>
              <a:ext uri="{FF2B5EF4-FFF2-40B4-BE49-F238E27FC236}">
                <a16:creationId xmlns:a16="http://schemas.microsoft.com/office/drawing/2014/main" id="{D668A053-E6B9-027E-C306-E0A814DC6883}"/>
              </a:ext>
            </a:extLst>
          </p:cNvPr>
          <p:cNvSpPr txBox="1"/>
          <p:nvPr/>
        </p:nvSpPr>
        <p:spPr>
          <a:xfrm>
            <a:off x="2730226" y="5544043"/>
            <a:ext cx="2952750" cy="523220"/>
          </a:xfrm>
          <a:prstGeom prst="rect">
            <a:avLst/>
          </a:prstGeom>
          <a:noFill/>
        </p:spPr>
        <p:txBody>
          <a:bodyPr wrap="square" rtlCol="0">
            <a:spAutoFit/>
          </a:bodyPr>
          <a:lstStyle/>
          <a:p>
            <a:r>
              <a:rPr lang="da-DK" sz="2800" b="1" dirty="0"/>
              <a:t>KKFO Leder</a:t>
            </a:r>
          </a:p>
        </p:txBody>
      </p:sp>
      <p:sp>
        <p:nvSpPr>
          <p:cNvPr id="5" name="Tekstfelt 4">
            <a:extLst>
              <a:ext uri="{FF2B5EF4-FFF2-40B4-BE49-F238E27FC236}">
                <a16:creationId xmlns:a16="http://schemas.microsoft.com/office/drawing/2014/main" id="{CA5F66B9-9BD2-9D74-FB84-384AB59F7189}"/>
              </a:ext>
            </a:extLst>
          </p:cNvPr>
          <p:cNvSpPr txBox="1"/>
          <p:nvPr/>
        </p:nvSpPr>
        <p:spPr>
          <a:xfrm>
            <a:off x="5372100" y="1984949"/>
            <a:ext cx="2952750" cy="523220"/>
          </a:xfrm>
          <a:prstGeom prst="rect">
            <a:avLst/>
          </a:prstGeom>
          <a:noFill/>
        </p:spPr>
        <p:txBody>
          <a:bodyPr wrap="square" rtlCol="0">
            <a:spAutoFit/>
          </a:bodyPr>
          <a:lstStyle/>
          <a:p>
            <a:r>
              <a:rPr lang="da-DK" sz="2800" b="1" dirty="0"/>
              <a:t>Skoleleder</a:t>
            </a:r>
          </a:p>
        </p:txBody>
      </p:sp>
      <p:sp>
        <p:nvSpPr>
          <p:cNvPr id="8" name="Tekstfelt 7">
            <a:extLst>
              <a:ext uri="{FF2B5EF4-FFF2-40B4-BE49-F238E27FC236}">
                <a16:creationId xmlns:a16="http://schemas.microsoft.com/office/drawing/2014/main" id="{6C438DBE-E11F-E794-0A54-0C9A68CAD077}"/>
              </a:ext>
            </a:extLst>
          </p:cNvPr>
          <p:cNvSpPr txBox="1"/>
          <p:nvPr/>
        </p:nvSpPr>
        <p:spPr>
          <a:xfrm>
            <a:off x="7389266" y="5544043"/>
            <a:ext cx="3343275" cy="523220"/>
          </a:xfrm>
          <a:prstGeom prst="rect">
            <a:avLst/>
          </a:prstGeom>
          <a:noFill/>
        </p:spPr>
        <p:txBody>
          <a:bodyPr wrap="square" rtlCol="0">
            <a:spAutoFit/>
          </a:bodyPr>
          <a:lstStyle/>
          <a:p>
            <a:r>
              <a:rPr lang="da-DK" sz="2800" b="1" dirty="0"/>
              <a:t>Teknisk serviceleder</a:t>
            </a:r>
          </a:p>
        </p:txBody>
      </p:sp>
    </p:spTree>
    <p:extLst>
      <p:ext uri="{BB962C8B-B14F-4D97-AF65-F5344CB8AC3E}">
        <p14:creationId xmlns:p14="http://schemas.microsoft.com/office/powerpoint/2010/main" val="18501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E4AD34F-473C-4F69-A267-118865A53597}"/>
              </a:ext>
            </a:extLst>
          </p:cNvPr>
          <p:cNvSpPr>
            <a:spLocks noGrp="1"/>
          </p:cNvSpPr>
          <p:nvPr>
            <p:ph type="ctrTitle"/>
          </p:nvPr>
        </p:nvSpPr>
        <p:spPr>
          <a:xfrm>
            <a:off x="2449927" y="1412776"/>
            <a:ext cx="9756000" cy="2021785"/>
          </a:xfrm>
        </p:spPr>
        <p:txBody>
          <a:bodyPr/>
          <a:lstStyle/>
          <a:p>
            <a:r>
              <a:rPr lang="da-DK" dirty="0">
                <a:ea typeface="Verdana"/>
              </a:rPr>
              <a:t>Fra Skole/KKFO-samarbejde til foreningshold</a:t>
            </a:r>
            <a:endParaRPr lang="da-DK" dirty="0"/>
          </a:p>
        </p:txBody>
      </p:sp>
      <p:sp>
        <p:nvSpPr>
          <p:cNvPr id="9" name="Undertitel 8">
            <a:extLst>
              <a:ext uri="{FF2B5EF4-FFF2-40B4-BE49-F238E27FC236}">
                <a16:creationId xmlns:a16="http://schemas.microsoft.com/office/drawing/2014/main" id="{DCC07CAF-588D-4CB5-9623-DC6A99A188FA}"/>
              </a:ext>
            </a:extLst>
          </p:cNvPr>
          <p:cNvSpPr>
            <a:spLocks noGrp="1"/>
          </p:cNvSpPr>
          <p:nvPr>
            <p:ph type="subTitle" idx="1"/>
          </p:nvPr>
        </p:nvSpPr>
        <p:spPr/>
        <p:txBody>
          <a:bodyPr/>
          <a:lstStyle/>
          <a:p>
            <a:r>
              <a:rPr lang="da-DK" dirty="0">
                <a:ea typeface="Verdana"/>
              </a:rPr>
              <a:t>Den 18.4.2024</a:t>
            </a:r>
            <a:endParaRPr lang="da-DK" dirty="0"/>
          </a:p>
        </p:txBody>
      </p:sp>
      <p:sp>
        <p:nvSpPr>
          <p:cNvPr id="10" name="Pladsholder til tekst 9">
            <a:extLst>
              <a:ext uri="{FF2B5EF4-FFF2-40B4-BE49-F238E27FC236}">
                <a16:creationId xmlns:a16="http://schemas.microsoft.com/office/drawing/2014/main" id="{1B7FE191-07E5-4BDD-8099-7334C938B025}"/>
              </a:ext>
            </a:extLst>
          </p:cNvPr>
          <p:cNvSpPr>
            <a:spLocks noGrp="1"/>
          </p:cNvSpPr>
          <p:nvPr>
            <p:ph type="body" sz="quarter" idx="13"/>
          </p:nvPr>
        </p:nvSpPr>
        <p:spPr/>
        <p:txBody>
          <a:bodyPr>
            <a:normAutofit fontScale="70000" lnSpcReduction="20000"/>
          </a:bodyPr>
          <a:lstStyle/>
          <a:p>
            <a:r>
              <a:rPr lang="da-DK" dirty="0"/>
              <a:t>Anne Katrine Kaarsholm Projektleder og underviser ved DG Storkøbenhavn</a:t>
            </a:r>
          </a:p>
        </p:txBody>
      </p:sp>
      <p:sp>
        <p:nvSpPr>
          <p:cNvPr id="2" name="Pladsholder til sidefod 1">
            <a:extLst>
              <a:ext uri="{FF2B5EF4-FFF2-40B4-BE49-F238E27FC236}">
                <a16:creationId xmlns:a16="http://schemas.microsoft.com/office/drawing/2014/main" id="{370CA4AE-2F9F-3381-FBC8-AD2A612D830E}"/>
              </a:ext>
            </a:extLst>
          </p:cNvPr>
          <p:cNvSpPr>
            <a:spLocks noGrp="1"/>
          </p:cNvSpPr>
          <p:nvPr>
            <p:ph type="ftr" sz="quarter" idx="11"/>
          </p:nvPr>
        </p:nvSpPr>
        <p:spPr/>
        <p:txBody>
          <a:bodyPr/>
          <a:lstStyle/>
          <a:p>
            <a:r>
              <a:rPr lang="da-DK"/>
              <a:t>Julie Ulrik DGI Storkøbenhavn Børns bevægelsesglæde og læring</a:t>
            </a:r>
            <a:endParaRPr lang="da-DK" dirty="0"/>
          </a:p>
        </p:txBody>
      </p:sp>
    </p:spTree>
    <p:extLst>
      <p:ext uri="{BB962C8B-B14F-4D97-AF65-F5344CB8AC3E}">
        <p14:creationId xmlns:p14="http://schemas.microsoft.com/office/powerpoint/2010/main" val="296362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DFCE3730-B55A-95F2-C054-3A0A862197AB}"/>
              </a:ext>
            </a:extLst>
          </p:cNvPr>
          <p:cNvSpPr>
            <a:spLocks noGrp="1"/>
          </p:cNvSpPr>
          <p:nvPr>
            <p:ph type="ftr" sz="quarter" idx="10"/>
          </p:nvPr>
        </p:nvSpPr>
        <p:spPr>
          <a:xfrm>
            <a:off x="1460376" y="6273801"/>
            <a:ext cx="4756152" cy="431800"/>
          </a:xfrm>
        </p:spPr>
        <p:txBody>
          <a:bodyPr/>
          <a:lstStyle/>
          <a:p>
            <a:pPr>
              <a:spcAft>
                <a:spcPts val="600"/>
              </a:spcAft>
            </a:pPr>
            <a:r>
              <a:rPr lang="da-DK" noProof="0" dirty="0"/>
              <a:t>DGI.dk/</a:t>
            </a:r>
            <a:r>
              <a:rPr lang="da-DK" noProof="0" dirty="0" err="1"/>
              <a:t>bbl</a:t>
            </a:r>
            <a:endParaRPr lang="da-DK" noProof="0" dirty="0"/>
          </a:p>
        </p:txBody>
      </p:sp>
      <p:sp>
        <p:nvSpPr>
          <p:cNvPr id="3" name="Titel 2">
            <a:extLst>
              <a:ext uri="{FF2B5EF4-FFF2-40B4-BE49-F238E27FC236}">
                <a16:creationId xmlns:a16="http://schemas.microsoft.com/office/drawing/2014/main" id="{4EA9F553-1146-E9A6-E985-A65A3C4DACD8}"/>
              </a:ext>
            </a:extLst>
          </p:cNvPr>
          <p:cNvSpPr>
            <a:spLocks noGrp="1"/>
          </p:cNvSpPr>
          <p:nvPr>
            <p:ph type="title"/>
          </p:nvPr>
        </p:nvSpPr>
        <p:spPr>
          <a:xfrm>
            <a:off x="1271464" y="571506"/>
            <a:ext cx="5184577" cy="1057294"/>
          </a:xfrm>
        </p:spPr>
        <p:txBody>
          <a:bodyPr anchor="t">
            <a:normAutofit fontScale="90000"/>
          </a:bodyPr>
          <a:lstStyle/>
          <a:p>
            <a:r>
              <a:rPr lang="da-DK" dirty="0"/>
              <a:t>DGI Storkøbenhavn</a:t>
            </a:r>
            <a:br>
              <a:rPr lang="da-DK" dirty="0"/>
            </a:br>
            <a:endParaRPr lang="da-DK" dirty="0"/>
          </a:p>
        </p:txBody>
      </p:sp>
      <p:sp>
        <p:nvSpPr>
          <p:cNvPr id="4" name="Pladsholder til tekst 3">
            <a:extLst>
              <a:ext uri="{FF2B5EF4-FFF2-40B4-BE49-F238E27FC236}">
                <a16:creationId xmlns:a16="http://schemas.microsoft.com/office/drawing/2014/main" id="{BC6A7C4F-FAA6-B9CB-AC97-D0CE589D80EF}"/>
              </a:ext>
            </a:extLst>
          </p:cNvPr>
          <p:cNvSpPr>
            <a:spLocks noGrp="1"/>
          </p:cNvSpPr>
          <p:nvPr>
            <p:ph type="body" sz="quarter" idx="15"/>
          </p:nvPr>
        </p:nvSpPr>
        <p:spPr>
          <a:xfrm>
            <a:off x="6232056" y="1088810"/>
            <a:ext cx="5519588" cy="4941547"/>
          </a:xfrm>
        </p:spPr>
        <p:txBody>
          <a:bodyPr>
            <a:normAutofit/>
          </a:bodyPr>
          <a:lstStyle/>
          <a:p>
            <a:pPr marL="285750" indent="-285750">
              <a:lnSpc>
                <a:spcPct val="90000"/>
              </a:lnSpc>
              <a:buFont typeface="Arial" panose="020B0604020202020204" pitchFamily="34" charset="0"/>
              <a:buChar char="•"/>
            </a:pPr>
            <a:r>
              <a:rPr lang="da-DK" b="0" i="0" dirty="0">
                <a:effectLst/>
                <a:highlight>
                  <a:srgbClr val="FFFFFF"/>
                </a:highlight>
              </a:rPr>
              <a:t>At flere børn får en aktiv hverdag og bliver kropsligt kompetente gennem oplevelser præget af bevægelsesglæde</a:t>
            </a:r>
          </a:p>
          <a:p>
            <a:pPr marL="285750" indent="-285750">
              <a:lnSpc>
                <a:spcPct val="90000"/>
              </a:lnSpc>
              <a:buFont typeface="Arial" panose="020B0604020202020204" pitchFamily="34" charset="0"/>
              <a:buChar char="•"/>
            </a:pPr>
            <a:endParaRPr lang="da-DK" b="0" i="0" dirty="0">
              <a:effectLst/>
              <a:highlight>
                <a:srgbClr val="FFFFFF"/>
              </a:highlight>
            </a:endParaRPr>
          </a:p>
          <a:p>
            <a:pPr marL="285750" indent="-285750">
              <a:lnSpc>
                <a:spcPct val="90000"/>
              </a:lnSpc>
              <a:buFont typeface="Arial" panose="020B0604020202020204" pitchFamily="34" charset="0"/>
              <a:buChar char="•"/>
            </a:pPr>
            <a:r>
              <a:rPr lang="da-DK" dirty="0">
                <a:highlight>
                  <a:srgbClr val="FFFFFF"/>
                </a:highlight>
              </a:rPr>
              <a:t>O</a:t>
            </a:r>
            <a:r>
              <a:rPr lang="da-DK" b="0" i="0" dirty="0">
                <a:effectLst/>
                <a:highlight>
                  <a:srgbClr val="FFFFFF"/>
                </a:highlight>
              </a:rPr>
              <a:t>pbygges vide om kropslig dannelse og bevægelseskompetencer hos dem, som præger børnenes tidlige liv - forældre, lærere, pædagoger m.fl. samt særligt fokus på foreningstrænerne</a:t>
            </a:r>
          </a:p>
          <a:p>
            <a:pPr marL="285750" indent="-285750">
              <a:lnSpc>
                <a:spcPct val="90000"/>
              </a:lnSpc>
              <a:buFont typeface="Arial" panose="020B0604020202020204" pitchFamily="34" charset="0"/>
              <a:buChar char="•"/>
            </a:pPr>
            <a:endParaRPr lang="da-DK" b="0" i="0" dirty="0">
              <a:effectLst/>
              <a:highlight>
                <a:srgbClr val="FFFFFF"/>
              </a:highlight>
            </a:endParaRPr>
          </a:p>
          <a:p>
            <a:pPr marL="285750" indent="-285750">
              <a:lnSpc>
                <a:spcPct val="90000"/>
              </a:lnSpc>
              <a:buFont typeface="Arial" panose="020B0604020202020204" pitchFamily="34" charset="0"/>
              <a:buChar char="•"/>
            </a:pPr>
            <a:r>
              <a:rPr lang="da-DK" b="0" i="0" dirty="0">
                <a:effectLst/>
                <a:highlight>
                  <a:srgbClr val="FFFFFF"/>
                </a:highlight>
              </a:rPr>
              <a:t>Bygge bro mellem institutioner/skoler og lokale idrætsforeninger – også i vores certificeringer</a:t>
            </a:r>
          </a:p>
          <a:p>
            <a:pPr marL="285750" indent="-285750">
              <a:lnSpc>
                <a:spcPct val="90000"/>
              </a:lnSpc>
              <a:buFont typeface="Arial" panose="020B0604020202020204" pitchFamily="34" charset="0"/>
              <a:buChar char="•"/>
            </a:pPr>
            <a:endParaRPr lang="da-DK" b="0" i="0" dirty="0">
              <a:effectLst/>
              <a:highlight>
                <a:srgbClr val="FFFFFF"/>
              </a:highlight>
            </a:endParaRPr>
          </a:p>
          <a:p>
            <a:pPr marL="285750" indent="-285750">
              <a:lnSpc>
                <a:spcPct val="90000"/>
              </a:lnSpc>
              <a:buFont typeface="Arial" panose="020B0604020202020204" pitchFamily="34" charset="0"/>
              <a:buChar char="•"/>
            </a:pPr>
            <a:r>
              <a:rPr lang="da-DK" dirty="0">
                <a:highlight>
                  <a:srgbClr val="FFFFFF"/>
                </a:highlight>
              </a:rPr>
              <a:t>Skabe </a:t>
            </a:r>
            <a:r>
              <a:rPr lang="da-DK" b="0" i="0" dirty="0">
                <a:effectLst/>
                <a:highlight>
                  <a:srgbClr val="FFFFFF"/>
                </a:highlight>
              </a:rPr>
              <a:t>samarbejder på tværs af DGI/ teams/ idrætter og livsfaser</a:t>
            </a:r>
          </a:p>
          <a:p>
            <a:pPr marL="285750" indent="-285750">
              <a:lnSpc>
                <a:spcPct val="90000"/>
              </a:lnSpc>
              <a:buFont typeface="Arial" panose="020B0604020202020204" pitchFamily="34" charset="0"/>
              <a:buChar char="•"/>
            </a:pPr>
            <a:endParaRPr lang="da-DK" b="0" i="0" dirty="0">
              <a:effectLst/>
              <a:highlight>
                <a:srgbClr val="FFFFFF"/>
              </a:highlight>
            </a:endParaRPr>
          </a:p>
          <a:p>
            <a:pPr marL="285750" indent="-285750">
              <a:lnSpc>
                <a:spcPct val="90000"/>
              </a:lnSpc>
              <a:buFont typeface="Arial" panose="020B0604020202020204" pitchFamily="34" charset="0"/>
              <a:buChar char="•"/>
            </a:pPr>
            <a:r>
              <a:rPr lang="da-DK" b="0" i="0" dirty="0">
                <a:effectLst/>
                <a:highlight>
                  <a:srgbClr val="FFFFFF"/>
                </a:highlight>
              </a:rPr>
              <a:t>At bidrage til kommunepartnerskaber og medvirke til </a:t>
            </a:r>
            <a:r>
              <a:rPr lang="da-DK" b="0" i="0" dirty="0" err="1">
                <a:effectLst/>
                <a:highlight>
                  <a:srgbClr val="FFFFFF"/>
                </a:highlight>
              </a:rPr>
              <a:t>relationsopbygning</a:t>
            </a:r>
            <a:r>
              <a:rPr lang="da-DK" b="0" i="0" dirty="0">
                <a:effectLst/>
                <a:highlight>
                  <a:srgbClr val="FFFFFF"/>
                </a:highlight>
              </a:rPr>
              <a:t> til kommunernes børne- og ungeforvaltninger samt sundhedsforvaltninger.</a:t>
            </a:r>
          </a:p>
          <a:p>
            <a:pPr>
              <a:lnSpc>
                <a:spcPct val="90000"/>
              </a:lnSpc>
              <a:buFont typeface="Arial" panose="020B0604020202020204" pitchFamily="34" charset="0"/>
              <a:buChar char="•"/>
            </a:pPr>
            <a:endParaRPr lang="da-DK" sz="1400" dirty="0">
              <a:highlight>
                <a:srgbClr val="FFFFFF"/>
              </a:highlight>
            </a:endParaRPr>
          </a:p>
          <a:p>
            <a:pPr>
              <a:lnSpc>
                <a:spcPct val="90000"/>
              </a:lnSpc>
            </a:pPr>
            <a:endParaRPr lang="da-DK" sz="1400" b="0" i="0" dirty="0">
              <a:effectLst/>
              <a:highlight>
                <a:srgbClr val="FFFFFF"/>
              </a:highlight>
            </a:endParaRPr>
          </a:p>
          <a:p>
            <a:pPr marL="285750" indent="-285750">
              <a:lnSpc>
                <a:spcPct val="90000"/>
              </a:lnSpc>
              <a:buFont typeface="Arial" panose="020B0604020202020204" pitchFamily="34" charset="0"/>
              <a:buChar char="•"/>
            </a:pPr>
            <a:endParaRPr lang="da-DK" sz="1400" dirty="0"/>
          </a:p>
          <a:p>
            <a:pPr marL="285750" indent="-285750">
              <a:lnSpc>
                <a:spcPct val="90000"/>
              </a:lnSpc>
              <a:buFont typeface="Arial" panose="020B0604020202020204" pitchFamily="34" charset="0"/>
              <a:buChar char="•"/>
            </a:pPr>
            <a:endParaRPr lang="da-DK" sz="1400" dirty="0"/>
          </a:p>
        </p:txBody>
      </p:sp>
      <p:pic>
        <p:nvPicPr>
          <p:cNvPr id="7" name="Billede 6">
            <a:extLst>
              <a:ext uri="{FF2B5EF4-FFF2-40B4-BE49-F238E27FC236}">
                <a16:creationId xmlns:a16="http://schemas.microsoft.com/office/drawing/2014/main" id="{A2FB2E73-480E-6F71-B0F0-B2E7BB5A8998}"/>
              </a:ext>
            </a:extLst>
          </p:cNvPr>
          <p:cNvPicPr>
            <a:picLocks noChangeAspect="1"/>
          </p:cNvPicPr>
          <p:nvPr/>
        </p:nvPicPr>
        <p:blipFill>
          <a:blip r:embed="rId2"/>
          <a:stretch>
            <a:fillRect/>
          </a:stretch>
        </p:blipFill>
        <p:spPr>
          <a:xfrm>
            <a:off x="1045351" y="1088810"/>
            <a:ext cx="5121381" cy="3572162"/>
          </a:xfrm>
          <a:prstGeom prst="rect">
            <a:avLst/>
          </a:prstGeom>
          <a:noFill/>
        </p:spPr>
      </p:pic>
      <p:pic>
        <p:nvPicPr>
          <p:cNvPr id="8" name="Billede 7">
            <a:extLst>
              <a:ext uri="{FF2B5EF4-FFF2-40B4-BE49-F238E27FC236}">
                <a16:creationId xmlns:a16="http://schemas.microsoft.com/office/drawing/2014/main" id="{4C221EE1-AE5C-522D-D2EE-C84D05912DE3}"/>
              </a:ext>
            </a:extLst>
          </p:cNvPr>
          <p:cNvPicPr>
            <a:picLocks noChangeAspect="1"/>
          </p:cNvPicPr>
          <p:nvPr/>
        </p:nvPicPr>
        <p:blipFill>
          <a:blip r:embed="rId3"/>
          <a:stretch>
            <a:fillRect/>
          </a:stretch>
        </p:blipFill>
        <p:spPr>
          <a:xfrm>
            <a:off x="1143698" y="4735537"/>
            <a:ext cx="4816247" cy="1405011"/>
          </a:xfrm>
          <a:prstGeom prst="rect">
            <a:avLst/>
          </a:prstGeom>
        </p:spPr>
      </p:pic>
    </p:spTree>
    <p:extLst>
      <p:ext uri="{BB962C8B-B14F-4D97-AF65-F5344CB8AC3E}">
        <p14:creationId xmlns:p14="http://schemas.microsoft.com/office/powerpoint/2010/main" val="248628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59A30-0103-C8F9-63EC-293962160013}"/>
              </a:ext>
            </a:extLst>
          </p:cNvPr>
          <p:cNvSpPr>
            <a:spLocks noGrp="1"/>
          </p:cNvSpPr>
          <p:nvPr>
            <p:ph type="title"/>
          </p:nvPr>
        </p:nvSpPr>
        <p:spPr>
          <a:xfrm>
            <a:off x="1403976" y="571506"/>
            <a:ext cx="9933519" cy="466353"/>
          </a:xfrm>
        </p:spPr>
        <p:txBody>
          <a:bodyPr anchor="ctr">
            <a:normAutofit/>
          </a:bodyPr>
          <a:lstStyle/>
          <a:p>
            <a:r>
              <a:rPr lang="da-DK" sz="2700" dirty="0"/>
              <a:t>Eksempler på Skole/KKFO - foreningssamarbejde</a:t>
            </a:r>
          </a:p>
        </p:txBody>
      </p:sp>
      <p:sp>
        <p:nvSpPr>
          <p:cNvPr id="3" name="Pladsholder til indhold 2">
            <a:extLst>
              <a:ext uri="{FF2B5EF4-FFF2-40B4-BE49-F238E27FC236}">
                <a16:creationId xmlns:a16="http://schemas.microsoft.com/office/drawing/2014/main" id="{CFF1A2BA-97AB-B5D4-7B4C-71357CD5469F}"/>
              </a:ext>
            </a:extLst>
          </p:cNvPr>
          <p:cNvSpPr>
            <a:spLocks noGrp="1"/>
          </p:cNvSpPr>
          <p:nvPr>
            <p:ph idx="1"/>
          </p:nvPr>
        </p:nvSpPr>
        <p:spPr>
          <a:xfrm>
            <a:off x="1403976" y="1520825"/>
            <a:ext cx="4872567" cy="4140200"/>
          </a:xfrm>
        </p:spPr>
        <p:txBody>
          <a:bodyPr>
            <a:normAutofit fontScale="85000" lnSpcReduction="10000"/>
          </a:bodyPr>
          <a:lstStyle/>
          <a:p>
            <a:pPr marL="285750" indent="-285750">
              <a:buFont typeface="Arial" panose="020B0604020202020204" pitchFamily="34" charset="0"/>
              <a:buChar char="•"/>
            </a:pPr>
            <a:r>
              <a:rPr lang="da-DK" dirty="0"/>
              <a:t>”Foreningsugen”</a:t>
            </a:r>
          </a:p>
          <a:p>
            <a:pPr marL="285750" indent="-285750">
              <a:buFont typeface="Arial" panose="020B0604020202020204" pitchFamily="34" charset="0"/>
              <a:buChar char="•"/>
            </a:pPr>
            <a:r>
              <a:rPr lang="da-DK" dirty="0"/>
              <a:t>”Børn og unge i udsatte positioner i skoleforeningssamarbejde”</a:t>
            </a:r>
          </a:p>
          <a:p>
            <a:pPr marL="285750" indent="-285750">
              <a:buFont typeface="Arial" panose="020B0604020202020204" pitchFamily="34" charset="0"/>
              <a:buChar char="•"/>
            </a:pPr>
            <a:r>
              <a:rPr lang="da-DK" dirty="0"/>
              <a:t>”Flere børn i fællesskaberne”</a:t>
            </a:r>
          </a:p>
          <a:p>
            <a:pPr marL="285750" indent="-285750">
              <a:buFont typeface="Arial" panose="020B0604020202020204" pitchFamily="34" charset="0"/>
              <a:buChar char="•"/>
            </a:pPr>
            <a:r>
              <a:rPr lang="da-DK" dirty="0"/>
              <a:t>”Aktive fællesskaber i nye bydele”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i="1" dirty="0"/>
          </a:p>
          <a:p>
            <a:pPr marL="285750" indent="-285750">
              <a:buFont typeface="Arial" panose="020B0604020202020204" pitchFamily="34" charset="0"/>
              <a:buChar char="•"/>
            </a:pPr>
            <a:endParaRPr lang="da-DK" i="1" dirty="0"/>
          </a:p>
          <a:p>
            <a:pPr marL="285750" indent="-285750">
              <a:buFont typeface="Arial" panose="020B0604020202020204" pitchFamily="34" charset="0"/>
              <a:buChar char="•"/>
            </a:pPr>
            <a:endParaRPr lang="da-DK" i="1" dirty="0"/>
          </a:p>
          <a:p>
            <a:r>
              <a:rPr lang="da-DK" sz="1300" i="1" dirty="0"/>
              <a:t>Forskellige kulturer og instanser skal spille sammen og der er derfor flere dagsordner der skal forenes!</a:t>
            </a:r>
          </a:p>
          <a:p>
            <a:pPr marL="285750" indent="-285750">
              <a:buFont typeface="Arial" panose="020B0604020202020204" pitchFamily="34" charset="0"/>
              <a:buChar char="•"/>
            </a:pPr>
            <a:endParaRPr lang="da-DK" dirty="0"/>
          </a:p>
        </p:txBody>
      </p:sp>
      <p:sp>
        <p:nvSpPr>
          <p:cNvPr id="10" name="Footer Placeholder 3">
            <a:extLst>
              <a:ext uri="{FF2B5EF4-FFF2-40B4-BE49-F238E27FC236}">
                <a16:creationId xmlns:a16="http://schemas.microsoft.com/office/drawing/2014/main" id="{E8BBDFCD-8968-5457-E2A3-0552C2C29FA6}"/>
              </a:ext>
            </a:extLst>
          </p:cNvPr>
          <p:cNvSpPr>
            <a:spLocks noGrp="1"/>
          </p:cNvSpPr>
          <p:nvPr>
            <p:ph type="ftr" sz="quarter" idx="11"/>
          </p:nvPr>
        </p:nvSpPr>
        <p:spPr>
          <a:xfrm>
            <a:off x="1460376" y="6273801"/>
            <a:ext cx="4756152" cy="431800"/>
          </a:xfrm>
        </p:spPr>
        <p:txBody>
          <a:bodyPr/>
          <a:lstStyle/>
          <a:p>
            <a:endParaRPr lang="da-DK"/>
          </a:p>
        </p:txBody>
      </p:sp>
      <p:pic>
        <p:nvPicPr>
          <p:cNvPr id="5" name="Pladsholder til billede 7" descr="Et billede, der indeholder barn, person, udendørs, jord&#10;&#10;Automatisk genereret beskrivelse">
            <a:extLst>
              <a:ext uri="{FF2B5EF4-FFF2-40B4-BE49-F238E27FC236}">
                <a16:creationId xmlns:a16="http://schemas.microsoft.com/office/drawing/2014/main" id="{28AFA9B5-1D17-030D-24A5-574CC5C095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97" r="1844" b="-2"/>
          <a:stretch/>
        </p:blipFill>
        <p:spPr>
          <a:xfrm>
            <a:off x="6467043" y="1520825"/>
            <a:ext cx="4872567" cy="4140200"/>
          </a:xfrm>
          <a:prstGeom prst="rect">
            <a:avLst/>
          </a:prstGeom>
          <a:noFill/>
        </p:spPr>
      </p:pic>
    </p:spTree>
    <p:extLst>
      <p:ext uri="{BB962C8B-B14F-4D97-AF65-F5344CB8AC3E}">
        <p14:creationId xmlns:p14="http://schemas.microsoft.com/office/powerpoint/2010/main" val="127178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6920D92-90EE-CF6F-75A0-3389A725948A}"/>
              </a:ext>
            </a:extLst>
          </p:cNvPr>
          <p:cNvSpPr>
            <a:spLocks noGrp="1"/>
          </p:cNvSpPr>
          <p:nvPr>
            <p:ph type="ftr" sz="quarter" idx="10"/>
          </p:nvPr>
        </p:nvSpPr>
        <p:spPr>
          <a:xfrm>
            <a:off x="1460376" y="6273801"/>
            <a:ext cx="4756152" cy="431800"/>
          </a:xfrm>
        </p:spPr>
        <p:txBody>
          <a:bodyPr/>
          <a:lstStyle/>
          <a:p>
            <a:pPr>
              <a:spcAft>
                <a:spcPts val="600"/>
              </a:spcAft>
            </a:pPr>
            <a:endParaRPr lang="da-DK" noProof="0" dirty="0"/>
          </a:p>
        </p:txBody>
      </p:sp>
      <p:sp>
        <p:nvSpPr>
          <p:cNvPr id="2" name="Titel 1">
            <a:extLst>
              <a:ext uri="{FF2B5EF4-FFF2-40B4-BE49-F238E27FC236}">
                <a16:creationId xmlns:a16="http://schemas.microsoft.com/office/drawing/2014/main" id="{989CAD3B-D872-181D-380C-A526A3CBCD31}"/>
              </a:ext>
            </a:extLst>
          </p:cNvPr>
          <p:cNvSpPr>
            <a:spLocks noGrp="1"/>
          </p:cNvSpPr>
          <p:nvPr>
            <p:ph type="title"/>
          </p:nvPr>
        </p:nvSpPr>
        <p:spPr>
          <a:xfrm>
            <a:off x="1403976" y="571506"/>
            <a:ext cx="5052065" cy="409222"/>
          </a:xfrm>
        </p:spPr>
        <p:txBody>
          <a:bodyPr anchor="t">
            <a:normAutofit fontScale="90000"/>
          </a:bodyPr>
          <a:lstStyle/>
          <a:p>
            <a:r>
              <a:rPr lang="da-DK" dirty="0"/>
              <a:t>Foreningsugen</a:t>
            </a:r>
          </a:p>
        </p:txBody>
      </p:sp>
      <p:sp>
        <p:nvSpPr>
          <p:cNvPr id="13" name="Text Placeholder 3">
            <a:extLst>
              <a:ext uri="{FF2B5EF4-FFF2-40B4-BE49-F238E27FC236}">
                <a16:creationId xmlns:a16="http://schemas.microsoft.com/office/drawing/2014/main" id="{F238F379-684B-A383-12DB-4D8124357339}"/>
              </a:ext>
            </a:extLst>
          </p:cNvPr>
          <p:cNvSpPr>
            <a:spLocks noGrp="1"/>
          </p:cNvSpPr>
          <p:nvPr>
            <p:ph type="body" sz="quarter" idx="15"/>
          </p:nvPr>
        </p:nvSpPr>
        <p:spPr>
          <a:xfrm>
            <a:off x="1403977" y="1052737"/>
            <a:ext cx="5052064" cy="4536504"/>
          </a:xfrm>
        </p:spPr>
        <p:txBody>
          <a:bodyPr/>
          <a:lstStyle/>
          <a:p>
            <a:pPr marL="285750" indent="-285750">
              <a:buFont typeface="Arial" panose="020B0604020202020204" pitchFamily="34" charset="0"/>
              <a:buChar char="•"/>
            </a:pPr>
            <a:r>
              <a:rPr lang="en-US" sz="1400" dirty="0"/>
              <a:t>De </a:t>
            </a:r>
            <a:r>
              <a:rPr lang="en-US" sz="1400" dirty="0" err="1"/>
              <a:t>lokale</a:t>
            </a:r>
            <a:r>
              <a:rPr lang="en-US" sz="1400" dirty="0"/>
              <a:t> </a:t>
            </a:r>
            <a:r>
              <a:rPr lang="en-US" sz="1400" dirty="0" err="1"/>
              <a:t>idrætsforeninger</a:t>
            </a:r>
            <a:r>
              <a:rPr lang="en-US" sz="1400" dirty="0"/>
              <a:t> </a:t>
            </a:r>
            <a:r>
              <a:rPr lang="en-US" sz="1400" dirty="0" err="1"/>
              <a:t>inviteres</a:t>
            </a:r>
            <a:r>
              <a:rPr lang="en-US" sz="1400" dirty="0"/>
              <a:t> </a:t>
            </a:r>
            <a:r>
              <a:rPr lang="en-US" sz="1400" dirty="0" err="1"/>
              <a:t>ind</a:t>
            </a:r>
            <a:r>
              <a:rPr lang="en-US" sz="1400" dirty="0"/>
              <a:t> </a:t>
            </a:r>
            <a:r>
              <a:rPr lang="en-US" sz="1400" dirty="0" err="1"/>
              <a:t>til</a:t>
            </a:r>
            <a:r>
              <a:rPr lang="en-US" sz="1400" dirty="0"/>
              <a:t> </a:t>
            </a:r>
            <a:r>
              <a:rPr lang="en-US" sz="1400" dirty="0" err="1"/>
              <a:t>afvikling</a:t>
            </a:r>
            <a:r>
              <a:rPr lang="en-US" sz="1400" dirty="0"/>
              <a:t> af </a:t>
            </a:r>
            <a:r>
              <a:rPr lang="en-US" sz="1400" dirty="0" err="1"/>
              <a:t>en</a:t>
            </a:r>
            <a:r>
              <a:rPr lang="en-US" sz="1400" dirty="0"/>
              <a:t> “</a:t>
            </a:r>
            <a:r>
              <a:rPr lang="en-US" sz="1400" dirty="0" err="1"/>
              <a:t>Prøve</a:t>
            </a:r>
            <a:r>
              <a:rPr lang="en-US" sz="1400" dirty="0"/>
              <a:t> time” for </a:t>
            </a:r>
            <a:r>
              <a:rPr lang="en-US" sz="1400" dirty="0" err="1"/>
              <a:t>skolens</a:t>
            </a:r>
            <a:r>
              <a:rPr lang="en-US" sz="1400" dirty="0"/>
              <a:t> </a:t>
            </a:r>
            <a:r>
              <a:rPr lang="en-US" sz="1400" dirty="0" err="1"/>
              <a:t>elever</a:t>
            </a:r>
            <a:r>
              <a:rPr lang="en-US" sz="1400" dirty="0"/>
              <a:t> i </a:t>
            </a:r>
            <a:r>
              <a:rPr lang="en-US" sz="1400" dirty="0" err="1"/>
              <a:t>foreningsugen</a:t>
            </a:r>
            <a:endParaRPr lang="en-US" sz="1400" dirty="0"/>
          </a:p>
          <a:p>
            <a:pPr marL="285750" indent="-285750">
              <a:buFont typeface="Arial" panose="020B0604020202020204" pitchFamily="34" charset="0"/>
              <a:buChar char="•"/>
            </a:pPr>
            <a:r>
              <a:rPr lang="en-US" sz="1400" dirty="0"/>
              <a:t>En SKAL-</a:t>
            </a:r>
            <a:r>
              <a:rPr lang="en-US" sz="1400" dirty="0" err="1"/>
              <a:t>aktivitet</a:t>
            </a:r>
            <a:r>
              <a:rPr lang="en-US" sz="1400" dirty="0"/>
              <a:t> for </a:t>
            </a:r>
            <a:r>
              <a:rPr lang="en-US" sz="1400" dirty="0" err="1"/>
              <a:t>eleverne</a:t>
            </a:r>
            <a:r>
              <a:rPr lang="en-US" sz="1400" dirty="0"/>
              <a:t> I </a:t>
            </a:r>
            <a:r>
              <a:rPr lang="en-US" sz="1400" dirty="0" err="1"/>
              <a:t>foreningsugen</a:t>
            </a:r>
            <a:endParaRPr lang="en-US" sz="1400" dirty="0"/>
          </a:p>
          <a:p>
            <a:pPr marL="285750" indent="-285750">
              <a:buFont typeface="Arial" panose="020B0604020202020204" pitchFamily="34" charset="0"/>
              <a:buChar char="•"/>
            </a:pPr>
            <a:endParaRPr lang="en-US" dirty="0"/>
          </a:p>
          <a:p>
            <a:r>
              <a:rPr lang="en-US" b="1" dirty="0" err="1"/>
              <a:t>Rollefordeling</a:t>
            </a:r>
            <a:r>
              <a:rPr lang="en-US" b="1" dirty="0"/>
              <a:t>:</a:t>
            </a:r>
          </a:p>
          <a:p>
            <a:r>
              <a:rPr lang="en-US" sz="1400" b="1" dirty="0"/>
              <a:t>Skole/KKFO: </a:t>
            </a:r>
            <a:r>
              <a:rPr lang="en-US" sz="1400" dirty="0" err="1"/>
              <a:t>Følgeordning</a:t>
            </a:r>
            <a:r>
              <a:rPr lang="en-US" sz="1400" dirty="0"/>
              <a:t>, </a:t>
            </a:r>
            <a:r>
              <a:rPr lang="en-US" sz="1400" dirty="0" err="1"/>
              <a:t>trøste</a:t>
            </a:r>
            <a:r>
              <a:rPr lang="en-US" sz="1400" dirty="0"/>
              <a:t>, </a:t>
            </a:r>
            <a:r>
              <a:rPr lang="en-US" sz="1400" dirty="0" err="1"/>
              <a:t>pædagogiske</a:t>
            </a:r>
            <a:r>
              <a:rPr lang="en-US" sz="1400" dirty="0"/>
              <a:t> </a:t>
            </a:r>
            <a:r>
              <a:rPr lang="en-US" sz="1400" dirty="0" err="1"/>
              <a:t>bagdør</a:t>
            </a:r>
            <a:r>
              <a:rPr lang="en-US" sz="1400" dirty="0"/>
              <a:t> mm. </a:t>
            </a:r>
            <a:r>
              <a:rPr lang="en-US" sz="1400" dirty="0" err="1"/>
              <a:t>Deling</a:t>
            </a:r>
            <a:r>
              <a:rPr lang="en-US" sz="1400" dirty="0"/>
              <a:t> af </a:t>
            </a:r>
            <a:r>
              <a:rPr lang="en-US" sz="1400" dirty="0" err="1"/>
              <a:t>informationsmateriale</a:t>
            </a:r>
            <a:r>
              <a:rPr lang="en-US" sz="1400" dirty="0"/>
              <a:t> </a:t>
            </a:r>
            <a:r>
              <a:rPr lang="en-US" sz="1400" dirty="0" err="1"/>
              <a:t>omkring</a:t>
            </a:r>
            <a:r>
              <a:rPr lang="en-US" sz="1400" dirty="0"/>
              <a:t> </a:t>
            </a:r>
            <a:r>
              <a:rPr lang="en-US" sz="1400" dirty="0" err="1"/>
              <a:t>ugen</a:t>
            </a:r>
            <a:r>
              <a:rPr lang="en-US" sz="1400" dirty="0"/>
              <a:t> </a:t>
            </a:r>
            <a:r>
              <a:rPr lang="en-US" sz="1400" dirty="0" err="1"/>
              <a:t>og</a:t>
            </a:r>
            <a:r>
              <a:rPr lang="en-US" sz="1400" dirty="0"/>
              <a:t> de locale </a:t>
            </a:r>
            <a:r>
              <a:rPr lang="en-US" sz="1400" dirty="0" err="1"/>
              <a:t>foreningstilbud</a:t>
            </a:r>
            <a:r>
              <a:rPr lang="en-US" sz="1400" dirty="0"/>
              <a:t> </a:t>
            </a:r>
            <a:r>
              <a:rPr lang="en-US" sz="1400" dirty="0" err="1"/>
              <a:t>til</a:t>
            </a:r>
            <a:r>
              <a:rPr lang="en-US" sz="1400" dirty="0"/>
              <a:t> </a:t>
            </a:r>
            <a:r>
              <a:rPr lang="en-US" sz="1400" dirty="0" err="1"/>
              <a:t>forældre</a:t>
            </a:r>
            <a:r>
              <a:rPr lang="en-US" sz="1400" dirty="0"/>
              <a:t>. </a:t>
            </a:r>
          </a:p>
          <a:p>
            <a:r>
              <a:rPr lang="en-US" sz="1400" b="1" dirty="0" err="1"/>
              <a:t>Foreningen</a:t>
            </a:r>
            <a:r>
              <a:rPr lang="en-US" sz="1400" b="1" dirty="0"/>
              <a:t>: </a:t>
            </a:r>
            <a:r>
              <a:rPr lang="en-US" sz="1400" dirty="0" err="1"/>
              <a:t>Sørger</a:t>
            </a:r>
            <a:r>
              <a:rPr lang="en-US" sz="1400" dirty="0"/>
              <a:t> for x-</a:t>
            </a:r>
            <a:r>
              <a:rPr lang="en-US" sz="1400" dirty="0" err="1"/>
              <a:t>antal</a:t>
            </a:r>
            <a:r>
              <a:rPr lang="en-US" sz="1400" dirty="0"/>
              <a:t> </a:t>
            </a:r>
            <a:r>
              <a:rPr lang="en-US" sz="1400" dirty="0" err="1"/>
              <a:t>instruktører</a:t>
            </a:r>
            <a:r>
              <a:rPr lang="en-US" sz="1400" dirty="0"/>
              <a:t> der </a:t>
            </a:r>
            <a:r>
              <a:rPr lang="en-US" sz="1400" dirty="0" err="1"/>
              <a:t>kan</a:t>
            </a:r>
            <a:r>
              <a:rPr lang="en-US" sz="1400" dirty="0"/>
              <a:t> </a:t>
            </a:r>
            <a:r>
              <a:rPr lang="en-US" sz="1400" dirty="0" err="1"/>
              <a:t>afvikle</a:t>
            </a:r>
            <a:r>
              <a:rPr lang="en-US" sz="1400" dirty="0"/>
              <a:t> det </a:t>
            </a:r>
            <a:r>
              <a:rPr lang="en-US" sz="1400" dirty="0" err="1"/>
              <a:t>idrætsfaglige</a:t>
            </a:r>
            <a:r>
              <a:rPr lang="en-US" sz="1400" dirty="0"/>
              <a:t> </a:t>
            </a:r>
            <a:r>
              <a:rPr lang="en-US" sz="1400" dirty="0" err="1"/>
              <a:t>indhold</a:t>
            </a:r>
            <a:r>
              <a:rPr lang="en-US" sz="1400" dirty="0"/>
              <a:t> for x-</a:t>
            </a:r>
            <a:r>
              <a:rPr lang="en-US" sz="1400" dirty="0" err="1"/>
              <a:t>antal</a:t>
            </a:r>
            <a:r>
              <a:rPr lang="en-US" sz="1400" dirty="0"/>
              <a:t> </a:t>
            </a:r>
            <a:r>
              <a:rPr lang="en-US" sz="1400" dirty="0" err="1"/>
              <a:t>børn</a:t>
            </a:r>
            <a:r>
              <a:rPr lang="en-US" sz="1400" dirty="0"/>
              <a:t> i et </a:t>
            </a:r>
            <a:r>
              <a:rPr lang="en-US" sz="1400" dirty="0" err="1"/>
              <a:t>givent</a:t>
            </a:r>
            <a:r>
              <a:rPr lang="en-US" sz="1400" dirty="0"/>
              <a:t> </a:t>
            </a:r>
            <a:r>
              <a:rPr lang="en-US" sz="1400" dirty="0" err="1"/>
              <a:t>tidsrum</a:t>
            </a:r>
            <a:endParaRPr lang="en-US" sz="1400" dirty="0"/>
          </a:p>
          <a:p>
            <a:endParaRPr lang="en-US" sz="1400" b="1" dirty="0"/>
          </a:p>
          <a:p>
            <a:endParaRPr lang="en-US" sz="1400" b="1" dirty="0"/>
          </a:p>
          <a:p>
            <a:r>
              <a:rPr lang="en-US" sz="1400" dirty="0" err="1"/>
              <a:t>Forældre</a:t>
            </a:r>
            <a:r>
              <a:rPr lang="en-US" sz="1400" dirty="0"/>
              <a:t> </a:t>
            </a:r>
            <a:r>
              <a:rPr lang="en-US" sz="1400" dirty="0" err="1"/>
              <a:t>afhenter</a:t>
            </a:r>
            <a:r>
              <a:rPr lang="en-US" sz="1400" dirty="0"/>
              <a:t> i </a:t>
            </a:r>
            <a:r>
              <a:rPr lang="en-US" sz="1400" dirty="0" err="1"/>
              <a:t>hallen</a:t>
            </a:r>
            <a:r>
              <a:rPr lang="en-US" sz="1400" dirty="0"/>
              <a:t> </a:t>
            </a:r>
            <a:r>
              <a:rPr lang="en-US" sz="1400" dirty="0" err="1"/>
              <a:t>og</a:t>
            </a:r>
            <a:r>
              <a:rPr lang="en-US" sz="1400" dirty="0"/>
              <a:t> </a:t>
            </a:r>
            <a:r>
              <a:rPr lang="en-US" sz="1400" dirty="0" err="1"/>
              <a:t>får</a:t>
            </a:r>
            <a:r>
              <a:rPr lang="en-US" sz="1400" dirty="0"/>
              <a:t> </a:t>
            </a:r>
            <a:r>
              <a:rPr lang="en-US" sz="1400" dirty="0" err="1"/>
              <a:t>kontaktinfo</a:t>
            </a:r>
            <a:r>
              <a:rPr lang="en-US" sz="1400" dirty="0"/>
              <a:t> </a:t>
            </a:r>
            <a:r>
              <a:rPr lang="en-US" sz="1400" dirty="0" err="1"/>
              <a:t>omkring</a:t>
            </a:r>
            <a:r>
              <a:rPr lang="en-US" sz="1400" dirty="0"/>
              <a:t> </a:t>
            </a:r>
            <a:r>
              <a:rPr lang="en-US" sz="1400" dirty="0" err="1"/>
              <a:t>foreningens</a:t>
            </a:r>
            <a:r>
              <a:rPr lang="en-US" sz="1400" dirty="0"/>
              <a:t> </a:t>
            </a:r>
            <a:r>
              <a:rPr lang="en-US" sz="1400" dirty="0" err="1"/>
              <a:t>lokale</a:t>
            </a:r>
            <a:r>
              <a:rPr lang="en-US" sz="1400" dirty="0"/>
              <a:t> </a:t>
            </a:r>
            <a:r>
              <a:rPr lang="en-US" sz="1400" dirty="0" err="1"/>
              <a:t>tilbud</a:t>
            </a:r>
            <a:r>
              <a:rPr lang="en-US" sz="1400" dirty="0"/>
              <a:t> </a:t>
            </a:r>
            <a:r>
              <a:rPr lang="en-US" sz="1400" dirty="0" err="1"/>
              <a:t>på</a:t>
            </a:r>
            <a:r>
              <a:rPr lang="en-US" sz="1400" dirty="0"/>
              <a:t> </a:t>
            </a:r>
            <a:r>
              <a:rPr lang="en-US" sz="1400" dirty="0" err="1"/>
              <a:t>skolen</a:t>
            </a:r>
            <a:endParaRPr lang="en-US" sz="1400" dirty="0"/>
          </a:p>
        </p:txBody>
      </p:sp>
      <p:pic>
        <p:nvPicPr>
          <p:cNvPr id="6" name="Pladsholder til indhold 5">
            <a:extLst>
              <a:ext uri="{FF2B5EF4-FFF2-40B4-BE49-F238E27FC236}">
                <a16:creationId xmlns:a16="http://schemas.microsoft.com/office/drawing/2014/main" id="{E905D2F5-17A5-B780-F208-EE1028FADC52}"/>
              </a:ext>
            </a:extLst>
          </p:cNvPr>
          <p:cNvPicPr>
            <a:picLocks noGrp="1" noChangeAspect="1"/>
          </p:cNvPicPr>
          <p:nvPr>
            <p:ph type="pic" sz="quarter" idx="16"/>
          </p:nvPr>
        </p:nvPicPr>
        <p:blipFill>
          <a:blip r:embed="rId3"/>
          <a:stretch/>
        </p:blipFill>
        <p:spPr>
          <a:xfrm>
            <a:off x="7042645" y="143999"/>
            <a:ext cx="4972498" cy="6120000"/>
          </a:xfrm>
          <a:noFill/>
        </p:spPr>
      </p:pic>
    </p:spTree>
    <p:extLst>
      <p:ext uri="{BB962C8B-B14F-4D97-AF65-F5344CB8AC3E}">
        <p14:creationId xmlns:p14="http://schemas.microsoft.com/office/powerpoint/2010/main" val="23710936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11231</TotalTime>
  <Words>990</Words>
  <Application>Microsoft Office PowerPoint</Application>
  <PresentationFormat>Widescreen</PresentationFormat>
  <Paragraphs>156</Paragraphs>
  <Slides>18</Slides>
  <Notes>4</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18</vt:i4>
      </vt:variant>
    </vt:vector>
  </HeadingPairs>
  <TitlesOfParts>
    <vt:vector size="31" baseType="lpstr">
      <vt:lpstr>Aptos</vt:lpstr>
      <vt:lpstr>Arial</vt:lpstr>
      <vt:lpstr>Calibri</vt:lpstr>
      <vt:lpstr>Calibri Light</vt:lpstr>
      <vt:lpstr>Franklin Gothic Book</vt:lpstr>
      <vt:lpstr>Franklin Gothic Demi</vt:lpstr>
      <vt:lpstr>Franklin Gothic Heavy</vt:lpstr>
      <vt:lpstr>KBH</vt:lpstr>
      <vt:lpstr>KBH Tekst</vt:lpstr>
      <vt:lpstr>Symbol</vt:lpstr>
      <vt:lpstr>Verdana</vt:lpstr>
      <vt:lpstr>Wingdings 2</vt:lpstr>
      <vt:lpstr>Office-tema</vt:lpstr>
      <vt:lpstr>  Workshop 3: Fra skole/KKFO-samarbejde til foreningshold</vt:lpstr>
      <vt:lpstr>Program (55 min)</vt:lpstr>
      <vt:lpstr>Indflyvning: Oplægsholdere</vt:lpstr>
      <vt:lpstr>Indflyvning: Hvad ønsker vi I går herfra med?</vt:lpstr>
      <vt:lpstr>Indflyvning: Hvem samarbejder vi med?</vt:lpstr>
      <vt:lpstr>Fra Skole/KKFO-samarbejde til foreningshold</vt:lpstr>
      <vt:lpstr>DGI Storkøbenhavn </vt:lpstr>
      <vt:lpstr>Eksempler på Skole/KKFO - foreningssamarbejde</vt:lpstr>
      <vt:lpstr>Foreningsugen</vt:lpstr>
      <vt:lpstr>Nye samarbejdstiltag i forlængelse af foreningsugen </vt:lpstr>
      <vt:lpstr>Børn og unge i udsatte positioner skole-foreningssamarbejde </vt:lpstr>
      <vt:lpstr>PowerPoint-præsentation</vt:lpstr>
      <vt:lpstr>PowerPoint-præsentation</vt:lpstr>
      <vt:lpstr>”Aktive fællesskaber i nye bydele”  Ny aftale mellem KK og DGI Storkøbenhavn for 2024-2027 </vt:lpstr>
      <vt:lpstr>BC 37</vt:lpstr>
      <vt:lpstr>PowerPoint-præsentation</vt:lpstr>
      <vt:lpstr>Reflektion/Spørgsmål fra salen</vt:lpstr>
      <vt:lpstr>Afslutning: Hvad ønsker vi I går herfra 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10.000 flere børn og unge i idrætsfællesskaberne i København</dc:title>
  <dc:creator>Marie Schytte Krabbe</dc:creator>
  <cp:lastModifiedBy>Jacob Just Mikkelsen</cp:lastModifiedBy>
  <cp:revision>40</cp:revision>
  <dcterms:created xsi:type="dcterms:W3CDTF">2020-12-16T09:13:06Z</dcterms:created>
  <dcterms:modified xsi:type="dcterms:W3CDTF">2024-04-18T16:40:11Z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60da9756-a1b2-4acf-a5a3-dc1b71ac358f</vt:lpwstr>
  </property>
</Properties>
</file>